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62" r:id="rId3"/>
    <p:sldId id="261" r:id="rId4"/>
    <p:sldId id="263" r:id="rId5"/>
    <p:sldId id="264" r:id="rId6"/>
    <p:sldId id="268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4105-D0DB-4C76-A6C4-EFE58903C70D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24648-740A-4F80-9CA9-93EDB471C8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546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C40A-CC73-4CBD-94FD-9E8B7AA6773D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DF80-7C43-4032-AF13-30D11D9BED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195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C40A-CC73-4CBD-94FD-9E8B7AA6773D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DF80-7C43-4032-AF13-30D11D9BED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316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C40A-CC73-4CBD-94FD-9E8B7AA6773D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DF80-7C43-4032-AF13-30D11D9BED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808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C40A-CC73-4CBD-94FD-9E8B7AA6773D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DF80-7C43-4032-AF13-30D11D9BED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218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C40A-CC73-4CBD-94FD-9E8B7AA6773D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DF80-7C43-4032-AF13-30D11D9BED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42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C40A-CC73-4CBD-94FD-9E8B7AA6773D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DF80-7C43-4032-AF13-30D11D9BED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405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C40A-CC73-4CBD-94FD-9E8B7AA6773D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DF80-7C43-4032-AF13-30D11D9BED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488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C40A-CC73-4CBD-94FD-9E8B7AA6773D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DF80-7C43-4032-AF13-30D11D9BED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649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C40A-CC73-4CBD-94FD-9E8B7AA6773D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DF80-7C43-4032-AF13-30D11D9BED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046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C40A-CC73-4CBD-94FD-9E8B7AA6773D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DF80-7C43-4032-AF13-30D11D9BED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33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C40A-CC73-4CBD-94FD-9E8B7AA6773D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DF80-7C43-4032-AF13-30D11D9BED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786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DC40A-CC73-4CBD-94FD-9E8B7AA6773D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9DF80-7C43-4032-AF13-30D11D9BED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773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772400" cy="93610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IE" b="1" dirty="0" err="1"/>
              <a:t>Tionchar</a:t>
            </a:r>
            <a:r>
              <a:rPr lang="en-IE" b="1" dirty="0"/>
              <a:t> </a:t>
            </a:r>
            <a:r>
              <a:rPr lang="en-IE" b="1" dirty="0" err="1"/>
              <a:t>Daonna</a:t>
            </a:r>
            <a:r>
              <a:rPr lang="en-IE" b="1" dirty="0"/>
              <a:t> </a:t>
            </a:r>
            <a:r>
              <a:rPr lang="en-IE" b="1" dirty="0" err="1"/>
              <a:t>ar</a:t>
            </a:r>
            <a:r>
              <a:rPr lang="en-IE" b="1" dirty="0"/>
              <a:t> </a:t>
            </a:r>
            <a:r>
              <a:rPr lang="en-IE" b="1" dirty="0" err="1"/>
              <a:t>Éiceachórais</a:t>
            </a:r>
            <a:endParaRPr lang="en-IE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2" descr="Environment pol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2060848"/>
            <a:ext cx="582818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00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86386"/>
            <a:ext cx="7560840" cy="792088"/>
          </a:xfrm>
        </p:spPr>
        <p:txBody>
          <a:bodyPr/>
          <a:lstStyle/>
          <a:p>
            <a:pPr algn="l"/>
            <a:r>
              <a:rPr lang="en-IE" b="1" dirty="0"/>
              <a:t>B</a:t>
            </a:r>
            <a:r>
              <a:rPr lang="ga-IE" b="1" dirty="0"/>
              <a:t>á</a:t>
            </a:r>
            <a:r>
              <a:rPr lang="en-IE" b="1" dirty="0" err="1"/>
              <a:t>isteach</a:t>
            </a:r>
            <a:r>
              <a:rPr lang="en-IE" b="1" dirty="0"/>
              <a:t> </a:t>
            </a:r>
            <a:r>
              <a:rPr lang="en-IE" b="1" dirty="0" err="1"/>
              <a:t>Aigéadach</a:t>
            </a:r>
            <a:r>
              <a:rPr lang="en-IE" b="1" dirty="0"/>
              <a:t> ó SO²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4594079" cy="5318051"/>
          </a:xfrm>
        </p:spPr>
        <p:txBody>
          <a:bodyPr/>
          <a:lstStyle/>
          <a:p>
            <a:pPr marL="0" indent="0">
              <a:buNone/>
            </a:pPr>
            <a:r>
              <a:rPr lang="en-IE" dirty="0" err="1"/>
              <a:t>Cé</a:t>
            </a:r>
            <a:r>
              <a:rPr lang="ga-IE" dirty="0"/>
              <a:t> </a:t>
            </a:r>
            <a:r>
              <a:rPr lang="en-IE" dirty="0"/>
              <a:t>n</a:t>
            </a:r>
            <a:r>
              <a:rPr lang="ga-IE" dirty="0"/>
              <a:t>a cineálacha áite </a:t>
            </a:r>
            <a:r>
              <a:rPr lang="en-IE" dirty="0" err="1"/>
              <a:t>ina</a:t>
            </a:r>
            <a:r>
              <a:rPr lang="en-IE" dirty="0"/>
              <a:t> </a:t>
            </a:r>
            <a:r>
              <a:rPr lang="ga-IE" dirty="0"/>
              <a:t>mbeadh bagairt go dtarlódh</a:t>
            </a:r>
            <a:r>
              <a:rPr lang="en-IE" dirty="0"/>
              <a:t> </a:t>
            </a:r>
            <a:r>
              <a:rPr lang="ga-IE" dirty="0"/>
              <a:t>bá</a:t>
            </a:r>
            <a:r>
              <a:rPr lang="en-IE" dirty="0" err="1"/>
              <a:t>ist</a:t>
            </a:r>
            <a:r>
              <a:rPr lang="ga-IE" dirty="0"/>
              <a:t>each</a:t>
            </a:r>
            <a:r>
              <a:rPr lang="en-IE" dirty="0"/>
              <a:t> </a:t>
            </a:r>
            <a:r>
              <a:rPr lang="ga-IE" dirty="0"/>
              <a:t>a</a:t>
            </a:r>
            <a:r>
              <a:rPr lang="en-IE" dirty="0" err="1"/>
              <a:t>igéada</a:t>
            </a:r>
            <a:r>
              <a:rPr lang="ga-IE" dirty="0"/>
              <a:t>ch</a:t>
            </a:r>
            <a:r>
              <a:rPr lang="en-IE" dirty="0"/>
              <a:t>?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122" name="Picture 2" descr="Acid 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62" y="1402519"/>
            <a:ext cx="33718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7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5565"/>
            <a:ext cx="8435280" cy="1143000"/>
          </a:xfrm>
        </p:spPr>
        <p:txBody>
          <a:bodyPr/>
          <a:lstStyle/>
          <a:p>
            <a:pPr algn="l"/>
            <a:r>
              <a:rPr lang="en-IE" b="1" dirty="0">
                <a:solidFill>
                  <a:srgbClr val="FF0000"/>
                </a:solidFill>
              </a:rPr>
              <a:t>2. </a:t>
            </a:r>
            <a:r>
              <a:rPr lang="en-IE" b="1" dirty="0" err="1">
                <a:solidFill>
                  <a:srgbClr val="FF0000"/>
                </a:solidFill>
              </a:rPr>
              <a:t>Caomhnú</a:t>
            </a:r>
            <a:r>
              <a:rPr lang="en-IE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496944" cy="5217443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= </a:t>
            </a:r>
            <a:r>
              <a:rPr lang="en-IE" sz="2400" dirty="0" err="1">
                <a:solidFill>
                  <a:srgbClr val="FF0066"/>
                </a:solidFill>
              </a:rPr>
              <a:t>bainistíocht</a:t>
            </a:r>
            <a:r>
              <a:rPr lang="en-IE" sz="2400" dirty="0">
                <a:solidFill>
                  <a:srgbClr val="FF0066"/>
                </a:solidFill>
              </a:rPr>
              <a:t> </a:t>
            </a:r>
            <a:r>
              <a:rPr lang="en-IE" sz="2400" dirty="0" err="1">
                <a:solidFill>
                  <a:srgbClr val="FF0066"/>
                </a:solidFill>
              </a:rPr>
              <a:t>chliste</a:t>
            </a:r>
            <a:r>
              <a:rPr lang="en-IE" sz="2400" dirty="0">
                <a:solidFill>
                  <a:srgbClr val="FF0066"/>
                </a:solidFill>
              </a:rPr>
              <a:t>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hacmhainní</a:t>
            </a:r>
            <a:r>
              <a:rPr lang="en-IE" sz="2400" dirty="0"/>
              <a:t> </a:t>
            </a:r>
            <a:r>
              <a:rPr lang="en-IE" sz="2400" dirty="0" err="1"/>
              <a:t>nádúrtha</a:t>
            </a:r>
            <a:r>
              <a:rPr lang="en-IE" sz="2400" dirty="0"/>
              <a:t> </a:t>
            </a:r>
            <a:r>
              <a:rPr lang="en-IE" sz="2400" dirty="0" err="1"/>
              <a:t>atá</a:t>
            </a:r>
            <a:r>
              <a:rPr lang="en-IE" sz="2400" dirty="0"/>
              <a:t>  </a:t>
            </a:r>
            <a:r>
              <a:rPr lang="en-IE" sz="2400" dirty="0" err="1"/>
              <a:t>againn</a:t>
            </a:r>
            <a:r>
              <a:rPr lang="en-IE" sz="2400" dirty="0"/>
              <a:t> </a:t>
            </a:r>
          </a:p>
          <a:p>
            <a:pPr marL="0" indent="0">
              <a:buNone/>
            </a:pPr>
            <a:r>
              <a:rPr lang="en-IE" sz="2400" dirty="0"/>
              <a:t>(</a:t>
            </a:r>
            <a:r>
              <a:rPr lang="en-IE" sz="2400" dirty="0" err="1"/>
              <a:t>nó</a:t>
            </a:r>
            <a:r>
              <a:rPr lang="en-IE" sz="2400" dirty="0"/>
              <a:t> </a:t>
            </a:r>
            <a:r>
              <a:rPr lang="en-IE" sz="2400" dirty="0" err="1"/>
              <a:t>cosaint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ngnáthóg</a:t>
            </a:r>
            <a:r>
              <a:rPr lang="en-IE" sz="2400" dirty="0"/>
              <a:t>/</a:t>
            </a:r>
            <a:r>
              <a:rPr lang="en-IE" sz="2400" dirty="0" err="1"/>
              <a:t>dul</a:t>
            </a:r>
            <a:r>
              <a:rPr lang="en-IE" sz="2400" dirty="0"/>
              <a:t> in </a:t>
            </a:r>
            <a:r>
              <a:rPr lang="en-IE" sz="2400" dirty="0" err="1"/>
              <a:t>éag</a:t>
            </a:r>
            <a:r>
              <a:rPr lang="en-IE" sz="2400" dirty="0"/>
              <a:t> </a:t>
            </a:r>
            <a:r>
              <a:rPr lang="en-IE" sz="2400" dirty="0" err="1"/>
              <a:t>speiceas</a:t>
            </a:r>
            <a:r>
              <a:rPr lang="en-IE" sz="2400" dirty="0"/>
              <a:t>).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6497893" y="2064716"/>
            <a:ext cx="2583216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err="1">
                <a:solidFill>
                  <a:srgbClr val="0070C0"/>
                </a:solidFill>
              </a:rPr>
              <a:t>Tá</a:t>
            </a:r>
            <a:r>
              <a:rPr lang="en-IE" sz="2400" b="1" dirty="0">
                <a:solidFill>
                  <a:srgbClr val="0070C0"/>
                </a:solidFill>
              </a:rPr>
              <a:t> </a:t>
            </a:r>
            <a:r>
              <a:rPr lang="en-IE" sz="2400" b="1" dirty="0" err="1">
                <a:solidFill>
                  <a:srgbClr val="0070C0"/>
                </a:solidFill>
              </a:rPr>
              <a:t>ráta</a:t>
            </a:r>
            <a:r>
              <a:rPr lang="en-IE" sz="2400" b="1" dirty="0">
                <a:solidFill>
                  <a:srgbClr val="0070C0"/>
                </a:solidFill>
              </a:rPr>
              <a:t> </a:t>
            </a:r>
            <a:r>
              <a:rPr lang="en-IE" sz="2400" b="1" dirty="0" err="1">
                <a:solidFill>
                  <a:srgbClr val="0070C0"/>
                </a:solidFill>
              </a:rPr>
              <a:t>dul</a:t>
            </a:r>
            <a:r>
              <a:rPr lang="en-IE" sz="2400" b="1" dirty="0">
                <a:solidFill>
                  <a:srgbClr val="0070C0"/>
                </a:solidFill>
              </a:rPr>
              <a:t> in </a:t>
            </a:r>
            <a:r>
              <a:rPr lang="en-IE" sz="2400" b="1" dirty="0" err="1">
                <a:solidFill>
                  <a:srgbClr val="0070C0"/>
                </a:solidFill>
              </a:rPr>
              <a:t>éag</a:t>
            </a:r>
            <a:r>
              <a:rPr lang="en-IE" sz="2400" b="1" dirty="0">
                <a:solidFill>
                  <a:srgbClr val="0070C0"/>
                </a:solidFill>
              </a:rPr>
              <a:t> </a:t>
            </a:r>
            <a:r>
              <a:rPr lang="en-IE" sz="2400" b="1" dirty="0" err="1">
                <a:solidFill>
                  <a:srgbClr val="0070C0"/>
                </a:solidFill>
              </a:rPr>
              <a:t>speiceas</a:t>
            </a:r>
            <a:r>
              <a:rPr lang="en-IE" sz="2400" b="1" dirty="0">
                <a:solidFill>
                  <a:srgbClr val="0070C0"/>
                </a:solidFill>
              </a:rPr>
              <a:t> </a:t>
            </a:r>
            <a:r>
              <a:rPr lang="en-IE" sz="2400" b="1" dirty="0" err="1">
                <a:solidFill>
                  <a:srgbClr val="0070C0"/>
                </a:solidFill>
              </a:rPr>
              <a:t>níos</a:t>
            </a:r>
            <a:r>
              <a:rPr lang="en-IE" sz="2400" b="1" dirty="0">
                <a:solidFill>
                  <a:srgbClr val="0070C0"/>
                </a:solidFill>
              </a:rPr>
              <a:t> </a:t>
            </a:r>
            <a:r>
              <a:rPr lang="en-IE" sz="2400" b="1" dirty="0" err="1">
                <a:solidFill>
                  <a:srgbClr val="0070C0"/>
                </a:solidFill>
              </a:rPr>
              <a:t>airde</a:t>
            </a:r>
            <a:r>
              <a:rPr lang="en-IE" sz="2400" b="1" dirty="0">
                <a:solidFill>
                  <a:srgbClr val="0070C0"/>
                </a:solidFill>
              </a:rPr>
              <a:t> </a:t>
            </a:r>
            <a:r>
              <a:rPr lang="en-IE" sz="2400" b="1" dirty="0" err="1">
                <a:solidFill>
                  <a:srgbClr val="0070C0"/>
                </a:solidFill>
              </a:rPr>
              <a:t>anois</a:t>
            </a:r>
            <a:r>
              <a:rPr lang="en-IE" sz="2400" b="1" dirty="0">
                <a:solidFill>
                  <a:srgbClr val="0070C0"/>
                </a:solidFill>
              </a:rPr>
              <a:t> </a:t>
            </a:r>
            <a:r>
              <a:rPr lang="en-IE" sz="2400" b="1" dirty="0" err="1">
                <a:solidFill>
                  <a:srgbClr val="0070C0"/>
                </a:solidFill>
              </a:rPr>
              <a:t>ná</a:t>
            </a:r>
            <a:r>
              <a:rPr lang="en-IE" sz="2400" b="1" dirty="0">
                <a:solidFill>
                  <a:srgbClr val="0070C0"/>
                </a:solidFill>
              </a:rPr>
              <a:t> mar a </a:t>
            </a:r>
            <a:r>
              <a:rPr lang="ga-IE" sz="2400" b="1" dirty="0">
                <a:solidFill>
                  <a:srgbClr val="0070C0"/>
                </a:solidFill>
              </a:rPr>
              <a:t>bhí</a:t>
            </a:r>
            <a:r>
              <a:rPr lang="en-IE" sz="2400" b="1" dirty="0">
                <a:solidFill>
                  <a:srgbClr val="0070C0"/>
                </a:solidFill>
              </a:rPr>
              <a:t> </a:t>
            </a:r>
            <a:r>
              <a:rPr lang="en-IE" sz="2400" b="1" dirty="0" err="1">
                <a:solidFill>
                  <a:srgbClr val="0070C0"/>
                </a:solidFill>
              </a:rPr>
              <a:t>sé</a:t>
            </a:r>
            <a:r>
              <a:rPr lang="en-IE" sz="2400" b="1" dirty="0">
                <a:solidFill>
                  <a:srgbClr val="0070C0"/>
                </a:solidFill>
              </a:rPr>
              <a:t> </a:t>
            </a:r>
            <a:r>
              <a:rPr lang="en-IE" sz="2400" b="1" dirty="0" err="1">
                <a:solidFill>
                  <a:srgbClr val="0070C0"/>
                </a:solidFill>
              </a:rPr>
              <a:t>riamh</a:t>
            </a:r>
            <a:r>
              <a:rPr lang="en-IE" sz="2400" b="1" dirty="0">
                <a:solidFill>
                  <a:srgbClr val="0070C0"/>
                </a:solidFill>
              </a:rPr>
              <a:t>! </a:t>
            </a:r>
            <a:r>
              <a:rPr lang="en-IE" sz="2400" b="1" dirty="0" err="1">
                <a:solidFill>
                  <a:srgbClr val="0070C0"/>
                </a:solidFill>
              </a:rPr>
              <a:t>Deirtear</a:t>
            </a:r>
            <a:r>
              <a:rPr lang="en-IE" sz="2400" b="1" dirty="0">
                <a:solidFill>
                  <a:srgbClr val="0070C0"/>
                </a:solidFill>
              </a:rPr>
              <a:t> go </a:t>
            </a:r>
            <a:r>
              <a:rPr lang="en-IE" sz="2400" b="1" dirty="0" err="1">
                <a:solidFill>
                  <a:srgbClr val="0070C0"/>
                </a:solidFill>
              </a:rPr>
              <a:t>bhfuil</a:t>
            </a:r>
            <a:r>
              <a:rPr lang="en-IE" sz="2400" b="1" dirty="0">
                <a:solidFill>
                  <a:srgbClr val="0070C0"/>
                </a:solidFill>
              </a:rPr>
              <a:t> </a:t>
            </a:r>
            <a:r>
              <a:rPr lang="en-IE" sz="2400" b="1" dirty="0" err="1">
                <a:solidFill>
                  <a:srgbClr val="0070C0"/>
                </a:solidFill>
              </a:rPr>
              <a:t>thart</a:t>
            </a:r>
            <a:r>
              <a:rPr lang="en-IE" sz="2400" b="1" dirty="0">
                <a:solidFill>
                  <a:srgbClr val="0070C0"/>
                </a:solidFill>
              </a:rPr>
              <a:t> </a:t>
            </a:r>
            <a:r>
              <a:rPr lang="en-IE" sz="2400" b="1" dirty="0" err="1">
                <a:solidFill>
                  <a:srgbClr val="0070C0"/>
                </a:solidFill>
              </a:rPr>
              <a:t>ar</a:t>
            </a:r>
            <a:r>
              <a:rPr lang="en-IE" sz="2400" b="1" dirty="0">
                <a:solidFill>
                  <a:srgbClr val="0070C0"/>
                </a:solidFill>
              </a:rPr>
              <a:t> 500 </a:t>
            </a:r>
            <a:r>
              <a:rPr lang="en-IE" sz="2400" b="1" dirty="0" err="1">
                <a:solidFill>
                  <a:srgbClr val="0070C0"/>
                </a:solidFill>
              </a:rPr>
              <a:t>speiceas</a:t>
            </a:r>
            <a:r>
              <a:rPr lang="en-IE" sz="2400" b="1" dirty="0">
                <a:solidFill>
                  <a:srgbClr val="0070C0"/>
                </a:solidFill>
              </a:rPr>
              <a:t> ag </a:t>
            </a:r>
            <a:r>
              <a:rPr lang="en-IE" sz="2400" b="1" dirty="0" err="1">
                <a:solidFill>
                  <a:srgbClr val="0070C0"/>
                </a:solidFill>
              </a:rPr>
              <a:t>dul</a:t>
            </a:r>
            <a:r>
              <a:rPr lang="en-IE" sz="2400" b="1" dirty="0">
                <a:solidFill>
                  <a:srgbClr val="0070C0"/>
                </a:solidFill>
              </a:rPr>
              <a:t> in </a:t>
            </a:r>
            <a:r>
              <a:rPr lang="en-IE" sz="2400" b="1" dirty="0" err="1">
                <a:solidFill>
                  <a:srgbClr val="0070C0"/>
                </a:solidFill>
              </a:rPr>
              <a:t>éag</a:t>
            </a:r>
            <a:r>
              <a:rPr lang="en-IE" sz="2400" b="1" dirty="0">
                <a:solidFill>
                  <a:srgbClr val="0070C0"/>
                </a:solidFill>
              </a:rPr>
              <a:t> de </a:t>
            </a:r>
            <a:r>
              <a:rPr lang="en-IE" sz="2400" b="1" dirty="0" err="1">
                <a:solidFill>
                  <a:srgbClr val="0070C0"/>
                </a:solidFill>
              </a:rPr>
              <a:t>bharr</a:t>
            </a:r>
            <a:r>
              <a:rPr lang="en-IE" sz="2400" b="1" dirty="0">
                <a:solidFill>
                  <a:srgbClr val="0070C0"/>
                </a:solidFill>
              </a:rPr>
              <a:t> </a:t>
            </a:r>
            <a:r>
              <a:rPr lang="en-IE" sz="2400" b="1" dirty="0" err="1">
                <a:solidFill>
                  <a:srgbClr val="0070C0"/>
                </a:solidFill>
              </a:rPr>
              <a:t>daoine</a:t>
            </a:r>
            <a:r>
              <a:rPr lang="en-IE" sz="2400" b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5" name="Left Arrow 4"/>
          <p:cNvSpPr/>
          <p:nvPr/>
        </p:nvSpPr>
        <p:spPr>
          <a:xfrm>
            <a:off x="5378044" y="3373425"/>
            <a:ext cx="1083845" cy="50405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146" name="Picture 2" descr="Ours Blanc / Fonte des gla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4" y="2397118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53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IE" sz="4000" b="1" u="sng" dirty="0" err="1">
                <a:solidFill>
                  <a:srgbClr val="FF0000"/>
                </a:solidFill>
              </a:rPr>
              <a:t>Buntáistí</a:t>
            </a:r>
            <a:r>
              <a:rPr lang="en-IE" sz="4000" b="1" u="sng" dirty="0">
                <a:solidFill>
                  <a:srgbClr val="FF0000"/>
                </a:solidFill>
              </a:rPr>
              <a:t>/</a:t>
            </a:r>
            <a:r>
              <a:rPr lang="en-IE" sz="4000" b="1" u="sng" dirty="0" err="1">
                <a:solidFill>
                  <a:srgbClr val="FF0000"/>
                </a:solidFill>
              </a:rPr>
              <a:t>Tairbhe</a:t>
            </a:r>
            <a:r>
              <a:rPr lang="en-IE" sz="4000" b="1" u="sng" dirty="0">
                <a:solidFill>
                  <a:srgbClr val="FF0000"/>
                </a:solidFill>
              </a:rPr>
              <a:t> </a:t>
            </a:r>
            <a:r>
              <a:rPr lang="en-IE" sz="4000" b="1" u="sng" dirty="0" err="1">
                <a:solidFill>
                  <a:srgbClr val="FF0000"/>
                </a:solidFill>
              </a:rPr>
              <a:t>Caomhnaithe</a:t>
            </a:r>
            <a:r>
              <a:rPr lang="en-IE" sz="4000" b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412776"/>
            <a:ext cx="4104455" cy="4713387"/>
          </a:xfrm>
        </p:spPr>
        <p:txBody>
          <a:bodyPr>
            <a:normAutofit fontScale="92500"/>
          </a:bodyPr>
          <a:lstStyle/>
          <a:p>
            <a:r>
              <a:rPr lang="en-IE" dirty="0" err="1">
                <a:solidFill>
                  <a:srgbClr val="FF0066"/>
                </a:solidFill>
              </a:rPr>
              <a:t>Cosc</a:t>
            </a:r>
            <a:r>
              <a:rPr lang="en-IE" dirty="0">
                <a:solidFill>
                  <a:srgbClr val="FF0066"/>
                </a:solidFill>
              </a:rPr>
              <a:t> </a:t>
            </a:r>
            <a:r>
              <a:rPr lang="en-IE" dirty="0" err="1">
                <a:solidFill>
                  <a:srgbClr val="FF0066"/>
                </a:solidFill>
              </a:rPr>
              <a:t>ar</a:t>
            </a:r>
            <a:r>
              <a:rPr lang="en-IE" dirty="0">
                <a:solidFill>
                  <a:srgbClr val="FF0066"/>
                </a:solidFill>
              </a:rPr>
              <a:t> </a:t>
            </a:r>
            <a:r>
              <a:rPr lang="en-IE" dirty="0" err="1">
                <a:solidFill>
                  <a:srgbClr val="FF0066"/>
                </a:solidFill>
              </a:rPr>
              <a:t>dhul</a:t>
            </a:r>
            <a:r>
              <a:rPr lang="en-IE" dirty="0">
                <a:solidFill>
                  <a:srgbClr val="FF0066"/>
                </a:solidFill>
              </a:rPr>
              <a:t> in </a:t>
            </a:r>
            <a:r>
              <a:rPr lang="en-IE" dirty="0" err="1">
                <a:solidFill>
                  <a:srgbClr val="FF0066"/>
                </a:solidFill>
              </a:rPr>
              <a:t>éag</a:t>
            </a:r>
            <a:r>
              <a:rPr lang="en-IE" dirty="0">
                <a:solidFill>
                  <a:srgbClr val="FF0066"/>
                </a:solidFill>
              </a:rPr>
              <a:t> </a:t>
            </a:r>
            <a:r>
              <a:rPr lang="en-IE" dirty="0" err="1"/>
              <a:t>speiceas</a:t>
            </a:r>
            <a:endParaRPr lang="en-IE" dirty="0"/>
          </a:p>
          <a:p>
            <a:r>
              <a:rPr lang="en-IE" dirty="0" err="1">
                <a:solidFill>
                  <a:srgbClr val="FF0066"/>
                </a:solidFill>
              </a:rPr>
              <a:t>Bith-éagsúlacht</a:t>
            </a:r>
            <a:r>
              <a:rPr lang="en-IE" dirty="0"/>
              <a:t> </a:t>
            </a:r>
            <a:r>
              <a:rPr lang="en-IE" dirty="0" err="1"/>
              <a:t>orgánach</a:t>
            </a:r>
            <a:r>
              <a:rPr lang="en-IE" dirty="0"/>
              <a:t> </a:t>
            </a:r>
            <a:r>
              <a:rPr lang="en-IE" dirty="0" err="1"/>
              <a:t>beo</a:t>
            </a:r>
            <a:r>
              <a:rPr lang="en-IE" dirty="0"/>
              <a:t> (</a:t>
            </a:r>
            <a:r>
              <a:rPr lang="en-IE" sz="1700" dirty="0"/>
              <a:t>biodiversity</a:t>
            </a:r>
            <a:r>
              <a:rPr lang="en-IE" dirty="0"/>
              <a:t>)</a:t>
            </a:r>
          </a:p>
          <a:p>
            <a:r>
              <a:rPr lang="en-IE" dirty="0" err="1">
                <a:solidFill>
                  <a:srgbClr val="FF0066"/>
                </a:solidFill>
              </a:rPr>
              <a:t>Turasóireacht</a:t>
            </a:r>
            <a:r>
              <a:rPr lang="en-IE" dirty="0"/>
              <a:t> &amp; </a:t>
            </a:r>
            <a:r>
              <a:rPr lang="en-IE" dirty="0" err="1"/>
              <a:t>caitheamh</a:t>
            </a:r>
            <a:r>
              <a:rPr lang="en-IE" dirty="0"/>
              <a:t> </a:t>
            </a:r>
            <a:r>
              <a:rPr lang="en-IE" dirty="0" err="1"/>
              <a:t>aimsire</a:t>
            </a:r>
            <a:r>
              <a:rPr lang="en-IE" dirty="0"/>
              <a:t> a </a:t>
            </a:r>
            <a:r>
              <a:rPr lang="en-IE" dirty="0" err="1"/>
              <a:t>chur</a:t>
            </a:r>
            <a:r>
              <a:rPr lang="en-IE" dirty="0"/>
              <a:t> </a:t>
            </a:r>
            <a:r>
              <a:rPr lang="en-IE" dirty="0" err="1"/>
              <a:t>chun</a:t>
            </a:r>
            <a:r>
              <a:rPr lang="en-IE" dirty="0"/>
              <a:t> </a:t>
            </a:r>
            <a:r>
              <a:rPr lang="en-IE" dirty="0" err="1"/>
              <a:t>cinn</a:t>
            </a:r>
            <a:endParaRPr lang="en-IE" dirty="0"/>
          </a:p>
          <a:p>
            <a:r>
              <a:rPr lang="en-IE" dirty="0" err="1"/>
              <a:t>Cinntú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>
                <a:solidFill>
                  <a:srgbClr val="FF0066"/>
                </a:solidFill>
              </a:rPr>
              <a:t>sholáthar</a:t>
            </a:r>
            <a:r>
              <a:rPr lang="en-IE" dirty="0">
                <a:solidFill>
                  <a:srgbClr val="FF0066"/>
                </a:solidFill>
              </a:rPr>
              <a:t> </a:t>
            </a:r>
            <a:r>
              <a:rPr lang="en-IE" dirty="0" err="1">
                <a:solidFill>
                  <a:srgbClr val="FF0066"/>
                </a:solidFill>
              </a:rPr>
              <a:t>bia</a:t>
            </a:r>
            <a:r>
              <a:rPr lang="en-IE" dirty="0">
                <a:solidFill>
                  <a:srgbClr val="FF0066"/>
                </a:solidFill>
              </a:rPr>
              <a:t> </a:t>
            </a:r>
            <a:r>
              <a:rPr lang="en-IE" dirty="0" err="1"/>
              <a:t>srl</a:t>
            </a:r>
            <a:r>
              <a:rPr lang="en-IE" dirty="0"/>
              <a:t>..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7170" name="Picture 2" descr="Wald Panorama mit Sonnenstrah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187" y="1603276"/>
            <a:ext cx="4762500" cy="283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29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IE" b="1" dirty="0" err="1">
                <a:solidFill>
                  <a:srgbClr val="FF0000"/>
                </a:solidFill>
              </a:rPr>
              <a:t>Roghnaigh</a:t>
            </a:r>
            <a:r>
              <a:rPr lang="en-IE" b="1" dirty="0">
                <a:solidFill>
                  <a:srgbClr val="FF0000"/>
                </a:solidFill>
              </a:rPr>
              <a:t> AON </a:t>
            </a:r>
            <a:r>
              <a:rPr lang="en-IE" b="1" dirty="0" err="1">
                <a:solidFill>
                  <a:srgbClr val="FF0000"/>
                </a:solidFill>
              </a:rPr>
              <a:t>chleachtas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caomhnaithe</a:t>
            </a:r>
            <a:r>
              <a:rPr lang="en-IE" b="1" dirty="0">
                <a:solidFill>
                  <a:srgbClr val="FF0000"/>
                </a:solidFill>
              </a:rPr>
              <a:t> as</a:t>
            </a:r>
            <a:r>
              <a:rPr lang="ga-IE" b="1" dirty="0">
                <a:solidFill>
                  <a:srgbClr val="FF0000"/>
                </a:solidFill>
              </a:rPr>
              <a:t> ...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4608512" cy="471338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IE" b="1" dirty="0" err="1"/>
              <a:t>Iascaireacht</a:t>
            </a:r>
            <a:endParaRPr lang="en-IE" b="1" dirty="0"/>
          </a:p>
          <a:p>
            <a:pPr marL="514350" indent="-514350">
              <a:buAutoNum type="arabicPeriod"/>
            </a:pPr>
            <a:r>
              <a:rPr lang="en-IE" b="1" dirty="0" err="1"/>
              <a:t>Talmhaíocht</a:t>
            </a:r>
            <a:endParaRPr lang="en-IE" b="1" dirty="0"/>
          </a:p>
          <a:p>
            <a:pPr marL="514350" indent="-514350">
              <a:buAutoNum type="arabicPeriod"/>
            </a:pPr>
            <a:r>
              <a:rPr lang="en-IE" b="1" u="sng" dirty="0">
                <a:solidFill>
                  <a:srgbClr val="00B050"/>
                </a:solidFill>
              </a:rPr>
              <a:t>An </a:t>
            </a:r>
            <a:r>
              <a:rPr lang="en-IE" b="1" u="sng" dirty="0" err="1">
                <a:solidFill>
                  <a:srgbClr val="00B050"/>
                </a:solidFill>
              </a:rPr>
              <a:t>Fhoraoiseacht</a:t>
            </a:r>
            <a:r>
              <a:rPr lang="en-IE" b="1" u="sng" dirty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en-IE" dirty="0" err="1"/>
              <a:t>Cuirtear</a:t>
            </a:r>
            <a:r>
              <a:rPr lang="en-IE" dirty="0"/>
              <a:t> </a:t>
            </a:r>
            <a:r>
              <a:rPr lang="en-IE" dirty="0" err="1"/>
              <a:t>speicis</a:t>
            </a:r>
            <a:r>
              <a:rPr lang="en-IE" dirty="0"/>
              <a:t> </a:t>
            </a:r>
            <a:r>
              <a:rPr lang="en-IE" dirty="0" err="1"/>
              <a:t>eágsúla</a:t>
            </a:r>
            <a:r>
              <a:rPr lang="en-IE" dirty="0"/>
              <a:t> </a:t>
            </a:r>
            <a:r>
              <a:rPr lang="en-IE" dirty="0" err="1"/>
              <a:t>crann</a:t>
            </a:r>
            <a:r>
              <a:rPr lang="en-IE" dirty="0"/>
              <a:t> &amp; r</a:t>
            </a:r>
            <a:r>
              <a:rPr lang="ga-IE" dirty="0"/>
              <a:t>ia</a:t>
            </a:r>
            <a:r>
              <a:rPr lang="en-IE" dirty="0" err="1"/>
              <a:t>laítear</a:t>
            </a:r>
            <a:r>
              <a:rPr lang="en-IE" dirty="0"/>
              <a:t> </a:t>
            </a:r>
            <a:r>
              <a:rPr lang="en-IE" dirty="0" err="1"/>
              <a:t>leagan</a:t>
            </a:r>
            <a:r>
              <a:rPr lang="en-IE" dirty="0"/>
              <a:t> </a:t>
            </a:r>
            <a:r>
              <a:rPr lang="en-IE" dirty="0" err="1"/>
              <a:t>crann</a:t>
            </a:r>
            <a:r>
              <a:rPr lang="en-IE" dirty="0"/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771800" y="2492896"/>
            <a:ext cx="1872208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194" name="Picture 2" descr="Timber Wood Logging Industry Lumber Raw Logs Stack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91667"/>
            <a:ext cx="4052512" cy="266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537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6" y="116632"/>
            <a:ext cx="8507288" cy="1143000"/>
          </a:xfrm>
        </p:spPr>
        <p:txBody>
          <a:bodyPr/>
          <a:lstStyle/>
          <a:p>
            <a:pPr algn="l"/>
            <a:r>
              <a:rPr lang="en-IE" b="1" dirty="0">
                <a:solidFill>
                  <a:srgbClr val="FF0000"/>
                </a:solidFill>
              </a:rPr>
              <a:t>3. </a:t>
            </a:r>
            <a:r>
              <a:rPr lang="en-IE" b="1" dirty="0" err="1">
                <a:solidFill>
                  <a:srgbClr val="FF0000"/>
                </a:solidFill>
              </a:rPr>
              <a:t>Bainistiú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Fuíll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4929411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= </a:t>
            </a:r>
            <a:r>
              <a:rPr lang="en-IE" dirty="0" err="1"/>
              <a:t>tábhachtach</a:t>
            </a:r>
            <a:r>
              <a:rPr lang="en-IE" dirty="0"/>
              <a:t> </a:t>
            </a:r>
            <a:r>
              <a:rPr lang="en-IE" dirty="0" err="1"/>
              <a:t>chun</a:t>
            </a:r>
            <a:r>
              <a:rPr lang="en-IE" dirty="0"/>
              <a:t> </a:t>
            </a:r>
            <a:r>
              <a:rPr lang="en-IE" dirty="0" err="1"/>
              <a:t>truailliú</a:t>
            </a:r>
            <a:r>
              <a:rPr lang="en-IE" dirty="0"/>
              <a:t> a </a:t>
            </a:r>
            <a:r>
              <a:rPr lang="en-IE" dirty="0" err="1"/>
              <a:t>chosc</a:t>
            </a:r>
            <a:r>
              <a:rPr lang="en-IE" dirty="0"/>
              <a:t> </a:t>
            </a:r>
            <a:r>
              <a:rPr lang="en-IE" dirty="0" err="1"/>
              <a:t>más</a:t>
            </a:r>
            <a:r>
              <a:rPr lang="en-IE" dirty="0"/>
              <a:t> </a:t>
            </a:r>
            <a:r>
              <a:rPr lang="en-IE" dirty="0" err="1"/>
              <a:t>féidir</a:t>
            </a:r>
            <a:r>
              <a:rPr lang="en-IE" dirty="0"/>
              <a:t>.</a:t>
            </a:r>
          </a:p>
          <a:p>
            <a:pPr marL="0" indent="0">
              <a:buNone/>
            </a:pPr>
            <a:r>
              <a:rPr lang="en-IE" dirty="0" err="1"/>
              <a:t>Déantar</a:t>
            </a:r>
            <a:r>
              <a:rPr lang="en-IE" dirty="0"/>
              <a:t> </a:t>
            </a:r>
            <a:r>
              <a:rPr lang="en-IE" dirty="0" err="1"/>
              <a:t>fuíoll</a:t>
            </a:r>
            <a:r>
              <a:rPr lang="en-IE" dirty="0"/>
              <a:t> a </a:t>
            </a:r>
            <a:r>
              <a:rPr lang="en-IE" dirty="0" err="1"/>
              <a:t>dhiúscairt</a:t>
            </a:r>
            <a:r>
              <a:rPr lang="en-IE" dirty="0"/>
              <a:t> </a:t>
            </a:r>
            <a:r>
              <a:rPr lang="en-IE" dirty="0" err="1"/>
              <a:t>sna</a:t>
            </a:r>
            <a:r>
              <a:rPr lang="en-IE" dirty="0"/>
              <a:t> </a:t>
            </a:r>
            <a:r>
              <a:rPr lang="en-IE" dirty="0" err="1"/>
              <a:t>bealaí</a:t>
            </a:r>
            <a:r>
              <a:rPr lang="en-IE" dirty="0"/>
              <a:t> </a:t>
            </a:r>
            <a:r>
              <a:rPr lang="en-IE" dirty="0" err="1"/>
              <a:t>seo</a:t>
            </a:r>
            <a:r>
              <a:rPr lang="en-IE" dirty="0"/>
              <a:t>:</a:t>
            </a:r>
          </a:p>
          <a:p>
            <a:pPr marL="0" indent="0">
              <a:buNone/>
            </a:pPr>
            <a:endParaRPr lang="en-IE" dirty="0"/>
          </a:p>
          <a:p>
            <a:pPr marL="514350" indent="-514350">
              <a:buAutoNum type="arabicPeriod"/>
            </a:pPr>
            <a:r>
              <a:rPr lang="en-IE" dirty="0" err="1">
                <a:solidFill>
                  <a:srgbClr val="FF0066"/>
                </a:solidFill>
              </a:rPr>
              <a:t>Athchúrsáil</a:t>
            </a:r>
            <a:endParaRPr lang="en-IE" dirty="0">
              <a:solidFill>
                <a:srgbClr val="FF0066"/>
              </a:solidFill>
            </a:endParaRPr>
          </a:p>
          <a:p>
            <a:pPr marL="514350" indent="-514350">
              <a:buAutoNum type="arabicPeriod"/>
            </a:pPr>
            <a:r>
              <a:rPr lang="en-IE" dirty="0" err="1"/>
              <a:t>Stóráil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>
                <a:solidFill>
                  <a:srgbClr val="FF0066"/>
                </a:solidFill>
              </a:rPr>
              <a:t>líonta</a:t>
            </a:r>
            <a:r>
              <a:rPr lang="en-IE" dirty="0">
                <a:solidFill>
                  <a:srgbClr val="FF0066"/>
                </a:solidFill>
              </a:rPr>
              <a:t> </a:t>
            </a:r>
            <a:r>
              <a:rPr lang="en-IE" dirty="0" err="1">
                <a:solidFill>
                  <a:srgbClr val="FF0066"/>
                </a:solidFill>
              </a:rPr>
              <a:t>talaimh</a:t>
            </a:r>
            <a:endParaRPr lang="en-IE" dirty="0">
              <a:solidFill>
                <a:srgbClr val="FF0066"/>
              </a:solidFill>
            </a:endParaRPr>
          </a:p>
          <a:p>
            <a:pPr marL="514350" indent="-514350">
              <a:buAutoNum type="arabicPeriod"/>
            </a:pPr>
            <a:r>
              <a:rPr lang="en-IE" dirty="0" err="1"/>
              <a:t>Scriosta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>
                <a:solidFill>
                  <a:srgbClr val="FF0066"/>
                </a:solidFill>
              </a:rPr>
              <a:t> </a:t>
            </a:r>
            <a:r>
              <a:rPr lang="en-IE" dirty="0" err="1">
                <a:solidFill>
                  <a:srgbClr val="FF0066"/>
                </a:solidFill>
              </a:rPr>
              <a:t>loisceoirí</a:t>
            </a:r>
            <a:r>
              <a:rPr lang="en-IE" dirty="0">
                <a:solidFill>
                  <a:srgbClr val="FF0066"/>
                </a:solidFill>
              </a:rPr>
              <a:t> </a:t>
            </a:r>
          </a:p>
          <a:p>
            <a:pPr marL="0" indent="0">
              <a:buNone/>
            </a:pPr>
            <a:r>
              <a:rPr lang="en-IE" dirty="0"/>
              <a:t>             (</a:t>
            </a:r>
            <a:r>
              <a:rPr lang="en-IE" sz="1600" dirty="0"/>
              <a:t>incinerated</a:t>
            </a:r>
            <a:r>
              <a:rPr lang="en-IE" dirty="0"/>
              <a:t>)</a:t>
            </a:r>
          </a:p>
        </p:txBody>
      </p:sp>
      <p:pic>
        <p:nvPicPr>
          <p:cNvPr id="9218" name="Picture 2" descr="A bulldozer and garbage truck on a landfill waste 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98" y="2636912"/>
            <a:ext cx="4439111" cy="296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059832" y="3284984"/>
            <a:ext cx="1204758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4726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7" y="35565"/>
            <a:ext cx="8507288" cy="1143000"/>
          </a:xfrm>
        </p:spPr>
        <p:txBody>
          <a:bodyPr/>
          <a:lstStyle/>
          <a:p>
            <a:pPr algn="l"/>
            <a:r>
              <a:rPr lang="en-IE" b="1" dirty="0" err="1">
                <a:solidFill>
                  <a:srgbClr val="FF0000"/>
                </a:solidFill>
              </a:rPr>
              <a:t>Fadhbanna</a:t>
            </a:r>
            <a:r>
              <a:rPr lang="en-IE" b="1" dirty="0">
                <a:solidFill>
                  <a:srgbClr val="FF0000"/>
                </a:solidFill>
              </a:rPr>
              <a:t> le </a:t>
            </a:r>
            <a:r>
              <a:rPr lang="en-IE" b="1" dirty="0" err="1">
                <a:solidFill>
                  <a:srgbClr val="FF0000"/>
                </a:solidFill>
              </a:rPr>
              <a:t>bainistiú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fuíll</a:t>
            </a:r>
            <a:r>
              <a:rPr lang="en-IE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4716016" cy="5256584"/>
          </a:xfrm>
        </p:spPr>
        <p:txBody>
          <a:bodyPr>
            <a:normAutofit lnSpcReduction="10000"/>
          </a:bodyPr>
          <a:lstStyle/>
          <a:p>
            <a:r>
              <a:rPr lang="en-IE" b="1" dirty="0" err="1"/>
              <a:t>Scaoiltear</a:t>
            </a:r>
            <a:r>
              <a:rPr lang="en-IE" b="1" dirty="0"/>
              <a:t> </a:t>
            </a:r>
            <a:r>
              <a:rPr lang="en-IE" b="1" dirty="0" err="1"/>
              <a:t>gáis</a:t>
            </a:r>
            <a:r>
              <a:rPr lang="en-IE" b="1" dirty="0"/>
              <a:t> d</a:t>
            </a:r>
            <a:r>
              <a:rPr lang="ga-IE" b="1" dirty="0"/>
              <a:t>í</a:t>
            </a:r>
            <a:r>
              <a:rPr lang="en-IE" b="1" dirty="0" err="1"/>
              <a:t>obhálach</a:t>
            </a:r>
            <a:r>
              <a:rPr lang="ga-IE" b="1" dirty="0"/>
              <a:t>a</a:t>
            </a:r>
            <a:r>
              <a:rPr lang="en-IE" b="1" dirty="0"/>
              <a:t> </a:t>
            </a:r>
            <a:r>
              <a:rPr lang="ga-IE" b="1" dirty="0"/>
              <a:t>as</a:t>
            </a:r>
            <a:r>
              <a:rPr lang="en-IE" b="1" dirty="0"/>
              <a:t> lo</a:t>
            </a:r>
            <a:r>
              <a:rPr lang="ga-IE" b="1" dirty="0"/>
              <a:t>i</a:t>
            </a:r>
            <a:r>
              <a:rPr lang="en-IE" b="1" dirty="0" err="1"/>
              <a:t>sc</a:t>
            </a:r>
            <a:r>
              <a:rPr lang="ga-IE" b="1" dirty="0" err="1"/>
              <a:t>eoirí</a:t>
            </a:r>
            <a:r>
              <a:rPr lang="en-IE" b="1" dirty="0"/>
              <a:t> </a:t>
            </a:r>
            <a:r>
              <a:rPr lang="en-IE" b="1" dirty="0" err="1"/>
              <a:t>fuíll</a:t>
            </a:r>
            <a:endParaRPr lang="en-IE" b="1" dirty="0"/>
          </a:p>
          <a:p>
            <a:r>
              <a:rPr lang="en-IE" dirty="0" err="1"/>
              <a:t>Easpa</a:t>
            </a:r>
            <a:r>
              <a:rPr lang="en-IE" dirty="0"/>
              <a:t> </a:t>
            </a:r>
            <a:r>
              <a:rPr lang="ga-IE" dirty="0"/>
              <a:t>láithreán líonadh</a:t>
            </a:r>
            <a:r>
              <a:rPr lang="en-IE" dirty="0"/>
              <a:t> </a:t>
            </a:r>
            <a:r>
              <a:rPr lang="en-IE" dirty="0" err="1"/>
              <a:t>talún</a:t>
            </a:r>
            <a:endParaRPr lang="en-IE" dirty="0"/>
          </a:p>
          <a:p>
            <a:r>
              <a:rPr lang="en-IE" dirty="0" err="1">
                <a:solidFill>
                  <a:srgbClr val="FF0066"/>
                </a:solidFill>
              </a:rPr>
              <a:t>Boladh</a:t>
            </a:r>
            <a:r>
              <a:rPr lang="en-IE" dirty="0">
                <a:solidFill>
                  <a:srgbClr val="FF0066"/>
                </a:solidFill>
              </a:rPr>
              <a:t> &amp; </a:t>
            </a:r>
            <a:r>
              <a:rPr lang="en-IE" dirty="0" err="1">
                <a:solidFill>
                  <a:srgbClr val="FF0066"/>
                </a:solidFill>
              </a:rPr>
              <a:t>láithre</a:t>
            </a:r>
            <a:r>
              <a:rPr lang="ga-IE" dirty="0" err="1">
                <a:solidFill>
                  <a:srgbClr val="FF0066"/>
                </a:solidFill>
              </a:rPr>
              <a:t>án</a:t>
            </a:r>
            <a:r>
              <a:rPr lang="en-IE" dirty="0">
                <a:solidFill>
                  <a:srgbClr val="FF0066"/>
                </a:solidFill>
              </a:rPr>
              <a:t> </a:t>
            </a:r>
            <a:r>
              <a:rPr lang="en-IE" dirty="0" err="1">
                <a:solidFill>
                  <a:srgbClr val="FF0066"/>
                </a:solidFill>
              </a:rPr>
              <a:t>líonadh</a:t>
            </a:r>
            <a:r>
              <a:rPr lang="en-IE" dirty="0">
                <a:solidFill>
                  <a:srgbClr val="FF0066"/>
                </a:solidFill>
              </a:rPr>
              <a:t> </a:t>
            </a:r>
            <a:r>
              <a:rPr lang="en-IE" dirty="0" err="1">
                <a:solidFill>
                  <a:srgbClr val="FF0066"/>
                </a:solidFill>
              </a:rPr>
              <a:t>talún</a:t>
            </a:r>
            <a:r>
              <a:rPr lang="en-IE" dirty="0">
                <a:solidFill>
                  <a:srgbClr val="FF0066"/>
                </a:solidFill>
              </a:rPr>
              <a:t> </a:t>
            </a:r>
            <a:r>
              <a:rPr lang="en-IE" dirty="0" err="1"/>
              <a:t>gránna</a:t>
            </a:r>
            <a:r>
              <a:rPr lang="en-IE" dirty="0"/>
              <a:t>.</a:t>
            </a:r>
          </a:p>
          <a:p>
            <a:r>
              <a:rPr lang="ga-IE" dirty="0"/>
              <a:t>M</a:t>
            </a:r>
            <a:r>
              <a:rPr lang="en-IE" dirty="0" err="1" smtClean="0"/>
              <a:t>i</a:t>
            </a:r>
            <a:r>
              <a:rPr lang="ga-IE" dirty="0" smtClean="0"/>
              <a:t>o</a:t>
            </a:r>
            <a:r>
              <a:rPr lang="en-IE" dirty="0" err="1" smtClean="0"/>
              <a:t>crorgán</a:t>
            </a:r>
            <a:r>
              <a:rPr lang="ga-IE" dirty="0" err="1"/>
              <a:t>ai</a:t>
            </a:r>
            <a:r>
              <a:rPr lang="en-IE" dirty="0" err="1"/>
              <a:t>gh</a:t>
            </a:r>
            <a:r>
              <a:rPr lang="en-IE" dirty="0"/>
              <a:t> </a:t>
            </a:r>
            <a:r>
              <a:rPr lang="en-IE" dirty="0" err="1"/>
              <a:t>díobhálach</a:t>
            </a:r>
            <a:r>
              <a:rPr lang="ga-IE" dirty="0"/>
              <a:t>a</a:t>
            </a:r>
            <a:r>
              <a:rPr lang="en-IE" dirty="0"/>
              <a:t> san </a:t>
            </a:r>
            <a:r>
              <a:rPr lang="en-IE" dirty="0" err="1"/>
              <a:t>uisce</a:t>
            </a:r>
            <a:r>
              <a:rPr lang="en-IE" dirty="0"/>
              <a:t>, </a:t>
            </a:r>
            <a:r>
              <a:rPr lang="en-IE" dirty="0" err="1"/>
              <a:t>marú</a:t>
            </a:r>
            <a:r>
              <a:rPr lang="en-IE" dirty="0"/>
              <a:t>/</a:t>
            </a:r>
            <a:r>
              <a:rPr lang="en-IE" dirty="0" err="1"/>
              <a:t>galar</a:t>
            </a:r>
            <a:r>
              <a:rPr lang="en-IE" dirty="0"/>
              <a:t> </a:t>
            </a:r>
            <a:r>
              <a:rPr lang="en-IE" dirty="0" err="1"/>
              <a:t>sca</a:t>
            </a:r>
            <a:r>
              <a:rPr lang="ga-IE" dirty="0"/>
              <a:t>i</a:t>
            </a:r>
            <a:r>
              <a:rPr lang="en-IE" dirty="0" err="1"/>
              <a:t>pth</a:t>
            </a:r>
            <a:r>
              <a:rPr lang="ga-IE" dirty="0"/>
              <a:t>e</a:t>
            </a:r>
            <a:r>
              <a:rPr lang="en-IE" dirty="0"/>
              <a:t>.</a:t>
            </a:r>
          </a:p>
        </p:txBody>
      </p:sp>
      <p:pic>
        <p:nvPicPr>
          <p:cNvPr id="5" name="Picture 2" descr="A bulldozer and garbage truck on a landfill waste 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98" y="2636912"/>
            <a:ext cx="4439111" cy="296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24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pPr algn="l"/>
            <a:r>
              <a:rPr lang="en-IE" b="1" dirty="0" err="1">
                <a:solidFill>
                  <a:srgbClr val="FF0000"/>
                </a:solidFill>
              </a:rPr>
              <a:t>Samplaí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ga-IE" b="1" dirty="0">
                <a:solidFill>
                  <a:srgbClr val="FF0000"/>
                </a:solidFill>
              </a:rPr>
              <a:t>de </a:t>
            </a:r>
            <a:r>
              <a:rPr lang="ga-IE" b="1" dirty="0" err="1">
                <a:solidFill>
                  <a:srgbClr val="FF0000"/>
                </a:solidFill>
              </a:rPr>
              <a:t>bh</a:t>
            </a:r>
            <a:r>
              <a:rPr lang="en-IE" b="1" dirty="0" err="1">
                <a:solidFill>
                  <a:srgbClr val="FF0000"/>
                </a:solidFill>
              </a:rPr>
              <a:t>ainistíocht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fuíll</a:t>
            </a:r>
            <a:r>
              <a:rPr lang="en-IE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4514203" cy="4929411"/>
          </a:xfrm>
        </p:spPr>
        <p:txBody>
          <a:bodyPr/>
          <a:lstStyle/>
          <a:p>
            <a:pPr marL="0" indent="0">
              <a:buNone/>
            </a:pPr>
            <a:r>
              <a:rPr lang="en-IE" b="1" dirty="0">
                <a:solidFill>
                  <a:srgbClr val="00B050"/>
                </a:solidFill>
              </a:rPr>
              <a:t>San </a:t>
            </a:r>
            <a:r>
              <a:rPr lang="en-IE" b="1" dirty="0" err="1">
                <a:solidFill>
                  <a:srgbClr val="00B050"/>
                </a:solidFill>
              </a:rPr>
              <a:t>fhoraoiseacht</a:t>
            </a:r>
            <a:r>
              <a:rPr lang="en-IE" b="1" dirty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en-IE" dirty="0"/>
              <a:t>* </a:t>
            </a:r>
            <a:r>
              <a:rPr lang="en-IE" dirty="0" err="1">
                <a:solidFill>
                  <a:srgbClr val="FF0066"/>
                </a:solidFill>
              </a:rPr>
              <a:t>Úsáidtear</a:t>
            </a:r>
            <a:r>
              <a:rPr lang="en-IE" dirty="0">
                <a:solidFill>
                  <a:srgbClr val="FF0066"/>
                </a:solidFill>
              </a:rPr>
              <a:t> </a:t>
            </a:r>
            <a:r>
              <a:rPr lang="en-IE" dirty="0" err="1">
                <a:solidFill>
                  <a:srgbClr val="FF0066"/>
                </a:solidFill>
              </a:rPr>
              <a:t>géaga</a:t>
            </a:r>
            <a:r>
              <a:rPr lang="en-IE" dirty="0">
                <a:solidFill>
                  <a:srgbClr val="FF0066"/>
                </a:solidFill>
              </a:rPr>
              <a:t> </a:t>
            </a:r>
            <a:r>
              <a:rPr lang="en-IE" dirty="0" err="1">
                <a:solidFill>
                  <a:srgbClr val="FF0066"/>
                </a:solidFill>
              </a:rPr>
              <a:t>móra</a:t>
            </a:r>
            <a:r>
              <a:rPr lang="en-IE" dirty="0">
                <a:solidFill>
                  <a:srgbClr val="FF0066"/>
                </a:solidFill>
              </a:rPr>
              <a:t> </a:t>
            </a:r>
            <a:r>
              <a:rPr lang="en-IE" dirty="0" err="1">
                <a:solidFill>
                  <a:srgbClr val="FF0066"/>
                </a:solidFill>
              </a:rPr>
              <a:t>crainn</a:t>
            </a:r>
            <a:r>
              <a:rPr lang="en-IE" dirty="0">
                <a:solidFill>
                  <a:srgbClr val="FF0066"/>
                </a:solidFill>
              </a:rPr>
              <a:t> </a:t>
            </a:r>
            <a:r>
              <a:rPr lang="en-IE" dirty="0" err="1">
                <a:solidFill>
                  <a:srgbClr val="FF0066"/>
                </a:solidFill>
              </a:rPr>
              <a:t>chun</a:t>
            </a:r>
            <a:r>
              <a:rPr lang="en-IE" dirty="0">
                <a:solidFill>
                  <a:srgbClr val="FF0066"/>
                </a:solidFill>
              </a:rPr>
              <a:t> </a:t>
            </a:r>
            <a:r>
              <a:rPr lang="en-IE" dirty="0" err="1">
                <a:solidFill>
                  <a:srgbClr val="FF0066"/>
                </a:solidFill>
              </a:rPr>
              <a:t>smúdar</a:t>
            </a:r>
            <a:r>
              <a:rPr lang="en-IE" dirty="0">
                <a:solidFill>
                  <a:srgbClr val="FF0066"/>
                </a:solidFill>
              </a:rPr>
              <a:t> </a:t>
            </a:r>
            <a:r>
              <a:rPr lang="en-IE" dirty="0"/>
              <a:t>(</a:t>
            </a:r>
            <a:r>
              <a:rPr lang="en-IE" sz="1600" dirty="0"/>
              <a:t>mulch</a:t>
            </a:r>
            <a:r>
              <a:rPr lang="en-IE" dirty="0"/>
              <a:t>) </a:t>
            </a:r>
            <a:r>
              <a:rPr lang="en-IE" dirty="0" err="1"/>
              <a:t>adhmaid</a:t>
            </a:r>
            <a:r>
              <a:rPr lang="en-IE" dirty="0"/>
              <a:t> &amp; </a:t>
            </a:r>
            <a:r>
              <a:rPr lang="en-IE" dirty="0" err="1"/>
              <a:t>cláir</a:t>
            </a:r>
            <a:r>
              <a:rPr lang="en-IE" dirty="0"/>
              <a:t> SMD a </a:t>
            </a:r>
            <a:r>
              <a:rPr lang="en-IE" dirty="0" err="1"/>
              <a:t>dhéanamh</a:t>
            </a:r>
            <a:r>
              <a:rPr lang="en-IE" dirty="0"/>
              <a:t>.</a:t>
            </a:r>
          </a:p>
          <a:p>
            <a:pPr marL="0" indent="0">
              <a:buNone/>
            </a:pPr>
            <a:r>
              <a:rPr lang="en-IE" dirty="0"/>
              <a:t>* </a:t>
            </a:r>
            <a:r>
              <a:rPr lang="en-IE" dirty="0" err="1"/>
              <a:t>Úsáidtear</a:t>
            </a:r>
            <a:r>
              <a:rPr lang="en-IE" dirty="0"/>
              <a:t> </a:t>
            </a:r>
            <a:r>
              <a:rPr lang="en-IE" dirty="0" err="1">
                <a:solidFill>
                  <a:srgbClr val="FF0066"/>
                </a:solidFill>
              </a:rPr>
              <a:t>géaga</a:t>
            </a:r>
            <a:r>
              <a:rPr lang="en-IE" dirty="0">
                <a:solidFill>
                  <a:srgbClr val="FF0066"/>
                </a:solidFill>
              </a:rPr>
              <a:t> </a:t>
            </a:r>
            <a:r>
              <a:rPr lang="en-IE" dirty="0" err="1">
                <a:solidFill>
                  <a:srgbClr val="FF0066"/>
                </a:solidFill>
              </a:rPr>
              <a:t>beaga</a:t>
            </a:r>
            <a:r>
              <a:rPr lang="en-IE" dirty="0">
                <a:solidFill>
                  <a:srgbClr val="FF0066"/>
                </a:solidFill>
              </a:rPr>
              <a:t> </a:t>
            </a:r>
            <a:r>
              <a:rPr lang="en-IE" dirty="0" err="1"/>
              <a:t>atá</a:t>
            </a:r>
            <a:r>
              <a:rPr lang="en-IE" dirty="0"/>
              <a:t> ag </a:t>
            </a:r>
            <a:r>
              <a:rPr lang="en-IE" dirty="0" err="1"/>
              <a:t>lobhadh</a:t>
            </a:r>
            <a:r>
              <a:rPr lang="en-IE" dirty="0"/>
              <a:t> </a:t>
            </a:r>
            <a:r>
              <a:rPr lang="en-IE" dirty="0" err="1"/>
              <a:t>chun</a:t>
            </a:r>
            <a:r>
              <a:rPr lang="en-IE" dirty="0"/>
              <a:t> </a:t>
            </a:r>
            <a:r>
              <a:rPr lang="en-IE" dirty="0" err="1"/>
              <a:t>cothaithigh</a:t>
            </a:r>
            <a:r>
              <a:rPr lang="en-IE" dirty="0"/>
              <a:t> a </a:t>
            </a:r>
            <a:r>
              <a:rPr lang="en-IE" dirty="0" err="1">
                <a:solidFill>
                  <a:srgbClr val="FF0066"/>
                </a:solidFill>
              </a:rPr>
              <a:t>athchúrsáil</a:t>
            </a:r>
            <a:r>
              <a:rPr lang="en-IE" dirty="0">
                <a:solidFill>
                  <a:srgbClr val="FF0066"/>
                </a:solidFill>
              </a:rPr>
              <a:t> </a:t>
            </a:r>
            <a:r>
              <a:rPr lang="en-IE" dirty="0" err="1">
                <a:solidFill>
                  <a:srgbClr val="FF0066"/>
                </a:solidFill>
              </a:rPr>
              <a:t>sa</a:t>
            </a:r>
            <a:r>
              <a:rPr lang="en-IE" dirty="0">
                <a:solidFill>
                  <a:srgbClr val="FF0066"/>
                </a:solidFill>
              </a:rPr>
              <a:t> </a:t>
            </a:r>
            <a:r>
              <a:rPr lang="en-IE" dirty="0" err="1">
                <a:solidFill>
                  <a:srgbClr val="FF0066"/>
                </a:solidFill>
              </a:rPr>
              <a:t>talamh</a:t>
            </a:r>
            <a:r>
              <a:rPr lang="en-IE" dirty="0"/>
              <a:t>.</a:t>
            </a:r>
          </a:p>
        </p:txBody>
      </p:sp>
      <p:pic>
        <p:nvPicPr>
          <p:cNvPr id="10242" name="Picture 2" descr="mulch and black shovel with potted 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201696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95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b="1" u="sng" dirty="0" err="1"/>
              <a:t>Ról</a:t>
            </a:r>
            <a:r>
              <a:rPr lang="en-IE" b="1" u="sng" dirty="0"/>
              <a:t> </a:t>
            </a:r>
            <a:r>
              <a:rPr lang="en-IE" b="1" u="sng" dirty="0" err="1"/>
              <a:t>na</a:t>
            </a:r>
            <a:r>
              <a:rPr lang="en-IE" b="1" u="sng" dirty="0"/>
              <a:t> </a:t>
            </a:r>
            <a:r>
              <a:rPr lang="en-IE" b="1" u="sng" dirty="0" err="1"/>
              <a:t>Miocrorgánach</a:t>
            </a:r>
            <a:r>
              <a:rPr lang="en-IE" b="1" u="sng" dirty="0"/>
              <a:t> </a:t>
            </a:r>
            <a:r>
              <a:rPr lang="en-IE" b="1" u="sng" dirty="0" err="1"/>
              <a:t>i</a:t>
            </a:r>
            <a:r>
              <a:rPr lang="en-IE" b="1" u="sng" dirty="0"/>
              <a:t> </a:t>
            </a:r>
            <a:r>
              <a:rPr lang="en-IE" b="1" u="sng" dirty="0" err="1"/>
              <a:t>smachtú</a:t>
            </a:r>
            <a:r>
              <a:rPr lang="en-IE" b="1" u="sng" dirty="0"/>
              <a:t> </a:t>
            </a:r>
            <a:r>
              <a:rPr lang="en-IE" b="1" u="sng" dirty="0" err="1"/>
              <a:t>fuíll</a:t>
            </a:r>
            <a:endParaRPr lang="en-IE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4929411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Is </a:t>
            </a:r>
            <a:r>
              <a:rPr lang="en-IE" b="1" dirty="0" err="1">
                <a:solidFill>
                  <a:srgbClr val="FF0066"/>
                </a:solidFill>
              </a:rPr>
              <a:t>dianscaoilteoirí</a:t>
            </a:r>
            <a:r>
              <a:rPr lang="en-IE" b="1" dirty="0">
                <a:solidFill>
                  <a:srgbClr val="FF0066"/>
                </a:solidFill>
              </a:rPr>
              <a:t> </a:t>
            </a:r>
            <a:r>
              <a:rPr lang="en-IE" b="1" dirty="0" err="1">
                <a:solidFill>
                  <a:srgbClr val="FF0066"/>
                </a:solidFill>
              </a:rPr>
              <a:t>tábhachtacha</a:t>
            </a:r>
            <a:r>
              <a:rPr lang="en-IE" b="1" dirty="0">
                <a:solidFill>
                  <a:srgbClr val="FF0066"/>
                </a:solidFill>
              </a:rPr>
              <a:t> </a:t>
            </a:r>
            <a:r>
              <a:rPr lang="en-IE" dirty="0" err="1"/>
              <a:t>iad</a:t>
            </a:r>
            <a:r>
              <a:rPr lang="en-IE" dirty="0"/>
              <a:t> </a:t>
            </a:r>
            <a:r>
              <a:rPr lang="en-IE" dirty="0" err="1"/>
              <a:t>baictéir</a:t>
            </a:r>
            <a:r>
              <a:rPr lang="en-IE" dirty="0"/>
              <a:t> &amp; </a:t>
            </a:r>
            <a:r>
              <a:rPr lang="en-IE" dirty="0" err="1"/>
              <a:t>fungais</a:t>
            </a:r>
            <a:r>
              <a:rPr lang="en-IE" dirty="0"/>
              <a:t> :</a:t>
            </a:r>
          </a:p>
          <a:p>
            <a:pPr marL="0" indent="0">
              <a:buNone/>
            </a:pPr>
            <a:endParaRPr lang="en-IE" dirty="0"/>
          </a:p>
          <a:p>
            <a:pPr>
              <a:buFont typeface="Arial" charset="0"/>
              <a:buChar char="•"/>
            </a:pPr>
            <a:r>
              <a:rPr lang="en-IE" dirty="0"/>
              <a:t>In </a:t>
            </a:r>
            <a:r>
              <a:rPr lang="en-IE" dirty="0" err="1"/>
              <a:t>iona</a:t>
            </a:r>
            <a:r>
              <a:rPr lang="ga-IE" dirty="0"/>
              <a:t>i</a:t>
            </a:r>
            <a:r>
              <a:rPr lang="en-IE" dirty="0"/>
              <a:t>d c</a:t>
            </a:r>
            <a:r>
              <a:rPr lang="ga-IE" dirty="0"/>
              <a:t>h</a:t>
            </a:r>
            <a:r>
              <a:rPr lang="en-IE" dirty="0" err="1"/>
              <a:t>óireála</a:t>
            </a:r>
            <a:r>
              <a:rPr lang="en-IE" dirty="0"/>
              <a:t> </a:t>
            </a:r>
          </a:p>
          <a:p>
            <a:pPr>
              <a:buFont typeface="Arial" charset="0"/>
              <a:buChar char="•"/>
            </a:pPr>
            <a:r>
              <a:rPr lang="en-IE" dirty="0"/>
              <a:t>I </a:t>
            </a:r>
            <a:r>
              <a:rPr lang="en-IE" dirty="0" err="1"/>
              <a:t>gcairn</a:t>
            </a:r>
            <a:r>
              <a:rPr lang="en-IE" dirty="0"/>
              <a:t> </a:t>
            </a:r>
            <a:r>
              <a:rPr lang="en-IE" dirty="0" err="1"/>
              <a:t>mhúirín</a:t>
            </a:r>
            <a:endParaRPr lang="en-IE" dirty="0"/>
          </a:p>
          <a:p>
            <a:pPr>
              <a:buFont typeface="Arial" charset="0"/>
              <a:buChar char="•"/>
            </a:pPr>
            <a:r>
              <a:rPr lang="en-IE" dirty="0"/>
              <a:t>I </a:t>
            </a:r>
            <a:r>
              <a:rPr lang="ga-IE" dirty="0"/>
              <a:t>láithreáin</a:t>
            </a:r>
            <a:r>
              <a:rPr lang="en-IE" dirty="0"/>
              <a:t> </a:t>
            </a:r>
            <a:r>
              <a:rPr lang="en-IE" dirty="0" err="1"/>
              <a:t>líonadh</a:t>
            </a:r>
            <a:r>
              <a:rPr lang="en-IE" dirty="0"/>
              <a:t> </a:t>
            </a:r>
          </a:p>
          <a:p>
            <a:pPr marL="0" indent="0">
              <a:buNone/>
            </a:pPr>
            <a:r>
              <a:rPr lang="en-IE" dirty="0"/>
              <a:t>    </a:t>
            </a:r>
            <a:r>
              <a:rPr lang="en-IE" dirty="0" err="1"/>
              <a:t>talún</a:t>
            </a:r>
            <a:endParaRPr lang="en-IE" dirty="0"/>
          </a:p>
          <a:p>
            <a:pPr>
              <a:buFont typeface="Arial" charset="0"/>
              <a:buChar char="•"/>
            </a:pPr>
            <a:endParaRPr lang="en-IE" dirty="0"/>
          </a:p>
        </p:txBody>
      </p:sp>
      <p:pic>
        <p:nvPicPr>
          <p:cNvPr id="12290" name="Picture 2" descr="Detailed 3d medical illustration of viruses and bacteria  isolated on whit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471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IE" sz="7200" b="1" u="sng" dirty="0">
                <a:solidFill>
                  <a:srgbClr val="00B050"/>
                </a:solidFill>
              </a:rPr>
              <a:t>      </a:t>
            </a:r>
            <a:r>
              <a:rPr lang="en-IE" sz="7200" b="1" u="sng" dirty="0" err="1">
                <a:solidFill>
                  <a:srgbClr val="00B050"/>
                </a:solidFill>
              </a:rPr>
              <a:t>Laghdú</a:t>
            </a:r>
            <a:r>
              <a:rPr lang="en-IE" sz="7200" b="1" u="sng" dirty="0">
                <a:solidFill>
                  <a:srgbClr val="00B050"/>
                </a:solidFill>
              </a:rPr>
              <a:t> </a:t>
            </a:r>
            <a:r>
              <a:rPr lang="en-IE" sz="7200" b="1" u="sng" dirty="0" err="1">
                <a:solidFill>
                  <a:srgbClr val="00B050"/>
                </a:solidFill>
              </a:rPr>
              <a:t>Fuíll</a:t>
            </a:r>
            <a:r>
              <a:rPr lang="en-IE" sz="7200" b="1" u="sng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600200"/>
            <a:ext cx="4032448" cy="4525963"/>
          </a:xfrm>
        </p:spPr>
        <p:txBody>
          <a:bodyPr>
            <a:normAutofit/>
          </a:bodyPr>
          <a:lstStyle/>
          <a:p>
            <a:r>
              <a:rPr lang="en-IE" sz="5400" dirty="0" err="1">
                <a:solidFill>
                  <a:srgbClr val="FF0000"/>
                </a:solidFill>
              </a:rPr>
              <a:t>Laghdaigh</a:t>
            </a:r>
            <a:endParaRPr lang="en-IE" sz="5400" dirty="0">
              <a:solidFill>
                <a:srgbClr val="FF0000"/>
              </a:solidFill>
            </a:endParaRPr>
          </a:p>
          <a:p>
            <a:r>
              <a:rPr lang="en-IE" sz="5400" dirty="0" err="1">
                <a:solidFill>
                  <a:srgbClr val="FF0000"/>
                </a:solidFill>
              </a:rPr>
              <a:t>Athúsáid</a:t>
            </a:r>
            <a:endParaRPr lang="en-IE" sz="5400" dirty="0">
              <a:solidFill>
                <a:srgbClr val="FF0000"/>
              </a:solidFill>
            </a:endParaRPr>
          </a:p>
          <a:p>
            <a:r>
              <a:rPr lang="en-IE" sz="5400" dirty="0" err="1">
                <a:solidFill>
                  <a:srgbClr val="FF0000"/>
                </a:solidFill>
              </a:rPr>
              <a:t>Athchúrsáil</a:t>
            </a:r>
            <a:endParaRPr lang="en-IE" sz="5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r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200"/>
            <a:ext cx="3826396" cy="382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82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IE" dirty="0" err="1"/>
              <a:t>Cineál</a:t>
            </a:r>
            <a:r>
              <a:rPr lang="ga-IE" dirty="0"/>
              <a:t>acha</a:t>
            </a:r>
            <a:r>
              <a:rPr lang="en-IE" dirty="0"/>
              <a:t> </a:t>
            </a:r>
            <a:r>
              <a:rPr lang="en-IE" dirty="0" err="1"/>
              <a:t>Orgánach</a:t>
            </a:r>
            <a:r>
              <a:rPr lang="en-IE" dirty="0"/>
              <a:t> in </a:t>
            </a:r>
            <a:r>
              <a:rPr lang="en-IE" dirty="0" err="1"/>
              <a:t>Éiceachóras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/>
          <a:lstStyle/>
          <a:p>
            <a:pPr marL="0" indent="0">
              <a:buNone/>
            </a:pPr>
            <a:r>
              <a:rPr lang="en-IE" b="1" dirty="0">
                <a:solidFill>
                  <a:srgbClr val="00B050"/>
                </a:solidFill>
              </a:rPr>
              <a:t>1. </a:t>
            </a:r>
            <a:r>
              <a:rPr lang="en-IE" b="1" dirty="0" err="1">
                <a:solidFill>
                  <a:srgbClr val="00B050"/>
                </a:solidFill>
              </a:rPr>
              <a:t>Táirgeoirí</a:t>
            </a:r>
            <a:r>
              <a:rPr lang="en-IE" b="1" dirty="0">
                <a:solidFill>
                  <a:srgbClr val="00B050"/>
                </a:solidFill>
              </a:rPr>
              <a:t> (</a:t>
            </a:r>
            <a:r>
              <a:rPr lang="en-IE" b="1" dirty="0" err="1">
                <a:solidFill>
                  <a:srgbClr val="00B050"/>
                </a:solidFill>
              </a:rPr>
              <a:t>uatrófaigh</a:t>
            </a:r>
            <a:r>
              <a:rPr lang="en-IE" b="1" dirty="0">
                <a:solidFill>
                  <a:srgbClr val="00B050"/>
                </a:solidFill>
              </a:rPr>
              <a:t>): </a:t>
            </a:r>
            <a:r>
              <a:rPr lang="en-IE" dirty="0" err="1"/>
              <a:t>orgánaigh</a:t>
            </a:r>
            <a:r>
              <a:rPr lang="en-IE" dirty="0"/>
              <a:t> a </a:t>
            </a:r>
            <a:r>
              <a:rPr lang="en-IE" dirty="0" err="1"/>
              <a:t>dhéanann</a:t>
            </a:r>
            <a:r>
              <a:rPr lang="en-IE" dirty="0"/>
              <a:t> a </a:t>
            </a:r>
            <a:r>
              <a:rPr lang="en-IE" dirty="0" err="1"/>
              <a:t>gcuid</a:t>
            </a:r>
            <a:r>
              <a:rPr lang="en-IE" dirty="0"/>
              <a:t> </a:t>
            </a:r>
            <a:r>
              <a:rPr lang="en-IE" dirty="0" err="1"/>
              <a:t>bia</a:t>
            </a:r>
            <a:r>
              <a:rPr lang="en-IE" dirty="0"/>
              <a:t> </a:t>
            </a:r>
            <a:r>
              <a:rPr lang="en-IE" dirty="0" err="1"/>
              <a:t>féin</a:t>
            </a:r>
            <a:r>
              <a:rPr lang="en-IE" dirty="0"/>
              <a:t> </a:t>
            </a:r>
            <a:r>
              <a:rPr lang="en-IE" sz="2000" dirty="0">
                <a:solidFill>
                  <a:srgbClr val="FF0000"/>
                </a:solidFill>
              </a:rPr>
              <a:t>(</a:t>
            </a:r>
            <a:r>
              <a:rPr lang="en-IE" sz="2000" dirty="0" err="1">
                <a:solidFill>
                  <a:srgbClr val="FF0000"/>
                </a:solidFill>
              </a:rPr>
              <a:t>na</a:t>
            </a:r>
            <a:r>
              <a:rPr lang="en-IE" sz="2000" dirty="0">
                <a:solidFill>
                  <a:srgbClr val="FF0000"/>
                </a:solidFill>
              </a:rPr>
              <a:t> </a:t>
            </a:r>
            <a:r>
              <a:rPr lang="en-IE" sz="2000" dirty="0" err="1">
                <a:solidFill>
                  <a:srgbClr val="FF0000"/>
                </a:solidFill>
              </a:rPr>
              <a:t>plandaí</a:t>
            </a:r>
            <a:r>
              <a:rPr lang="en-IE" sz="2000" dirty="0">
                <a:solidFill>
                  <a:srgbClr val="FF0000"/>
                </a:solidFill>
              </a:rPr>
              <a:t>).</a:t>
            </a:r>
          </a:p>
          <a:p>
            <a:pPr marL="0" indent="0">
              <a:buNone/>
            </a:pPr>
            <a:r>
              <a:rPr lang="en-IE" b="1" dirty="0">
                <a:solidFill>
                  <a:srgbClr val="00B050"/>
                </a:solidFill>
              </a:rPr>
              <a:t>2. </a:t>
            </a:r>
            <a:r>
              <a:rPr lang="en-IE" b="1" dirty="0" err="1">
                <a:solidFill>
                  <a:srgbClr val="00B050"/>
                </a:solidFill>
              </a:rPr>
              <a:t>Tomhaltóirí</a:t>
            </a:r>
            <a:r>
              <a:rPr lang="en-IE" b="1" dirty="0">
                <a:solidFill>
                  <a:srgbClr val="00B050"/>
                </a:solidFill>
              </a:rPr>
              <a:t> (</a:t>
            </a:r>
            <a:r>
              <a:rPr lang="en-IE" b="1" dirty="0" err="1">
                <a:solidFill>
                  <a:srgbClr val="00B050"/>
                </a:solidFill>
              </a:rPr>
              <a:t>heitreatrófaigh</a:t>
            </a:r>
            <a:r>
              <a:rPr lang="en-IE" b="1" dirty="0">
                <a:solidFill>
                  <a:srgbClr val="00B050"/>
                </a:solidFill>
              </a:rPr>
              <a:t>): </a:t>
            </a:r>
            <a:r>
              <a:rPr lang="en-IE" dirty="0" err="1"/>
              <a:t>orgánaigh</a:t>
            </a:r>
            <a:r>
              <a:rPr lang="en-IE" dirty="0"/>
              <a:t> NACH </a:t>
            </a:r>
            <a:r>
              <a:rPr lang="en-IE" dirty="0" err="1"/>
              <a:t>féidir</a:t>
            </a:r>
            <a:r>
              <a:rPr lang="en-IE" dirty="0"/>
              <a:t> </a:t>
            </a:r>
            <a:r>
              <a:rPr lang="en-IE" dirty="0" err="1"/>
              <a:t>leo</a:t>
            </a:r>
            <a:r>
              <a:rPr lang="en-IE" dirty="0"/>
              <a:t> a </a:t>
            </a:r>
            <a:r>
              <a:rPr lang="en-IE" dirty="0" err="1"/>
              <a:t>mbia</a:t>
            </a:r>
            <a:r>
              <a:rPr lang="en-IE" dirty="0"/>
              <a:t> </a:t>
            </a:r>
            <a:r>
              <a:rPr lang="en-IE" dirty="0" err="1"/>
              <a:t>féin</a:t>
            </a:r>
            <a:r>
              <a:rPr lang="en-IE" dirty="0"/>
              <a:t> a </a:t>
            </a:r>
            <a:r>
              <a:rPr lang="en-IE" dirty="0" err="1"/>
              <a:t>dhéanamh</a:t>
            </a:r>
            <a:r>
              <a:rPr lang="en-IE" dirty="0"/>
              <a:t> </a:t>
            </a:r>
            <a:r>
              <a:rPr lang="en-IE" sz="2000" dirty="0">
                <a:solidFill>
                  <a:srgbClr val="FF0000"/>
                </a:solidFill>
              </a:rPr>
              <a:t>(</a:t>
            </a:r>
            <a:r>
              <a:rPr lang="en-IE" sz="2000">
                <a:solidFill>
                  <a:srgbClr val="FF0000"/>
                </a:solidFill>
              </a:rPr>
              <a:t>ainmhithe/</a:t>
            </a:r>
            <a:r>
              <a:rPr lang="en-IE" sz="2000" dirty="0" err="1">
                <a:solidFill>
                  <a:srgbClr val="FF0000"/>
                </a:solidFill>
              </a:rPr>
              <a:t>baictéir</a:t>
            </a:r>
            <a:r>
              <a:rPr lang="en-IE" sz="2000" dirty="0">
                <a:solidFill>
                  <a:srgbClr val="FF0000"/>
                </a:solidFill>
              </a:rPr>
              <a:t>/fungi/</a:t>
            </a:r>
            <a:r>
              <a:rPr lang="en-IE" sz="2000" dirty="0" err="1">
                <a:solidFill>
                  <a:srgbClr val="FF0000"/>
                </a:solidFill>
              </a:rPr>
              <a:t>protista</a:t>
            </a:r>
            <a:r>
              <a:rPr lang="en-IE" sz="2000" dirty="0">
                <a:solidFill>
                  <a:srgbClr val="FF0000"/>
                </a:solidFill>
              </a:rPr>
              <a:t>)</a:t>
            </a:r>
            <a:endParaRPr lang="en-IE" sz="2000" b="1" dirty="0">
              <a:solidFill>
                <a:srgbClr val="FF0000"/>
              </a:solidFill>
            </a:endParaRPr>
          </a:p>
          <a:p>
            <a:pPr marL="514350" indent="-514350">
              <a:buAutoNum type="alphaLcParenBoth"/>
            </a:pPr>
            <a:r>
              <a:rPr lang="en-IE" sz="2800" b="1" dirty="0" err="1">
                <a:solidFill>
                  <a:srgbClr val="00B050"/>
                </a:solidFill>
              </a:rPr>
              <a:t>Luibhiteoirí</a:t>
            </a:r>
            <a:endParaRPr lang="en-IE" sz="2800" b="1" dirty="0">
              <a:solidFill>
                <a:srgbClr val="00B050"/>
              </a:solidFill>
            </a:endParaRPr>
          </a:p>
          <a:p>
            <a:pPr marL="514350" indent="-514350">
              <a:buAutoNum type="alphaLcParenBoth"/>
            </a:pPr>
            <a:r>
              <a:rPr lang="en-IE" sz="2800" b="1" dirty="0" err="1">
                <a:solidFill>
                  <a:srgbClr val="00B050"/>
                </a:solidFill>
              </a:rPr>
              <a:t>Feoilteoirí</a:t>
            </a:r>
            <a:endParaRPr lang="en-IE" sz="2800" b="1" dirty="0">
              <a:solidFill>
                <a:srgbClr val="00B050"/>
              </a:solidFill>
            </a:endParaRPr>
          </a:p>
          <a:p>
            <a:pPr marL="514350" indent="-514350">
              <a:buAutoNum type="alphaLcParenBoth"/>
            </a:pPr>
            <a:r>
              <a:rPr lang="en-IE" sz="2800" b="1" dirty="0" err="1">
                <a:solidFill>
                  <a:srgbClr val="00B050"/>
                </a:solidFill>
              </a:rPr>
              <a:t>Uiliteoirí</a:t>
            </a:r>
            <a:endParaRPr lang="en-IE" b="1" dirty="0">
              <a:solidFill>
                <a:srgbClr val="00B05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555776" y="4293096"/>
            <a:ext cx="2664296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050" name="Picture 2" descr="Tiger Shark with blacktip sha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61457"/>
            <a:ext cx="35433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25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en-IE" sz="4000" b="1" dirty="0">
                <a:solidFill>
                  <a:srgbClr val="0070C0"/>
                </a:solidFill>
              </a:rPr>
              <a:t>Tosca </a:t>
            </a:r>
            <a:r>
              <a:rPr lang="en-IE" sz="4000" b="1" dirty="0" err="1">
                <a:solidFill>
                  <a:srgbClr val="0070C0"/>
                </a:solidFill>
              </a:rPr>
              <a:t>timpeallachta</a:t>
            </a:r>
            <a:r>
              <a:rPr lang="en-IE" sz="4000" b="1" dirty="0">
                <a:solidFill>
                  <a:srgbClr val="0070C0"/>
                </a:solidFill>
              </a:rPr>
              <a:t> a </a:t>
            </a:r>
            <a:r>
              <a:rPr lang="en-IE" sz="4000" b="1" dirty="0" err="1">
                <a:solidFill>
                  <a:srgbClr val="0070C0"/>
                </a:solidFill>
              </a:rPr>
              <a:t>chuireann</a:t>
            </a:r>
            <a:r>
              <a:rPr lang="en-IE" sz="4000" b="1" dirty="0">
                <a:solidFill>
                  <a:srgbClr val="0070C0"/>
                </a:solidFill>
              </a:rPr>
              <a:t> </a:t>
            </a:r>
            <a:r>
              <a:rPr lang="en-IE" sz="4000" b="1" dirty="0" err="1">
                <a:solidFill>
                  <a:srgbClr val="0070C0"/>
                </a:solidFill>
              </a:rPr>
              <a:t>isteach</a:t>
            </a:r>
            <a:r>
              <a:rPr lang="en-IE" sz="4000" b="1" dirty="0">
                <a:solidFill>
                  <a:srgbClr val="0070C0"/>
                </a:solidFill>
              </a:rPr>
              <a:t> </a:t>
            </a:r>
            <a:r>
              <a:rPr lang="en-IE" sz="4000" b="1" dirty="0" err="1">
                <a:solidFill>
                  <a:srgbClr val="0070C0"/>
                </a:solidFill>
              </a:rPr>
              <a:t>ar</a:t>
            </a:r>
            <a:r>
              <a:rPr lang="en-IE" sz="4000" b="1" dirty="0">
                <a:solidFill>
                  <a:srgbClr val="0070C0"/>
                </a:solidFill>
              </a:rPr>
              <a:t> </a:t>
            </a:r>
            <a:r>
              <a:rPr lang="en-IE" sz="4000" b="1" dirty="0" err="1">
                <a:solidFill>
                  <a:srgbClr val="0070C0"/>
                </a:solidFill>
              </a:rPr>
              <a:t>orgánaigh</a:t>
            </a:r>
            <a:endParaRPr lang="en-IE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b="1" u="sng" dirty="0">
                <a:solidFill>
                  <a:srgbClr val="FF0000"/>
                </a:solidFill>
              </a:rPr>
              <a:t>Tosca </a:t>
            </a:r>
            <a:r>
              <a:rPr lang="en-IE" sz="2800" b="1" u="sng" dirty="0" err="1">
                <a:solidFill>
                  <a:srgbClr val="FF0000"/>
                </a:solidFill>
              </a:rPr>
              <a:t>Aibitheacha</a:t>
            </a:r>
            <a:r>
              <a:rPr lang="en-IE" sz="2800" b="1" u="sng" dirty="0">
                <a:solidFill>
                  <a:srgbClr val="FF0000"/>
                </a:solidFill>
              </a:rPr>
              <a:t>: (</a:t>
            </a:r>
            <a:r>
              <a:rPr lang="en-IE" sz="2800" b="1" u="sng" dirty="0" err="1">
                <a:solidFill>
                  <a:srgbClr val="FF0000"/>
                </a:solidFill>
              </a:rPr>
              <a:t>neamhbheo</a:t>
            </a:r>
            <a:r>
              <a:rPr lang="en-IE" sz="2800" b="1" u="sng" dirty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AutoNum type="alphaLcParenBoth"/>
            </a:pPr>
            <a:r>
              <a:rPr lang="en-IE" sz="2800" b="1" dirty="0" err="1">
                <a:solidFill>
                  <a:srgbClr val="00B050"/>
                </a:solidFill>
              </a:rPr>
              <a:t>T.Eidifeacha</a:t>
            </a:r>
            <a:r>
              <a:rPr lang="en-IE" sz="2800" dirty="0"/>
              <a:t> (</a:t>
            </a:r>
            <a:r>
              <a:rPr lang="en-IE" sz="2800" dirty="0" err="1"/>
              <a:t>ithir</a:t>
            </a:r>
            <a:r>
              <a:rPr lang="en-IE" sz="2800" dirty="0"/>
              <a:t>): pH, </a:t>
            </a:r>
            <a:r>
              <a:rPr lang="en-IE" sz="2800" dirty="0" err="1"/>
              <a:t>mianraí</a:t>
            </a:r>
            <a:r>
              <a:rPr lang="en-IE" sz="2800" dirty="0"/>
              <a:t>, </a:t>
            </a:r>
            <a:r>
              <a:rPr lang="en-IE" sz="2800" dirty="0" err="1"/>
              <a:t>méid</a:t>
            </a:r>
            <a:r>
              <a:rPr lang="en-IE" sz="2800" dirty="0"/>
              <a:t> </a:t>
            </a:r>
            <a:r>
              <a:rPr lang="en-IE" sz="2800" dirty="0" err="1"/>
              <a:t>aeir</a:t>
            </a:r>
            <a:r>
              <a:rPr lang="en-IE" sz="2800" dirty="0"/>
              <a:t>, </a:t>
            </a:r>
            <a:r>
              <a:rPr lang="ga-IE" sz="2800" dirty="0" err="1"/>
              <a:t>bogth</a:t>
            </a:r>
            <a:r>
              <a:rPr lang="en-IE" sz="2800" dirty="0" err="1"/>
              <a:t>aise</a:t>
            </a:r>
            <a:r>
              <a:rPr lang="en-IE" sz="2800" dirty="0"/>
              <a:t>  </a:t>
            </a:r>
          </a:p>
          <a:p>
            <a:pPr marL="514350" indent="-514350">
              <a:buAutoNum type="alphaLcParenBoth"/>
            </a:pPr>
            <a:r>
              <a:rPr lang="en-IE" sz="2800" b="1" dirty="0" err="1" smtClean="0">
                <a:solidFill>
                  <a:srgbClr val="00B050"/>
                </a:solidFill>
              </a:rPr>
              <a:t>T.Aeráide</a:t>
            </a:r>
            <a:r>
              <a:rPr lang="en-IE" sz="2800" dirty="0" smtClean="0"/>
              <a:t>: </a:t>
            </a:r>
            <a:r>
              <a:rPr lang="en-IE" sz="2800" dirty="0" err="1"/>
              <a:t>báisteach</a:t>
            </a:r>
            <a:r>
              <a:rPr lang="en-IE" sz="2800" dirty="0"/>
              <a:t>, </a:t>
            </a:r>
            <a:r>
              <a:rPr lang="en-IE" sz="2800" dirty="0" err="1"/>
              <a:t>gaoth</a:t>
            </a:r>
            <a:r>
              <a:rPr lang="en-IE" sz="2800" dirty="0"/>
              <a:t>, </a:t>
            </a:r>
            <a:r>
              <a:rPr lang="en-IE" sz="2800" dirty="0" err="1"/>
              <a:t>teocht</a:t>
            </a:r>
            <a:r>
              <a:rPr lang="en-IE" sz="2800" dirty="0"/>
              <a:t>, </a:t>
            </a:r>
            <a:r>
              <a:rPr lang="en-IE" sz="2800" dirty="0" err="1"/>
              <a:t>déine</a:t>
            </a:r>
            <a:r>
              <a:rPr lang="en-IE" sz="2800" dirty="0"/>
              <a:t> </a:t>
            </a:r>
            <a:r>
              <a:rPr lang="en-IE" sz="2800" dirty="0" err="1"/>
              <a:t>solais</a:t>
            </a:r>
            <a:r>
              <a:rPr lang="en-IE" sz="2800" dirty="0"/>
              <a:t>..</a:t>
            </a:r>
            <a:r>
              <a:rPr lang="ga-IE" sz="2800" dirty="0"/>
              <a:t>.</a:t>
            </a:r>
            <a:endParaRPr lang="en-IE" sz="2800" dirty="0"/>
          </a:p>
          <a:p>
            <a:pPr marL="0" indent="0">
              <a:buNone/>
            </a:pPr>
            <a:r>
              <a:rPr lang="en-IE" sz="2800" b="1" u="sng" dirty="0">
                <a:solidFill>
                  <a:srgbClr val="FF0000"/>
                </a:solidFill>
              </a:rPr>
              <a:t>Tosca </a:t>
            </a:r>
            <a:r>
              <a:rPr lang="en-IE" sz="2800" b="1" u="sng" dirty="0" err="1">
                <a:solidFill>
                  <a:srgbClr val="FF0000"/>
                </a:solidFill>
              </a:rPr>
              <a:t>Bitheacha</a:t>
            </a:r>
            <a:r>
              <a:rPr lang="en-IE" sz="2800" b="1" u="sng" dirty="0">
                <a:solidFill>
                  <a:srgbClr val="FF0000"/>
                </a:solidFill>
              </a:rPr>
              <a:t>: (</a:t>
            </a:r>
            <a:r>
              <a:rPr lang="en-IE" sz="2800" b="1" u="sng" dirty="0" err="1">
                <a:solidFill>
                  <a:srgbClr val="FF0000"/>
                </a:solidFill>
              </a:rPr>
              <a:t>tionchar</a:t>
            </a:r>
            <a:r>
              <a:rPr lang="en-IE" sz="2800" b="1" u="sng" dirty="0">
                <a:solidFill>
                  <a:srgbClr val="FF0000"/>
                </a:solidFill>
              </a:rPr>
              <a:t> </a:t>
            </a:r>
            <a:r>
              <a:rPr lang="en-IE" sz="2800" b="1" u="sng" dirty="0" err="1">
                <a:solidFill>
                  <a:srgbClr val="FF0000"/>
                </a:solidFill>
              </a:rPr>
              <a:t>orgánach</a:t>
            </a:r>
            <a:r>
              <a:rPr lang="en-IE" sz="2800" b="1" u="sng" dirty="0">
                <a:solidFill>
                  <a:srgbClr val="FF0000"/>
                </a:solidFill>
              </a:rPr>
              <a:t> </a:t>
            </a:r>
            <a:r>
              <a:rPr lang="en-IE" sz="2800" b="1" u="sng" dirty="0" err="1">
                <a:solidFill>
                  <a:srgbClr val="FF0000"/>
                </a:solidFill>
              </a:rPr>
              <a:t>beo</a:t>
            </a:r>
            <a:r>
              <a:rPr lang="en-IE" sz="2800" b="1" u="sng" dirty="0">
                <a:solidFill>
                  <a:srgbClr val="FF0000"/>
                </a:solidFill>
              </a:rPr>
              <a:t> </a:t>
            </a:r>
            <a:r>
              <a:rPr lang="en-IE" sz="2800" b="1" u="sng" dirty="0" err="1">
                <a:solidFill>
                  <a:srgbClr val="FF0000"/>
                </a:solidFill>
              </a:rPr>
              <a:t>ar</a:t>
            </a:r>
            <a:r>
              <a:rPr lang="en-IE" sz="2800" b="1" u="sng" dirty="0">
                <a:solidFill>
                  <a:srgbClr val="FF0000"/>
                </a:solidFill>
              </a:rPr>
              <a:t> a </a:t>
            </a:r>
            <a:r>
              <a:rPr lang="en-IE" sz="2800" b="1" u="sng" dirty="0" err="1">
                <a:solidFill>
                  <a:srgbClr val="FF0000"/>
                </a:solidFill>
              </a:rPr>
              <a:t>chéile</a:t>
            </a:r>
            <a:r>
              <a:rPr lang="en-IE" sz="2800" b="1" u="sng" dirty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AutoNum type="alphaLcParenBoth"/>
            </a:pPr>
            <a:r>
              <a:rPr lang="en-IE" sz="2800" b="1" dirty="0" err="1">
                <a:solidFill>
                  <a:srgbClr val="00B050"/>
                </a:solidFill>
              </a:rPr>
              <a:t>Iomaíocht</a:t>
            </a:r>
            <a:r>
              <a:rPr lang="en-IE" sz="2800" b="1" dirty="0">
                <a:solidFill>
                  <a:srgbClr val="00B050"/>
                </a:solidFill>
              </a:rPr>
              <a:t>: </a:t>
            </a:r>
            <a:r>
              <a:rPr lang="en-IE" sz="2800" dirty="0" err="1"/>
              <a:t>d’uisce</a:t>
            </a:r>
            <a:r>
              <a:rPr lang="en-IE" sz="2800" dirty="0"/>
              <a:t> / </a:t>
            </a:r>
            <a:r>
              <a:rPr lang="en-IE" sz="2800" dirty="0" err="1"/>
              <a:t>bia</a:t>
            </a:r>
            <a:r>
              <a:rPr lang="en-IE" sz="2800" dirty="0"/>
              <a:t> / </a:t>
            </a:r>
            <a:r>
              <a:rPr lang="en-IE" sz="2800" dirty="0" err="1"/>
              <a:t>céilí</a:t>
            </a:r>
            <a:r>
              <a:rPr lang="en-IE" sz="2800" dirty="0"/>
              <a:t> / </a:t>
            </a:r>
            <a:r>
              <a:rPr lang="en-IE" sz="2800" dirty="0" err="1"/>
              <a:t>díon</a:t>
            </a:r>
            <a:r>
              <a:rPr lang="en-IE" sz="2800" dirty="0"/>
              <a:t> </a:t>
            </a:r>
            <a:r>
              <a:rPr lang="en-IE" sz="2800" dirty="0" err="1"/>
              <a:t>srl</a:t>
            </a:r>
            <a:r>
              <a:rPr lang="en-IE" sz="2800" dirty="0"/>
              <a:t>….</a:t>
            </a:r>
          </a:p>
          <a:p>
            <a:pPr marL="514350" indent="-514350">
              <a:buAutoNum type="alphaLcParenBoth"/>
            </a:pPr>
            <a:r>
              <a:rPr lang="en-IE" sz="2800" b="1" dirty="0" err="1">
                <a:solidFill>
                  <a:srgbClr val="00B050"/>
                </a:solidFill>
              </a:rPr>
              <a:t>Creachóireacht</a:t>
            </a:r>
            <a:r>
              <a:rPr lang="en-IE" sz="2800" b="1" dirty="0">
                <a:solidFill>
                  <a:srgbClr val="00B050"/>
                </a:solidFill>
              </a:rPr>
              <a:t> </a:t>
            </a:r>
            <a:r>
              <a:rPr lang="en-IE" sz="1200" dirty="0">
                <a:solidFill>
                  <a:srgbClr val="00B050"/>
                </a:solidFill>
              </a:rPr>
              <a:t>(predation)</a:t>
            </a:r>
            <a:r>
              <a:rPr lang="en-IE" sz="2800" b="1" dirty="0">
                <a:solidFill>
                  <a:srgbClr val="00B050"/>
                </a:solidFill>
              </a:rPr>
              <a:t>: </a:t>
            </a:r>
          </a:p>
          <a:p>
            <a:pPr marL="514350" indent="-514350">
              <a:buAutoNum type="alphaLcParenBoth"/>
            </a:pPr>
            <a:r>
              <a:rPr lang="en-IE" sz="2800" b="1" dirty="0" err="1">
                <a:solidFill>
                  <a:srgbClr val="00B050"/>
                </a:solidFill>
              </a:rPr>
              <a:t>Siombóis</a:t>
            </a:r>
            <a:r>
              <a:rPr lang="en-IE" sz="2800" b="1" dirty="0">
                <a:solidFill>
                  <a:srgbClr val="00B050"/>
                </a:solidFill>
              </a:rPr>
              <a:t>:  </a:t>
            </a:r>
            <a:r>
              <a:rPr lang="en-IE" sz="2800" dirty="0"/>
              <a:t>gaol </a:t>
            </a:r>
            <a:r>
              <a:rPr lang="en-IE" sz="2800" dirty="0" err="1"/>
              <a:t>idir</a:t>
            </a:r>
            <a:r>
              <a:rPr lang="en-IE" sz="2800" dirty="0"/>
              <a:t> 2 </a:t>
            </a:r>
            <a:r>
              <a:rPr lang="en-IE" sz="2800" dirty="0" err="1"/>
              <a:t>orgánach</a:t>
            </a:r>
            <a:r>
              <a:rPr lang="en-IE" sz="2800" dirty="0"/>
              <a:t> </a:t>
            </a:r>
            <a:r>
              <a:rPr lang="en-IE" sz="2800" dirty="0" err="1"/>
              <a:t>lena</a:t>
            </a:r>
            <a:r>
              <a:rPr lang="en-IE" sz="2800" dirty="0"/>
              <a:t> </a:t>
            </a:r>
            <a:r>
              <a:rPr lang="en-IE" sz="2800" dirty="0" err="1"/>
              <a:t>mbíonn</a:t>
            </a:r>
            <a:r>
              <a:rPr lang="en-IE" sz="2800" dirty="0"/>
              <a:t> </a:t>
            </a:r>
            <a:r>
              <a:rPr lang="en-IE" sz="2800" dirty="0" err="1"/>
              <a:t>buntáistí</a:t>
            </a:r>
            <a:endParaRPr lang="en-IE" sz="2800" dirty="0"/>
          </a:p>
          <a:p>
            <a:pPr marL="0" indent="0">
              <a:buNone/>
            </a:pPr>
            <a:r>
              <a:rPr lang="en-IE" sz="2800" b="1" dirty="0">
                <a:solidFill>
                  <a:srgbClr val="00B050"/>
                </a:solidFill>
              </a:rPr>
              <a:t>(d) </a:t>
            </a:r>
            <a:r>
              <a:rPr lang="en-IE" sz="2800" b="1" dirty="0" err="1">
                <a:solidFill>
                  <a:srgbClr val="00B050"/>
                </a:solidFill>
              </a:rPr>
              <a:t>Seadánachas</a:t>
            </a:r>
            <a:r>
              <a:rPr lang="en-IE" sz="2800" b="1" dirty="0">
                <a:solidFill>
                  <a:srgbClr val="00B050"/>
                </a:solidFill>
              </a:rPr>
              <a:t> </a:t>
            </a:r>
            <a:r>
              <a:rPr lang="en-IE" sz="1200" dirty="0">
                <a:solidFill>
                  <a:srgbClr val="00B050"/>
                </a:solidFill>
              </a:rPr>
              <a:t>(parasitism)</a:t>
            </a:r>
            <a:r>
              <a:rPr lang="en-IE" sz="2800" b="1" dirty="0">
                <a:solidFill>
                  <a:srgbClr val="00B050"/>
                </a:solidFill>
              </a:rPr>
              <a:t> – </a:t>
            </a:r>
            <a:r>
              <a:rPr lang="en-IE" sz="2800" dirty="0" err="1"/>
              <a:t>déanann</a:t>
            </a:r>
            <a:r>
              <a:rPr lang="en-IE" sz="2800" dirty="0"/>
              <a:t> </a:t>
            </a:r>
            <a:r>
              <a:rPr lang="en-IE" sz="2800" dirty="0" err="1"/>
              <a:t>orgánach</a:t>
            </a:r>
            <a:r>
              <a:rPr lang="en-IE" sz="2800" dirty="0"/>
              <a:t> </a:t>
            </a:r>
            <a:r>
              <a:rPr lang="ga-IE" sz="2800" dirty="0" smtClean="0"/>
              <a:t>amháin </a:t>
            </a:r>
            <a:r>
              <a:rPr lang="en-IE" sz="2800" dirty="0" err="1" smtClean="0"/>
              <a:t>dochar</a:t>
            </a:r>
            <a:r>
              <a:rPr lang="en-IE" sz="2800" dirty="0" smtClean="0"/>
              <a:t> </a:t>
            </a:r>
            <a:r>
              <a:rPr lang="en-IE" sz="2800" dirty="0" err="1"/>
              <a:t>d’orgánach</a:t>
            </a:r>
            <a:r>
              <a:rPr lang="en-IE" sz="2800" dirty="0"/>
              <a:t> </a:t>
            </a:r>
            <a:r>
              <a:rPr lang="en-IE" sz="2800" dirty="0" err="1"/>
              <a:t>eile</a:t>
            </a:r>
            <a:r>
              <a:rPr lang="ga-IE" sz="2800" dirty="0"/>
              <a:t>  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68249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IE" b="1" dirty="0" err="1">
                <a:solidFill>
                  <a:srgbClr val="FF0000"/>
                </a:solidFill>
              </a:rPr>
              <a:t>Sreabhadh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Fuinnimh</a:t>
            </a:r>
            <a:r>
              <a:rPr lang="en-IE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3885"/>
            <a:ext cx="8352928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 err="1">
                <a:solidFill>
                  <a:srgbClr val="00B050"/>
                </a:solidFill>
              </a:rPr>
              <a:t>Biashlabhra:</a:t>
            </a:r>
            <a:r>
              <a:rPr lang="en-IE" dirty="0" err="1"/>
              <a:t>an</a:t>
            </a:r>
            <a:r>
              <a:rPr lang="en-IE" dirty="0"/>
              <a:t> </a:t>
            </a:r>
            <a:r>
              <a:rPr lang="en-IE" dirty="0" err="1"/>
              <a:t>tslí</a:t>
            </a:r>
            <a:r>
              <a:rPr lang="en-IE" dirty="0"/>
              <a:t> a </a:t>
            </a:r>
            <a:r>
              <a:rPr lang="en-IE" dirty="0" err="1"/>
              <a:t>seoltar</a:t>
            </a:r>
            <a:r>
              <a:rPr lang="en-IE" dirty="0"/>
              <a:t> </a:t>
            </a:r>
          </a:p>
          <a:p>
            <a:pPr marL="0" indent="0">
              <a:buNone/>
            </a:pPr>
            <a:r>
              <a:rPr lang="en-IE" dirty="0" err="1" smtClean="0"/>
              <a:t>bia</a:t>
            </a:r>
            <a:r>
              <a:rPr lang="en-IE" dirty="0" smtClean="0"/>
              <a:t> </a:t>
            </a:r>
            <a:r>
              <a:rPr lang="en-IE" dirty="0"/>
              <a:t>(</a:t>
            </a:r>
            <a:r>
              <a:rPr lang="en-IE" dirty="0" err="1"/>
              <a:t>fuinneamh</a:t>
            </a:r>
            <a:r>
              <a:rPr lang="en-IE" dirty="0"/>
              <a:t>) ó </a:t>
            </a:r>
            <a:r>
              <a:rPr lang="en-IE" dirty="0" err="1"/>
              <a:t>speiceas</a:t>
            </a:r>
            <a:r>
              <a:rPr lang="en-IE" dirty="0"/>
              <a:t> </a:t>
            </a:r>
            <a:r>
              <a:rPr lang="en-IE" dirty="0" err="1"/>
              <a:t>amháin</a:t>
            </a:r>
            <a:r>
              <a:rPr lang="en-IE" dirty="0"/>
              <a:t> go </a:t>
            </a:r>
            <a:r>
              <a:rPr lang="en-IE" dirty="0" err="1"/>
              <a:t>speiceas</a:t>
            </a:r>
            <a:r>
              <a:rPr lang="en-IE" dirty="0"/>
              <a:t> </a:t>
            </a:r>
            <a:r>
              <a:rPr lang="en-IE" dirty="0" err="1"/>
              <a:t>eile</a:t>
            </a: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b="1" dirty="0">
                <a:solidFill>
                  <a:srgbClr val="00B050"/>
                </a:solidFill>
              </a:rPr>
              <a:t>Bia-</a:t>
            </a:r>
            <a:r>
              <a:rPr lang="en-IE" b="1" dirty="0" err="1">
                <a:solidFill>
                  <a:srgbClr val="00B050"/>
                </a:solidFill>
              </a:rPr>
              <a:t>eangach</a:t>
            </a:r>
            <a:r>
              <a:rPr lang="en-IE" b="1" dirty="0">
                <a:solidFill>
                  <a:srgbClr val="00B050"/>
                </a:solidFill>
              </a:rPr>
              <a:t>: </a:t>
            </a:r>
            <a:r>
              <a:rPr lang="en-IE" dirty="0"/>
              <a:t>2 </a:t>
            </a:r>
            <a:r>
              <a:rPr lang="en-IE" dirty="0" err="1"/>
              <a:t>shlabhra</a:t>
            </a:r>
            <a:r>
              <a:rPr lang="en-IE" dirty="0"/>
              <a:t> </a:t>
            </a:r>
            <a:r>
              <a:rPr lang="en-IE" dirty="0" err="1"/>
              <a:t>nó</a:t>
            </a:r>
            <a:r>
              <a:rPr lang="en-IE" dirty="0"/>
              <a:t> </a:t>
            </a:r>
            <a:r>
              <a:rPr lang="en-IE" dirty="0" err="1"/>
              <a:t>níos</a:t>
            </a:r>
            <a:r>
              <a:rPr lang="en-IE" dirty="0"/>
              <a:t> </a:t>
            </a:r>
            <a:r>
              <a:rPr lang="en-IE" dirty="0" err="1"/>
              <a:t>mó</a:t>
            </a:r>
            <a:r>
              <a:rPr lang="en-IE" dirty="0"/>
              <a:t> </a:t>
            </a:r>
            <a:r>
              <a:rPr lang="en-IE" dirty="0" err="1"/>
              <a:t>idircheangailte</a:t>
            </a:r>
            <a:endParaRPr lang="en-IE" dirty="0"/>
          </a:p>
          <a:p>
            <a:pPr marL="0" indent="0">
              <a:buNone/>
            </a:pPr>
            <a:endParaRPr lang="en-IE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IE" b="1" dirty="0" err="1">
                <a:solidFill>
                  <a:srgbClr val="00B050"/>
                </a:solidFill>
              </a:rPr>
              <a:t>Leibhéal</a:t>
            </a:r>
            <a:r>
              <a:rPr lang="en-IE" b="1" dirty="0">
                <a:solidFill>
                  <a:srgbClr val="00B050"/>
                </a:solidFill>
              </a:rPr>
              <a:t> </a:t>
            </a:r>
            <a:r>
              <a:rPr lang="en-IE" b="1" dirty="0" err="1">
                <a:solidFill>
                  <a:srgbClr val="00B050"/>
                </a:solidFill>
              </a:rPr>
              <a:t>Trófach</a:t>
            </a:r>
            <a:r>
              <a:rPr lang="en-IE" b="1" dirty="0">
                <a:solidFill>
                  <a:srgbClr val="00B050"/>
                </a:solidFill>
              </a:rPr>
              <a:t>: </a:t>
            </a:r>
            <a:r>
              <a:rPr lang="en-IE" dirty="0"/>
              <a:t>staid </a:t>
            </a:r>
            <a:r>
              <a:rPr lang="en-IE" dirty="0" err="1"/>
              <a:t>cothaithe</a:t>
            </a:r>
            <a:r>
              <a:rPr lang="en-IE" dirty="0"/>
              <a:t> </a:t>
            </a:r>
            <a:r>
              <a:rPr lang="en-IE" dirty="0" err="1"/>
              <a:t>speicis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</a:p>
          <a:p>
            <a:pPr marL="0" indent="0">
              <a:buNone/>
            </a:pPr>
            <a:r>
              <a:rPr lang="en-IE" dirty="0" err="1"/>
              <a:t>bhiaslabhra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69954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4836"/>
            <a:ext cx="8229600" cy="1143000"/>
          </a:xfrm>
        </p:spPr>
        <p:txBody>
          <a:bodyPr/>
          <a:lstStyle/>
          <a:p>
            <a:r>
              <a:rPr lang="en-IE" b="1" dirty="0" err="1">
                <a:solidFill>
                  <a:srgbClr val="FF0000"/>
                </a:solidFill>
              </a:rPr>
              <a:t>Pirimidí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Éiceolaíochta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688632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= </a:t>
            </a:r>
            <a:r>
              <a:rPr lang="en-IE" dirty="0" err="1"/>
              <a:t>léaráid</a:t>
            </a:r>
            <a:r>
              <a:rPr lang="en-IE" dirty="0"/>
              <a:t> a </a:t>
            </a:r>
            <a:r>
              <a:rPr lang="en-IE" dirty="0" err="1"/>
              <a:t>thaispeánann</a:t>
            </a:r>
            <a:r>
              <a:rPr lang="en-IE" dirty="0"/>
              <a:t> </a:t>
            </a:r>
            <a:r>
              <a:rPr lang="en-IE" b="1" dirty="0"/>
              <a:t>LÍON </a:t>
            </a:r>
            <a:r>
              <a:rPr lang="en-IE" dirty="0" err="1"/>
              <a:t>na</a:t>
            </a:r>
            <a:r>
              <a:rPr lang="en-IE" dirty="0"/>
              <a:t> n-</a:t>
            </a:r>
            <a:r>
              <a:rPr lang="en-IE" dirty="0" err="1"/>
              <a:t>orgánach</a:t>
            </a:r>
            <a:r>
              <a:rPr lang="en-IE" dirty="0"/>
              <a:t> ag </a:t>
            </a:r>
            <a:r>
              <a:rPr lang="en-IE" dirty="0" err="1"/>
              <a:t>gach</a:t>
            </a:r>
            <a:r>
              <a:rPr lang="en-IE" dirty="0"/>
              <a:t> </a:t>
            </a:r>
            <a:r>
              <a:rPr lang="en-IE" dirty="0" err="1"/>
              <a:t>leibhéal</a:t>
            </a:r>
            <a:r>
              <a:rPr lang="en-IE" dirty="0"/>
              <a:t> </a:t>
            </a:r>
            <a:r>
              <a:rPr lang="en-IE" dirty="0" err="1"/>
              <a:t>trófach</a:t>
            </a:r>
            <a:r>
              <a:rPr lang="en-IE" dirty="0"/>
              <a:t> den </a:t>
            </a:r>
            <a:r>
              <a:rPr lang="en-IE" dirty="0" err="1"/>
              <a:t>bhiashlabhra</a:t>
            </a:r>
            <a:r>
              <a:rPr lang="en-IE" dirty="0"/>
              <a:t>.</a:t>
            </a:r>
          </a:p>
          <a:p>
            <a:pPr marL="0" indent="0">
              <a:buNone/>
            </a:pPr>
            <a:endParaRPr lang="en-IE" b="1" dirty="0"/>
          </a:p>
          <a:p>
            <a:pPr marL="0" indent="0">
              <a:buNone/>
            </a:pPr>
            <a:endParaRPr lang="en-IE" b="1" dirty="0"/>
          </a:p>
          <a:p>
            <a:pPr marL="0" indent="0">
              <a:buNone/>
            </a:pPr>
            <a:endParaRPr lang="en-IE" b="1" dirty="0"/>
          </a:p>
          <a:p>
            <a:pPr marL="0" indent="0">
              <a:buNone/>
            </a:pPr>
            <a:endParaRPr lang="en-IE" b="1" dirty="0"/>
          </a:p>
          <a:p>
            <a:pPr marL="0" indent="0">
              <a:buNone/>
            </a:pPr>
            <a:endParaRPr lang="en-IE" b="1" dirty="0"/>
          </a:p>
          <a:p>
            <a:pPr marL="0" indent="0">
              <a:buNone/>
            </a:pPr>
            <a:endParaRPr lang="en-IE" b="1" dirty="0"/>
          </a:p>
          <a:p>
            <a:pPr marL="0" indent="0">
              <a:buNone/>
            </a:pPr>
            <a:endParaRPr lang="en-IE" b="1" dirty="0"/>
          </a:p>
          <a:p>
            <a:pPr marL="0" indent="0">
              <a:buNone/>
            </a:pPr>
            <a:endParaRPr lang="en-IE" b="1" dirty="0"/>
          </a:p>
        </p:txBody>
      </p:sp>
      <p:pic>
        <p:nvPicPr>
          <p:cNvPr id="8194" name="Picture 2" descr="http://t3.gstatic.com/images?q=tbn:ANd9GcRMa2Bi6aqDsOEkSuj6RBEboKPdvW0WFoVvGH0nWbCFIgoZVqR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50"/>
          <a:stretch/>
        </p:blipFill>
        <p:spPr bwMode="auto">
          <a:xfrm>
            <a:off x="1547664" y="2060848"/>
            <a:ext cx="36724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70844" y="2117583"/>
            <a:ext cx="1224136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4470844" y="2797361"/>
            <a:ext cx="1224136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608004" y="4353039"/>
            <a:ext cx="1224136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725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>
                <a:solidFill>
                  <a:srgbClr val="FF0000"/>
                </a:solidFill>
              </a:rPr>
              <a:t>Tosca a </a:t>
            </a:r>
            <a:r>
              <a:rPr lang="en-IE" b="1" dirty="0" err="1">
                <a:solidFill>
                  <a:srgbClr val="FF0000"/>
                </a:solidFill>
              </a:rPr>
              <a:t>chuireann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isteach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ar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Dhaonra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Daonna</a:t>
            </a:r>
            <a:r>
              <a:rPr lang="en-IE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3744416" cy="3993307"/>
          </a:xfrm>
        </p:spPr>
        <p:txBody>
          <a:bodyPr/>
          <a:lstStyle/>
          <a:p>
            <a:r>
              <a:rPr lang="en-IE" b="1" dirty="0" err="1"/>
              <a:t>Cogadh</a:t>
            </a:r>
            <a:endParaRPr lang="en-IE" b="1" dirty="0"/>
          </a:p>
          <a:p>
            <a:r>
              <a:rPr lang="en-IE" b="1" dirty="0" err="1"/>
              <a:t>Gorta</a:t>
            </a:r>
            <a:endParaRPr lang="en-IE" b="1" dirty="0"/>
          </a:p>
          <a:p>
            <a:r>
              <a:rPr lang="en-IE" b="1" dirty="0" err="1"/>
              <a:t>Frithghinúint</a:t>
            </a:r>
            <a:r>
              <a:rPr lang="en-IE" b="1" dirty="0"/>
              <a:t> </a:t>
            </a:r>
            <a:r>
              <a:rPr lang="en-IE" dirty="0"/>
              <a:t>(</a:t>
            </a:r>
            <a:r>
              <a:rPr lang="en-IE" dirty="0" err="1"/>
              <a:t>coiscíní</a:t>
            </a:r>
            <a:r>
              <a:rPr lang="en-IE" dirty="0"/>
              <a:t>, an </a:t>
            </a:r>
            <a:r>
              <a:rPr lang="en-IE" dirty="0" err="1"/>
              <a:t>piolla</a:t>
            </a:r>
            <a:r>
              <a:rPr lang="ga-IE" dirty="0"/>
              <a:t>.</a:t>
            </a:r>
            <a:r>
              <a:rPr lang="en-IE" dirty="0"/>
              <a:t>.)</a:t>
            </a:r>
          </a:p>
          <a:p>
            <a:r>
              <a:rPr lang="en-IE" b="1" dirty="0" err="1"/>
              <a:t>Galair</a:t>
            </a:r>
            <a:r>
              <a:rPr lang="en-IE" dirty="0"/>
              <a:t> </a:t>
            </a:r>
          </a:p>
        </p:txBody>
      </p:sp>
      <p:pic>
        <p:nvPicPr>
          <p:cNvPr id="1026" name="Picture 2" descr="Businessman drawing world population of growth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06786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864096"/>
          </a:xfrm>
        </p:spPr>
        <p:txBody>
          <a:bodyPr/>
          <a:lstStyle/>
          <a:p>
            <a:pPr algn="l"/>
            <a:r>
              <a:rPr lang="en-IE" b="1" dirty="0" err="1"/>
              <a:t>Athchúrsáil</a:t>
            </a:r>
            <a:r>
              <a:rPr lang="en-IE" b="1" dirty="0"/>
              <a:t> </a:t>
            </a:r>
            <a:r>
              <a:rPr lang="en-IE" b="1" dirty="0" err="1"/>
              <a:t>Chothaitheach</a:t>
            </a:r>
            <a:r>
              <a:rPr lang="en-IE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5289451"/>
          </a:xfrm>
        </p:spPr>
        <p:txBody>
          <a:bodyPr/>
          <a:lstStyle/>
          <a:p>
            <a:pPr marL="0" indent="0">
              <a:buNone/>
            </a:pPr>
            <a:r>
              <a:rPr lang="en-IE" b="1" dirty="0">
                <a:solidFill>
                  <a:srgbClr val="FF0000"/>
                </a:solidFill>
              </a:rPr>
              <a:t>1. </a:t>
            </a:r>
            <a:r>
              <a:rPr lang="en-IE" b="1" dirty="0" err="1">
                <a:solidFill>
                  <a:srgbClr val="FF0000"/>
                </a:solidFill>
              </a:rPr>
              <a:t>Timthriall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Carbóin</a:t>
            </a:r>
            <a:r>
              <a:rPr lang="en-IE" b="1" dirty="0">
                <a:solidFill>
                  <a:srgbClr val="FF0000"/>
                </a:solidFill>
              </a:rPr>
              <a:t> (C)</a:t>
            </a:r>
          </a:p>
        </p:txBody>
      </p:sp>
      <p:pic>
        <p:nvPicPr>
          <p:cNvPr id="3074" name="Picture 2" descr="Biofuel: Biomass ethanol  life cycle and the earth, diagram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IE" b="1" dirty="0">
                <a:solidFill>
                  <a:srgbClr val="FF0000"/>
                </a:solidFill>
              </a:rPr>
              <a:t>2. </a:t>
            </a:r>
            <a:r>
              <a:rPr lang="en-IE" b="1" dirty="0" err="1">
                <a:solidFill>
                  <a:srgbClr val="FF0000"/>
                </a:solidFill>
              </a:rPr>
              <a:t>Timthriall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Nítrigine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The Nitrogen Cyc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6493"/>
          <a:stretch/>
        </p:blipFill>
        <p:spPr bwMode="auto">
          <a:xfrm>
            <a:off x="899592" y="1268760"/>
            <a:ext cx="74271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9080" y="1484784"/>
            <a:ext cx="201622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2812286"/>
            <a:ext cx="9361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2900758" y="2996952"/>
            <a:ext cx="185597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3789040"/>
            <a:ext cx="108012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3749080" y="5157192"/>
            <a:ext cx="283914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1481186" y="4491433"/>
            <a:ext cx="283914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3" name="TextBox 12"/>
          <p:cNvSpPr txBox="1"/>
          <p:nvPr/>
        </p:nvSpPr>
        <p:spPr>
          <a:xfrm>
            <a:off x="3703712" y="4027130"/>
            <a:ext cx="173657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6372200" y="4555628"/>
            <a:ext cx="187220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6320780" y="4396462"/>
            <a:ext cx="606896" cy="24707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6185148" y="3908874"/>
            <a:ext cx="907132" cy="118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2712182" y="4013137"/>
            <a:ext cx="907132" cy="118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9938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IE" b="1" u="sng" dirty="0" err="1"/>
              <a:t>Cb</a:t>
            </a:r>
            <a:r>
              <a:rPr lang="en-IE" b="1" u="sng" dirty="0"/>
              <a:t>. 4 </a:t>
            </a:r>
            <a:r>
              <a:rPr lang="en-IE" b="1" u="sng" dirty="0" err="1"/>
              <a:t>Tionchar</a:t>
            </a:r>
            <a:r>
              <a:rPr lang="en-IE" b="1" u="sng" dirty="0"/>
              <a:t> </a:t>
            </a:r>
            <a:r>
              <a:rPr lang="en-IE" b="1" u="sng" dirty="0" err="1"/>
              <a:t>Daonna</a:t>
            </a:r>
            <a:r>
              <a:rPr lang="en-IE" b="1" u="sng" dirty="0"/>
              <a:t> </a:t>
            </a:r>
            <a:r>
              <a:rPr lang="en-IE" b="1" u="sng" dirty="0" err="1"/>
              <a:t>ar</a:t>
            </a:r>
            <a:r>
              <a:rPr lang="en-IE" b="1" u="sng" dirty="0"/>
              <a:t> </a:t>
            </a:r>
            <a:r>
              <a:rPr lang="en-IE" b="1" u="sng" dirty="0" err="1"/>
              <a:t>Éiceachórais</a:t>
            </a:r>
            <a:r>
              <a:rPr lang="en-IE" b="1" u="sng" dirty="0"/>
              <a:t/>
            </a:r>
            <a:br>
              <a:rPr lang="en-IE" b="1" u="sng" dirty="0"/>
            </a:br>
            <a:r>
              <a:rPr lang="en-IE" sz="3600" b="1" dirty="0">
                <a:solidFill>
                  <a:srgbClr val="FF0066"/>
                </a:solidFill>
              </a:rPr>
              <a:t>1.Truailliú, 2. </a:t>
            </a:r>
            <a:r>
              <a:rPr lang="en-IE" sz="3600" b="1" dirty="0" err="1">
                <a:solidFill>
                  <a:srgbClr val="FF0066"/>
                </a:solidFill>
              </a:rPr>
              <a:t>Caomhnú</a:t>
            </a:r>
            <a:r>
              <a:rPr lang="en-IE" sz="3600" b="1" dirty="0">
                <a:solidFill>
                  <a:srgbClr val="FF0066"/>
                </a:solidFill>
              </a:rPr>
              <a:t> &amp; 3. </a:t>
            </a:r>
            <a:r>
              <a:rPr lang="en-IE" sz="3600" b="1" dirty="0" err="1">
                <a:solidFill>
                  <a:srgbClr val="FF0066"/>
                </a:solidFill>
              </a:rPr>
              <a:t>Bainistiú</a:t>
            </a:r>
            <a:r>
              <a:rPr lang="en-IE" sz="3600" b="1" dirty="0">
                <a:solidFill>
                  <a:srgbClr val="FF0066"/>
                </a:solidFill>
              </a:rPr>
              <a:t> </a:t>
            </a:r>
            <a:r>
              <a:rPr lang="en-IE" sz="3600" b="1" dirty="0" err="1">
                <a:solidFill>
                  <a:srgbClr val="FF0066"/>
                </a:solidFill>
              </a:rPr>
              <a:t>Fuíll</a:t>
            </a:r>
            <a:endParaRPr lang="en-IE" sz="3600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910850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>
                <a:solidFill>
                  <a:srgbClr val="FF0000"/>
                </a:solidFill>
              </a:rPr>
              <a:t>1. </a:t>
            </a:r>
            <a:r>
              <a:rPr lang="en-IE" b="1" dirty="0" err="1">
                <a:solidFill>
                  <a:srgbClr val="FF0000"/>
                </a:solidFill>
              </a:rPr>
              <a:t>Truailliú</a:t>
            </a:r>
            <a:r>
              <a:rPr lang="en-IE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IE" sz="2400" dirty="0"/>
              <a:t>Aon </a:t>
            </a:r>
            <a:r>
              <a:rPr lang="en-IE" sz="2400" dirty="0" err="1"/>
              <a:t>bhreis</a:t>
            </a:r>
            <a:r>
              <a:rPr lang="en-IE" sz="2400" dirty="0"/>
              <a:t> </a:t>
            </a:r>
            <a:r>
              <a:rPr lang="en-IE" sz="2400" dirty="0" err="1"/>
              <a:t>dhíobhálach</a:t>
            </a:r>
            <a:r>
              <a:rPr lang="en-IE" sz="2400" dirty="0"/>
              <a:t> a </a:t>
            </a:r>
            <a:r>
              <a:rPr lang="en-IE" sz="2400" dirty="0" err="1"/>
              <a:t>chuirtear</a:t>
            </a:r>
            <a:r>
              <a:rPr lang="en-IE" sz="2400" dirty="0"/>
              <a:t> leis an </a:t>
            </a:r>
          </a:p>
          <a:p>
            <a:pPr marL="0" indent="0">
              <a:buNone/>
            </a:pPr>
            <a:r>
              <a:rPr lang="en-IE" sz="2400" dirty="0" err="1"/>
              <a:t>timpeallacht</a:t>
            </a:r>
            <a:r>
              <a:rPr lang="en-IE" sz="2400" dirty="0"/>
              <a:t> </a:t>
            </a:r>
          </a:p>
          <a:p>
            <a:pPr marL="0" indent="0">
              <a:buNone/>
            </a:pPr>
            <a:r>
              <a:rPr lang="en-IE" sz="2800" b="1" u="sng" dirty="0" err="1">
                <a:solidFill>
                  <a:srgbClr val="0070C0"/>
                </a:solidFill>
              </a:rPr>
              <a:t>m.s</a:t>
            </a:r>
            <a:r>
              <a:rPr lang="ga-IE" sz="2800" b="1" u="sng" dirty="0">
                <a:solidFill>
                  <a:srgbClr val="0070C0"/>
                </a:solidFill>
              </a:rPr>
              <a:t>h</a:t>
            </a:r>
            <a:r>
              <a:rPr lang="en-IE" sz="2800" b="1" u="sng" dirty="0">
                <a:solidFill>
                  <a:srgbClr val="0070C0"/>
                </a:solidFill>
              </a:rPr>
              <a:t>. </a:t>
            </a:r>
            <a:r>
              <a:rPr lang="en-IE" sz="2800" b="1" u="sng" dirty="0" err="1">
                <a:solidFill>
                  <a:srgbClr val="0070C0"/>
                </a:solidFill>
              </a:rPr>
              <a:t>Dé-ocsaíd</a:t>
            </a:r>
            <a:r>
              <a:rPr lang="en-IE" sz="2800" b="1" u="sng" dirty="0">
                <a:solidFill>
                  <a:srgbClr val="0070C0"/>
                </a:solidFill>
              </a:rPr>
              <a:t> </a:t>
            </a:r>
            <a:r>
              <a:rPr lang="en-IE" sz="2800" b="1" u="sng" dirty="0" err="1">
                <a:solidFill>
                  <a:srgbClr val="0070C0"/>
                </a:solidFill>
              </a:rPr>
              <a:t>Sulfair</a:t>
            </a:r>
            <a:r>
              <a:rPr lang="en-IE" sz="2800" b="1" u="sng" dirty="0">
                <a:solidFill>
                  <a:srgbClr val="0070C0"/>
                </a:solidFill>
              </a:rPr>
              <a:t> (SO²) - </a:t>
            </a:r>
          </a:p>
          <a:p>
            <a:pPr marL="0" indent="0">
              <a:buNone/>
            </a:pPr>
            <a:r>
              <a:rPr lang="en-IE" sz="2800" b="1" u="sng" dirty="0" err="1">
                <a:solidFill>
                  <a:srgbClr val="0070C0"/>
                </a:solidFill>
              </a:rPr>
              <a:t>truailleán</a:t>
            </a:r>
            <a:r>
              <a:rPr lang="en-IE" sz="2800" b="1" u="sng" dirty="0">
                <a:solidFill>
                  <a:srgbClr val="0070C0"/>
                </a:solidFill>
              </a:rPr>
              <a:t> </a:t>
            </a:r>
            <a:r>
              <a:rPr lang="en-IE" sz="2800" b="1" u="sng" dirty="0" err="1">
                <a:solidFill>
                  <a:srgbClr val="0070C0"/>
                </a:solidFill>
              </a:rPr>
              <a:t>aeir</a:t>
            </a:r>
            <a:endParaRPr lang="en-IE" sz="28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IE" sz="24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IE" sz="2400" b="1" dirty="0" err="1">
                <a:solidFill>
                  <a:srgbClr val="FF0000"/>
                </a:solidFill>
              </a:rPr>
              <a:t>Foinse</a:t>
            </a:r>
            <a:r>
              <a:rPr lang="en-IE" sz="2400" b="1" dirty="0">
                <a:solidFill>
                  <a:srgbClr val="FF0000"/>
                </a:solidFill>
              </a:rPr>
              <a:t> SO²:  </a:t>
            </a:r>
            <a:r>
              <a:rPr lang="en-IE" sz="2400" dirty="0" err="1"/>
              <a:t>dó</a:t>
            </a:r>
            <a:r>
              <a:rPr lang="en-IE" sz="2400" dirty="0"/>
              <a:t> </a:t>
            </a:r>
            <a:r>
              <a:rPr lang="en-IE" sz="2400" dirty="0" err="1"/>
              <a:t>breoslaí</a:t>
            </a:r>
            <a:r>
              <a:rPr lang="en-IE" sz="2400" dirty="0"/>
              <a:t> </a:t>
            </a:r>
            <a:r>
              <a:rPr lang="en-IE" sz="2400" dirty="0" err="1"/>
              <a:t>iontaise</a:t>
            </a:r>
            <a:r>
              <a:rPr lang="en-IE" sz="2400" dirty="0"/>
              <a:t> </a:t>
            </a:r>
          </a:p>
          <a:p>
            <a:pPr marL="0" indent="0">
              <a:buNone/>
            </a:pPr>
            <a:r>
              <a:rPr lang="en-IE" sz="2400" b="1" dirty="0" err="1">
                <a:solidFill>
                  <a:srgbClr val="FF0000"/>
                </a:solidFill>
              </a:rPr>
              <a:t>Tionchar</a:t>
            </a:r>
            <a:r>
              <a:rPr lang="en-IE" sz="2400" b="1" dirty="0">
                <a:solidFill>
                  <a:srgbClr val="FF0000"/>
                </a:solidFill>
              </a:rPr>
              <a:t> SO²:</a:t>
            </a:r>
            <a:r>
              <a:rPr lang="en-IE" sz="2400" b="1" dirty="0">
                <a:solidFill>
                  <a:srgbClr val="0070C0"/>
                </a:solidFill>
              </a:rPr>
              <a:t>  </a:t>
            </a:r>
            <a:r>
              <a:rPr lang="en-IE" sz="2400" dirty="0" err="1">
                <a:solidFill>
                  <a:srgbClr val="FF0000"/>
                </a:solidFill>
              </a:rPr>
              <a:t>Cúis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na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báistí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aigéadaí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/>
              <a:t>= </a:t>
            </a:r>
            <a:r>
              <a:rPr lang="en-IE" sz="2400" dirty="0" err="1"/>
              <a:t>marú</a:t>
            </a:r>
            <a:r>
              <a:rPr lang="en-IE" sz="2400" dirty="0"/>
              <a:t> </a:t>
            </a:r>
            <a:r>
              <a:rPr lang="en-IE" sz="2400" dirty="0" err="1"/>
              <a:t>plandaí</a:t>
            </a:r>
            <a:r>
              <a:rPr lang="en-IE" sz="2400" dirty="0"/>
              <a:t>; </a:t>
            </a:r>
            <a:r>
              <a:rPr lang="en-IE" sz="2400" dirty="0" err="1"/>
              <a:t>laghdú</a:t>
            </a:r>
            <a:r>
              <a:rPr lang="en-IE" sz="2400" dirty="0"/>
              <a:t> </a:t>
            </a:r>
            <a:r>
              <a:rPr lang="en-IE" sz="2400" dirty="0" err="1"/>
              <a:t>thorthúlacht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hithreach</a:t>
            </a:r>
            <a:r>
              <a:rPr lang="en-IE" sz="2400" dirty="0"/>
              <a:t>; </a:t>
            </a:r>
            <a:r>
              <a:rPr lang="en-IE" sz="2400" dirty="0" err="1"/>
              <a:t>damáiste</a:t>
            </a:r>
            <a:r>
              <a:rPr lang="en-IE" sz="2400" dirty="0"/>
              <a:t> </a:t>
            </a:r>
            <a:r>
              <a:rPr lang="en-IE" sz="2400" dirty="0" err="1"/>
              <a:t>d’fhoirgnimh</a:t>
            </a:r>
            <a:r>
              <a:rPr lang="en-IE" sz="2400" dirty="0"/>
              <a:t> </a:t>
            </a:r>
            <a:r>
              <a:rPr lang="en-IE" sz="2400" dirty="0" err="1"/>
              <a:t>srl</a:t>
            </a:r>
            <a:r>
              <a:rPr lang="en-IE" sz="2400" dirty="0"/>
              <a:t>…</a:t>
            </a:r>
          </a:p>
          <a:p>
            <a:pPr marL="0" indent="0">
              <a:buNone/>
            </a:pPr>
            <a:r>
              <a:rPr lang="en-IE" sz="2400" b="1" dirty="0" err="1">
                <a:solidFill>
                  <a:srgbClr val="FF0000"/>
                </a:solidFill>
              </a:rPr>
              <a:t>Smacht</a:t>
            </a:r>
            <a:r>
              <a:rPr lang="en-IE" sz="2400" b="1" dirty="0">
                <a:solidFill>
                  <a:srgbClr val="FF0000"/>
                </a:solidFill>
              </a:rPr>
              <a:t> </a:t>
            </a:r>
            <a:r>
              <a:rPr lang="en-IE" sz="2400" b="1" dirty="0" err="1">
                <a:solidFill>
                  <a:srgbClr val="FF0000"/>
                </a:solidFill>
              </a:rPr>
              <a:t>ar</a:t>
            </a:r>
            <a:r>
              <a:rPr lang="en-IE" sz="2400" b="1" dirty="0">
                <a:solidFill>
                  <a:srgbClr val="FF0000"/>
                </a:solidFill>
              </a:rPr>
              <a:t> SO²: </a:t>
            </a:r>
            <a:r>
              <a:rPr lang="en-IE" sz="2400" dirty="0" err="1"/>
              <a:t>Laghdú</a:t>
            </a:r>
            <a:r>
              <a:rPr lang="en-IE" sz="2400" dirty="0"/>
              <a:t> </a:t>
            </a:r>
            <a:r>
              <a:rPr lang="en-IE" sz="2400" dirty="0" err="1"/>
              <a:t>dó</a:t>
            </a:r>
            <a:r>
              <a:rPr lang="en-IE" sz="2400" dirty="0"/>
              <a:t> </a:t>
            </a:r>
            <a:r>
              <a:rPr lang="en-IE" sz="2400" dirty="0" err="1"/>
              <a:t>breosla</a:t>
            </a:r>
            <a:r>
              <a:rPr lang="ga-IE" sz="2400" dirty="0"/>
              <a:t>í</a:t>
            </a:r>
            <a:r>
              <a:rPr lang="en-IE" sz="2400" dirty="0"/>
              <a:t> </a:t>
            </a:r>
            <a:r>
              <a:rPr lang="en-IE" sz="2400" dirty="0" err="1"/>
              <a:t>iontaise</a:t>
            </a:r>
            <a:r>
              <a:rPr lang="en-IE" sz="2400" dirty="0"/>
              <a:t>/</a:t>
            </a:r>
            <a:r>
              <a:rPr lang="en-IE" sz="2400" dirty="0" err="1"/>
              <a:t>fuinneamh</a:t>
            </a:r>
            <a:r>
              <a:rPr lang="en-IE" sz="2400" dirty="0"/>
              <a:t> in-</a:t>
            </a:r>
            <a:r>
              <a:rPr lang="en-IE" sz="2400" dirty="0" err="1"/>
              <a:t>athnuaite</a:t>
            </a:r>
            <a:r>
              <a:rPr lang="en-IE" sz="2400" dirty="0"/>
              <a:t> a </a:t>
            </a:r>
            <a:r>
              <a:rPr lang="en-IE" sz="2400" dirty="0" err="1"/>
              <a:t>úsáid</a:t>
            </a:r>
            <a:endParaRPr lang="en-IE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www.glogster.com/media/1/6/58/50/658507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16835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27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565</Words>
  <Application>Microsoft Office PowerPoint</Application>
  <PresentationFormat>On-screen Show (4:3)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Tionchar Daonna ar Éiceachórais</vt:lpstr>
      <vt:lpstr>Cineálacha Orgánach in Éiceachóras</vt:lpstr>
      <vt:lpstr>Tosca timpeallachta a chuireann isteach ar orgánaigh</vt:lpstr>
      <vt:lpstr>Sreabhadh Fuinnimh:</vt:lpstr>
      <vt:lpstr>Pirimidí Éiceolaíochta</vt:lpstr>
      <vt:lpstr>Tosca a chuireann isteach ar Dhaonra Daonna: </vt:lpstr>
      <vt:lpstr>Athchúrsáil Chothaitheach:</vt:lpstr>
      <vt:lpstr>2. Timthriall Nítrigine</vt:lpstr>
      <vt:lpstr>Cb. 4 Tionchar Daonna ar Éiceachórais 1.Truailliú, 2. Caomhnú &amp; 3. Bainistiú Fuíll</vt:lpstr>
      <vt:lpstr>Báisteach Aigéadach ó SO²</vt:lpstr>
      <vt:lpstr>2. Caomhnú </vt:lpstr>
      <vt:lpstr>Buntáistí/Tairbhe Caomhnaithe:</vt:lpstr>
      <vt:lpstr>Roghnaigh AON chleachtas caomhnaithe as ...</vt:lpstr>
      <vt:lpstr>3. Bainistiú Fuíll</vt:lpstr>
      <vt:lpstr>Fadhbanna le bainistiú fuíll:</vt:lpstr>
      <vt:lpstr>Samplaí de bhainistíocht fuíll:</vt:lpstr>
      <vt:lpstr>Ról na Miocrorgánach i smachtú fuíll</vt:lpstr>
      <vt:lpstr>      Laghdú Fuíll: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Tioncar Daonna ar Éiceachórais</dc:title>
  <dc:creator>Student</dc:creator>
  <cp:lastModifiedBy>user1</cp:lastModifiedBy>
  <cp:revision>136</cp:revision>
  <cp:lastPrinted>2014-09-24T09:54:27Z</cp:lastPrinted>
  <dcterms:created xsi:type="dcterms:W3CDTF">2011-08-26T23:39:50Z</dcterms:created>
  <dcterms:modified xsi:type="dcterms:W3CDTF">2016-08-24T07:48:41Z</dcterms:modified>
</cp:coreProperties>
</file>