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1" r:id="rId6"/>
    <p:sldId id="278" r:id="rId7"/>
    <p:sldId id="279" r:id="rId8"/>
    <p:sldId id="280" r:id="rId9"/>
    <p:sldId id="269" r:id="rId10"/>
    <p:sldId id="273" r:id="rId11"/>
    <p:sldId id="272" r:id="rId12"/>
    <p:sldId id="270" r:id="rId13"/>
    <p:sldId id="262" r:id="rId14"/>
    <p:sldId id="281" r:id="rId15"/>
    <p:sldId id="263" r:id="rId16"/>
    <p:sldId id="267" r:id="rId17"/>
    <p:sldId id="260" r:id="rId18"/>
    <p:sldId id="266" r:id="rId19"/>
    <p:sldId id="274" r:id="rId20"/>
    <p:sldId id="275" r:id="rId21"/>
    <p:sldId id="277" r:id="rId22"/>
    <p:sldId id="282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1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4ECAA-A551-4D62-AF4D-9CD29839FB11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2331D-372D-45E7-BEEA-0301751EDAF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8647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DAE6-AA52-4291-B8D3-629D88C498D9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A285-6A75-4C65-B4D1-CCF841B926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694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DAE6-AA52-4291-B8D3-629D88C498D9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A285-6A75-4C65-B4D1-CCF841B926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746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DAE6-AA52-4291-B8D3-629D88C498D9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A285-6A75-4C65-B4D1-CCF841B926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672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DAE6-AA52-4291-B8D3-629D88C498D9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A285-6A75-4C65-B4D1-CCF841B926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803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DAE6-AA52-4291-B8D3-629D88C498D9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A285-6A75-4C65-B4D1-CCF841B926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561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DAE6-AA52-4291-B8D3-629D88C498D9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A285-6A75-4C65-B4D1-CCF841B926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046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DAE6-AA52-4291-B8D3-629D88C498D9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A285-6A75-4C65-B4D1-CCF841B926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382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DAE6-AA52-4291-B8D3-629D88C498D9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A285-6A75-4C65-B4D1-CCF841B926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44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DAE6-AA52-4291-B8D3-629D88C498D9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A285-6A75-4C65-B4D1-CCF841B926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010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DAE6-AA52-4291-B8D3-629D88C498D9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A285-6A75-4C65-B4D1-CCF841B926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708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DAE6-AA52-4291-B8D3-629D88C498D9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A285-6A75-4C65-B4D1-CCF841B926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778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5DAE6-AA52-4291-B8D3-629D88C498D9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A285-6A75-4C65-B4D1-CCF841B926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309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rte.ie/news/player/2013/0628/3555069-babies-from-three-parents-possible-under-uk-law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IE" sz="7200" dirty="0" err="1"/>
              <a:t>Riospráid</a:t>
            </a:r>
            <a:r>
              <a:rPr lang="en-IE" sz="7200" dirty="0"/>
              <a:t> </a:t>
            </a:r>
            <a:r>
              <a:rPr lang="en-IE" sz="7200" dirty="0" smtClean="0"/>
              <a:t>C</a:t>
            </a:r>
            <a:r>
              <a:rPr lang="ga-IE" sz="7200" smtClean="0"/>
              <a:t>h</a:t>
            </a:r>
            <a:r>
              <a:rPr lang="en-IE" sz="7200" smtClean="0"/>
              <a:t>eallach</a:t>
            </a:r>
            <a:r>
              <a:rPr lang="en-IE" sz="7200" dirty="0"/>
              <a:t>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4509511" y="1798657"/>
            <a:ext cx="352839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 err="1">
                <a:solidFill>
                  <a:srgbClr val="FF0000"/>
                </a:solidFill>
              </a:rPr>
              <a:t>Suíomh</a:t>
            </a:r>
            <a:r>
              <a:rPr lang="en-IE" sz="2400" b="1" dirty="0">
                <a:solidFill>
                  <a:srgbClr val="FF0000"/>
                </a:solidFill>
              </a:rPr>
              <a:t> - An </a:t>
            </a:r>
            <a:r>
              <a:rPr lang="en-IE" sz="2400" b="1" dirty="0" err="1">
                <a:solidFill>
                  <a:srgbClr val="FF0000"/>
                </a:solidFill>
              </a:rPr>
              <a:t>Mhiteacoindre</a:t>
            </a:r>
            <a:endParaRPr lang="en-IE" sz="2400" b="1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6123424" y="2355694"/>
            <a:ext cx="1080120" cy="1505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26" name="Picture 2" descr="mitochondrion cross 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10504"/>
            <a:ext cx="4762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286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In </a:t>
            </a:r>
            <a:r>
              <a:rPr lang="en-GB" b="1" dirty="0" err="1">
                <a:solidFill>
                  <a:srgbClr val="FF0000"/>
                </a:solidFill>
              </a:rPr>
              <a:t>Ainmhithe</a:t>
            </a:r>
            <a:r>
              <a:rPr lang="en-GB" b="1" dirty="0">
                <a:solidFill>
                  <a:srgbClr val="FF0000"/>
                </a:solidFill>
              </a:rPr>
              <a:t>/I </a:t>
            </a:r>
            <a:r>
              <a:rPr lang="en-GB" b="1" dirty="0" err="1">
                <a:solidFill>
                  <a:srgbClr val="FF0000"/>
                </a:solidFill>
              </a:rPr>
              <a:t>mBa</a:t>
            </a:r>
            <a:r>
              <a:rPr lang="ga-IE" b="1" dirty="0">
                <a:solidFill>
                  <a:srgbClr val="FF0000"/>
                </a:solidFill>
              </a:rPr>
              <a:t>i</a:t>
            </a:r>
            <a:r>
              <a:rPr lang="en-GB" b="1" dirty="0" err="1">
                <a:solidFill>
                  <a:srgbClr val="FF0000"/>
                </a:solidFill>
              </a:rPr>
              <a:t>ctéir</a:t>
            </a:r>
            <a:r>
              <a:rPr lang="en-GB" b="1" dirty="0">
                <a:solidFill>
                  <a:srgbClr val="FF0000"/>
                </a:solidFill>
              </a:rPr>
              <a:t> (</a:t>
            </a:r>
            <a:r>
              <a:rPr lang="en-GB" b="1" dirty="0" err="1">
                <a:solidFill>
                  <a:srgbClr val="FF0000"/>
                </a:solidFill>
              </a:rPr>
              <a:t>Monera</a:t>
            </a:r>
            <a:r>
              <a:rPr lang="en-GB" b="1" dirty="0">
                <a:solidFill>
                  <a:srgbClr val="FF0000"/>
                </a:solidFill>
              </a:rPr>
              <a:t>) </a:t>
            </a:r>
            <a:r>
              <a:rPr lang="en-GB" b="1" dirty="0" err="1">
                <a:solidFill>
                  <a:srgbClr val="FF0000"/>
                </a:solidFill>
              </a:rPr>
              <a:t>áirithe</a:t>
            </a:r>
            <a:r>
              <a:rPr lang="en-GB" b="1" dirty="0">
                <a:solidFill>
                  <a:srgbClr val="FF0000"/>
                </a:solidFill>
              </a:rPr>
              <a:t>:  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104" y="1412776"/>
            <a:ext cx="3927896" cy="5184576"/>
          </a:xfrm>
        </p:spPr>
        <p:txBody>
          <a:bodyPr>
            <a:normAutofit/>
          </a:bodyPr>
          <a:lstStyle/>
          <a:p>
            <a:pPr lvl="0"/>
            <a:r>
              <a:rPr lang="en-GB" dirty="0" err="1"/>
              <a:t>Déantar</a:t>
            </a:r>
            <a:r>
              <a:rPr lang="en-GB" dirty="0"/>
              <a:t> </a:t>
            </a:r>
            <a:r>
              <a:rPr lang="en-GB" b="1" dirty="0" err="1">
                <a:solidFill>
                  <a:srgbClr val="A0108F"/>
                </a:solidFill>
              </a:rPr>
              <a:t>aigéad</a:t>
            </a:r>
            <a:r>
              <a:rPr lang="en-GB" b="1" dirty="0">
                <a:solidFill>
                  <a:srgbClr val="A0108F"/>
                </a:solidFill>
              </a:rPr>
              <a:t> </a:t>
            </a:r>
            <a:r>
              <a:rPr lang="en-GB" b="1" dirty="0" err="1">
                <a:solidFill>
                  <a:srgbClr val="A0108F"/>
                </a:solidFill>
              </a:rPr>
              <a:t>lachtach</a:t>
            </a:r>
            <a:r>
              <a:rPr lang="en-GB" dirty="0"/>
              <a:t>, </a:t>
            </a:r>
            <a:r>
              <a:rPr lang="en-GB" dirty="0" err="1"/>
              <a:t>bailíonn</a:t>
            </a:r>
            <a:r>
              <a:rPr lang="en-GB" dirty="0"/>
              <a:t> </a:t>
            </a:r>
          </a:p>
          <a:p>
            <a:pPr marL="0" lvl="0" indent="0">
              <a:buNone/>
            </a:pPr>
            <a:r>
              <a:rPr lang="en-GB" dirty="0"/>
              <a:t>   </a:t>
            </a:r>
            <a:r>
              <a:rPr lang="en-GB" dirty="0" err="1"/>
              <a:t>sé</a:t>
            </a:r>
            <a:r>
              <a:rPr lang="en-GB" dirty="0"/>
              <a:t> </a:t>
            </a:r>
            <a:r>
              <a:rPr lang="en-GB" dirty="0" err="1"/>
              <a:t>sna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matáin</a:t>
            </a:r>
            <a:r>
              <a:rPr lang="en-GB" b="1" dirty="0">
                <a:solidFill>
                  <a:schemeClr val="accent1"/>
                </a:solidFill>
              </a:rPr>
              <a:t> = </a:t>
            </a:r>
            <a:r>
              <a:rPr lang="en-GB" b="1" dirty="0" err="1">
                <a:solidFill>
                  <a:schemeClr val="accent1"/>
                </a:solidFill>
              </a:rPr>
              <a:t>crampa</a:t>
            </a:r>
            <a:endParaRPr lang="en-IE" b="1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r>
              <a:rPr lang="en-GB" b="1" u="sng" dirty="0" err="1">
                <a:solidFill>
                  <a:srgbClr val="00B050"/>
                </a:solidFill>
              </a:rPr>
              <a:t>Úsáidí</a:t>
            </a:r>
            <a:r>
              <a:rPr lang="en-GB" b="1" u="sng" dirty="0">
                <a:solidFill>
                  <a:srgbClr val="00B050"/>
                </a:solidFill>
              </a:rPr>
              <a:t> </a:t>
            </a:r>
            <a:r>
              <a:rPr lang="ga-IE" b="1" u="sng" dirty="0">
                <a:solidFill>
                  <a:srgbClr val="00B050"/>
                </a:solidFill>
              </a:rPr>
              <a:t>i</a:t>
            </a:r>
            <a:r>
              <a:rPr lang="en-GB" b="1" u="sng" dirty="0">
                <a:solidFill>
                  <a:srgbClr val="00B050"/>
                </a:solidFill>
              </a:rPr>
              <a:t> </a:t>
            </a:r>
            <a:r>
              <a:rPr lang="en-GB" b="1" u="sng" dirty="0" err="1">
                <a:solidFill>
                  <a:srgbClr val="00B050"/>
                </a:solidFill>
              </a:rPr>
              <a:t>dTionscadal</a:t>
            </a:r>
            <a:r>
              <a:rPr lang="en-GB" dirty="0"/>
              <a:t>: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>
                <a:solidFill>
                  <a:srgbClr val="A0108F"/>
                </a:solidFill>
              </a:rPr>
              <a:t>ndéantús</a:t>
            </a:r>
            <a:r>
              <a:rPr lang="en-GB" dirty="0">
                <a:solidFill>
                  <a:srgbClr val="A0108F"/>
                </a:solidFill>
              </a:rPr>
              <a:t> </a:t>
            </a:r>
            <a:r>
              <a:rPr lang="en-GB" dirty="0" err="1">
                <a:solidFill>
                  <a:srgbClr val="A0108F"/>
                </a:solidFill>
              </a:rPr>
              <a:t>iógairt</a:t>
            </a:r>
            <a:r>
              <a:rPr lang="en-GB" dirty="0">
                <a:solidFill>
                  <a:srgbClr val="A0108F"/>
                </a:solidFill>
              </a:rPr>
              <a:t> ó</a:t>
            </a:r>
            <a:r>
              <a:rPr lang="en-GB" dirty="0"/>
              <a:t> </a:t>
            </a:r>
            <a:r>
              <a:rPr lang="en-GB" dirty="0" err="1"/>
              <a:t>aigéad</a:t>
            </a:r>
            <a:r>
              <a:rPr lang="en-GB" dirty="0"/>
              <a:t> </a:t>
            </a:r>
            <a:r>
              <a:rPr lang="en-GB" dirty="0" err="1"/>
              <a:t>lachtach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mbaictéar</a:t>
            </a:r>
            <a:r>
              <a:rPr lang="en-GB" dirty="0"/>
              <a:t>.</a:t>
            </a:r>
            <a:endParaRPr lang="en-IE" dirty="0"/>
          </a:p>
          <a:p>
            <a:endParaRPr lang="en-IE" dirty="0"/>
          </a:p>
        </p:txBody>
      </p:sp>
      <p:pic>
        <p:nvPicPr>
          <p:cNvPr id="5122" name="Picture 2" descr="Calf leg pain, muscle inju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600" y="1628800"/>
            <a:ext cx="388067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413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44" y="642594"/>
            <a:ext cx="8481120" cy="1143000"/>
          </a:xfrm>
        </p:spPr>
        <p:txBody>
          <a:bodyPr>
            <a:normAutofit/>
          </a:bodyPr>
          <a:lstStyle/>
          <a:p>
            <a:pPr algn="l"/>
            <a:r>
              <a:rPr lang="en-IE" b="1" dirty="0" err="1">
                <a:solidFill>
                  <a:srgbClr val="FF0000"/>
                </a:solidFill>
              </a:rPr>
              <a:t>Plandaí</a:t>
            </a:r>
            <a:r>
              <a:rPr lang="en-IE" b="1" dirty="0">
                <a:solidFill>
                  <a:srgbClr val="FF0000"/>
                </a:solidFill>
              </a:rPr>
              <a:t> &amp; </a:t>
            </a:r>
            <a:r>
              <a:rPr lang="en-IE" b="1" dirty="0" err="1">
                <a:solidFill>
                  <a:srgbClr val="FF0000"/>
                </a:solidFill>
              </a:rPr>
              <a:t>Giosta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64804"/>
            <a:ext cx="8424936" cy="58772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 err="1"/>
              <a:t>Déanann</a:t>
            </a:r>
            <a:r>
              <a:rPr lang="en-GB" dirty="0"/>
              <a:t> </a:t>
            </a:r>
            <a:r>
              <a:rPr lang="en-GB" dirty="0" err="1"/>
              <a:t>giosta</a:t>
            </a:r>
            <a:r>
              <a:rPr lang="en-GB" dirty="0"/>
              <a:t> (</a:t>
            </a:r>
            <a:r>
              <a:rPr lang="en-GB" dirty="0" err="1"/>
              <a:t>fungas</a:t>
            </a:r>
            <a:r>
              <a:rPr lang="en-GB" dirty="0"/>
              <a:t>) </a:t>
            </a:r>
          </a:p>
          <a:p>
            <a:pPr marL="0" lvl="0" indent="0">
              <a:buNone/>
            </a:pPr>
            <a:r>
              <a:rPr lang="en-GB" dirty="0" err="1"/>
              <a:t>riospráid</a:t>
            </a:r>
            <a:r>
              <a:rPr lang="en-GB" dirty="0"/>
              <a:t> </a:t>
            </a:r>
            <a:r>
              <a:rPr lang="en-GB" dirty="0" err="1"/>
              <a:t>anaeróbach</a:t>
            </a:r>
            <a:r>
              <a:rPr lang="en-GB" dirty="0"/>
              <a:t> &amp; </a:t>
            </a:r>
          </a:p>
          <a:p>
            <a:pPr marL="0" lvl="0" indent="0">
              <a:buNone/>
            </a:pPr>
            <a:r>
              <a:rPr lang="en-GB" dirty="0" err="1"/>
              <a:t>déantar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eatánól</a:t>
            </a:r>
            <a:r>
              <a:rPr lang="en-GB" dirty="0">
                <a:solidFill>
                  <a:srgbClr val="FF0000"/>
                </a:solidFill>
              </a:rPr>
              <a:t> &amp; CO₂ as an </a:t>
            </a:r>
            <a:r>
              <a:rPr lang="ga-IE" dirty="0" err="1" smtClean="0">
                <a:solidFill>
                  <a:srgbClr val="FF0000"/>
                </a:solidFill>
              </a:rPr>
              <a:t>ng</a:t>
            </a:r>
            <a:r>
              <a:rPr lang="en-GB" dirty="0" err="1" smtClean="0">
                <a:solidFill>
                  <a:srgbClr val="FF0000"/>
                </a:solidFill>
              </a:rPr>
              <a:t>lucós</a:t>
            </a:r>
            <a:r>
              <a:rPr lang="en-GB" dirty="0">
                <a:solidFill>
                  <a:srgbClr val="FF0000"/>
                </a:solidFill>
              </a:rPr>
              <a:t>.</a:t>
            </a:r>
            <a:r>
              <a:rPr lang="en-GB" dirty="0"/>
              <a:t>  </a:t>
            </a:r>
            <a:endParaRPr lang="en-IE" dirty="0"/>
          </a:p>
          <a:p>
            <a:pPr marL="0" lvl="0" indent="0">
              <a:buNone/>
            </a:pPr>
            <a:r>
              <a:rPr lang="en-GB" b="1" u="sng" dirty="0" err="1">
                <a:solidFill>
                  <a:srgbClr val="00B050"/>
                </a:solidFill>
              </a:rPr>
              <a:t>Úsáidí</a:t>
            </a:r>
            <a:r>
              <a:rPr lang="en-GB" b="1" u="sng" dirty="0">
                <a:solidFill>
                  <a:srgbClr val="00B050"/>
                </a:solidFill>
              </a:rPr>
              <a:t> </a:t>
            </a:r>
            <a:r>
              <a:rPr lang="en-GB" b="1" u="sng" dirty="0" err="1">
                <a:solidFill>
                  <a:srgbClr val="00B050"/>
                </a:solidFill>
              </a:rPr>
              <a:t>i</a:t>
            </a:r>
            <a:r>
              <a:rPr lang="en-GB" b="1" u="sng" dirty="0">
                <a:solidFill>
                  <a:srgbClr val="00B050"/>
                </a:solidFill>
              </a:rPr>
              <a:t> </a:t>
            </a:r>
            <a:r>
              <a:rPr lang="ga-IE" b="1" u="sng" dirty="0">
                <a:solidFill>
                  <a:srgbClr val="00B050"/>
                </a:solidFill>
              </a:rPr>
              <a:t>d</a:t>
            </a:r>
            <a:r>
              <a:rPr lang="en-GB" b="1" u="sng" dirty="0" err="1">
                <a:solidFill>
                  <a:srgbClr val="00B050"/>
                </a:solidFill>
              </a:rPr>
              <a:t>tionscadal</a:t>
            </a:r>
            <a:r>
              <a:rPr lang="en-GB" b="1" u="sng" dirty="0">
                <a:solidFill>
                  <a:srgbClr val="00B050"/>
                </a:solidFill>
              </a:rPr>
              <a:t>:</a:t>
            </a:r>
          </a:p>
          <a:p>
            <a:pPr marL="0" lvl="0" indent="0">
              <a:buNone/>
            </a:pPr>
            <a:r>
              <a:rPr lang="en-GB" b="1" dirty="0"/>
              <a:t>1. </a:t>
            </a:r>
            <a:r>
              <a:rPr lang="en-GB" b="1" dirty="0" err="1"/>
              <a:t>Grúdaireacht</a:t>
            </a:r>
            <a:r>
              <a:rPr lang="en-GB" dirty="0"/>
              <a:t>: </a:t>
            </a:r>
            <a:r>
              <a:rPr lang="en-GB" b="1" dirty="0" err="1">
                <a:solidFill>
                  <a:srgbClr val="A0108F"/>
                </a:solidFill>
              </a:rPr>
              <a:t>Coipeadh</a:t>
            </a:r>
            <a:r>
              <a:rPr lang="en-GB" b="1" dirty="0">
                <a:solidFill>
                  <a:srgbClr val="A0108F"/>
                </a:solidFill>
              </a:rPr>
              <a:t> -</a:t>
            </a:r>
            <a:r>
              <a:rPr lang="en-GB" dirty="0"/>
              <a:t> </a:t>
            </a:r>
            <a:r>
              <a:rPr lang="en-GB" dirty="0" err="1"/>
              <a:t>eatánól</a:t>
            </a:r>
            <a:r>
              <a:rPr lang="en-GB" dirty="0"/>
              <a:t> as a </a:t>
            </a:r>
            <a:r>
              <a:rPr lang="en-GB" dirty="0" err="1"/>
              <a:t>ndéantar</a:t>
            </a:r>
            <a:r>
              <a:rPr lang="en-GB" dirty="0"/>
              <a:t> </a:t>
            </a:r>
            <a:r>
              <a:rPr lang="en-GB" dirty="0" err="1"/>
              <a:t>beoir</a:t>
            </a:r>
            <a:r>
              <a:rPr lang="en-GB" dirty="0"/>
              <a:t>/</a:t>
            </a:r>
            <a:r>
              <a:rPr lang="en-GB" dirty="0" err="1"/>
              <a:t>fíon</a:t>
            </a:r>
            <a:r>
              <a:rPr lang="en-GB" dirty="0"/>
              <a:t>. </a:t>
            </a:r>
            <a:endParaRPr lang="en-IE" dirty="0"/>
          </a:p>
          <a:p>
            <a:pPr marL="0" indent="0">
              <a:buNone/>
            </a:pPr>
            <a:r>
              <a:rPr lang="en-GB" b="1" dirty="0"/>
              <a:t>2. </a:t>
            </a:r>
            <a:r>
              <a:rPr lang="en-GB" b="1" dirty="0" err="1"/>
              <a:t>Bácá</a:t>
            </a:r>
            <a:r>
              <a:rPr lang="ga-IE" b="1" dirty="0"/>
              <a:t>il</a:t>
            </a:r>
            <a:r>
              <a:rPr lang="en-GB" b="1" dirty="0"/>
              <a:t>:  </a:t>
            </a:r>
            <a:r>
              <a:rPr lang="ga-IE" dirty="0"/>
              <a:t>A</a:t>
            </a:r>
            <a:r>
              <a:rPr lang="en-GB" dirty="0" err="1"/>
              <a:t>rdaíonn</a:t>
            </a:r>
            <a:r>
              <a:rPr lang="en-GB" dirty="0"/>
              <a:t> an </a:t>
            </a:r>
            <a:r>
              <a:rPr lang="ga-IE" dirty="0"/>
              <a:t>t-</a:t>
            </a:r>
            <a:r>
              <a:rPr lang="en-GB" dirty="0" err="1"/>
              <a:t>arán</a:t>
            </a:r>
            <a:r>
              <a:rPr lang="en-GB" dirty="0"/>
              <a:t> de </a:t>
            </a:r>
            <a:r>
              <a:rPr lang="en-GB" dirty="0" err="1"/>
              <a:t>bharr</a:t>
            </a:r>
            <a:r>
              <a:rPr lang="en-GB" dirty="0"/>
              <a:t> an CO</a:t>
            </a:r>
            <a:r>
              <a:rPr lang="en-GB" dirty="0">
                <a:latin typeface="Calibri"/>
              </a:rPr>
              <a:t>₂</a:t>
            </a:r>
            <a:endParaRPr lang="en-IE" dirty="0"/>
          </a:p>
        </p:txBody>
      </p:sp>
      <p:pic>
        <p:nvPicPr>
          <p:cNvPr id="6146" name="Picture 2" descr="Yeast dough on the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378420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760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4211960" cy="5577483"/>
          </a:xfrm>
        </p:spPr>
        <p:txBody>
          <a:bodyPr/>
          <a:lstStyle/>
          <a:p>
            <a:pPr marL="0" indent="0">
              <a:buNone/>
            </a:pPr>
            <a:endParaRPr lang="en-IE" b="1" dirty="0"/>
          </a:p>
          <a:p>
            <a:pPr marL="0" indent="0">
              <a:buNone/>
            </a:pPr>
            <a:r>
              <a:rPr lang="en-IE" sz="4400" b="1" dirty="0" err="1"/>
              <a:t>Riospráid</a:t>
            </a:r>
            <a:r>
              <a:rPr lang="en-IE" sz="4400" b="1" dirty="0"/>
              <a:t> ANAERÓBACH </a:t>
            </a:r>
          </a:p>
          <a:p>
            <a:pPr marL="0" indent="0">
              <a:buNone/>
            </a:pPr>
            <a:r>
              <a:rPr lang="en-IE" b="1" dirty="0"/>
              <a:t>   (</a:t>
            </a:r>
            <a:r>
              <a:rPr lang="en-IE" b="1" dirty="0" err="1"/>
              <a:t>gan</a:t>
            </a:r>
            <a:r>
              <a:rPr lang="en-IE" b="1" dirty="0"/>
              <a:t> O₂)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231740" y="2636912"/>
            <a:ext cx="2520280" cy="79208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/>
          <p:cNvSpPr txBox="1"/>
          <p:nvPr/>
        </p:nvSpPr>
        <p:spPr>
          <a:xfrm>
            <a:off x="5832140" y="364014"/>
            <a:ext cx="93610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err="1"/>
              <a:t>Glúcós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5723620" y="3141838"/>
            <a:ext cx="126014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/>
              <a:t>2 </a:t>
            </a:r>
            <a:r>
              <a:rPr lang="en-IE" b="1" dirty="0" err="1"/>
              <a:t>mhóilín</a:t>
            </a:r>
            <a:r>
              <a:rPr lang="en-IE" b="1" dirty="0"/>
              <a:t> </a:t>
            </a:r>
            <a:r>
              <a:rPr lang="en-IE" b="1" dirty="0" err="1"/>
              <a:t>piorúvacha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5832140" y="1916832"/>
            <a:ext cx="104411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err="1"/>
              <a:t>Glicealú</a:t>
            </a:r>
            <a:endParaRPr lang="en-IE" dirty="0"/>
          </a:p>
        </p:txBody>
      </p:sp>
      <p:sp>
        <p:nvSpPr>
          <p:cNvPr id="5" name="Oval 4"/>
          <p:cNvSpPr/>
          <p:nvPr/>
        </p:nvSpPr>
        <p:spPr>
          <a:xfrm>
            <a:off x="3762660" y="4245560"/>
            <a:ext cx="2465039" cy="109732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6607961" y="4245560"/>
            <a:ext cx="2414235" cy="10326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Down Arrow 7"/>
          <p:cNvSpPr/>
          <p:nvPr/>
        </p:nvSpPr>
        <p:spPr>
          <a:xfrm>
            <a:off x="6300192" y="836712"/>
            <a:ext cx="288032" cy="9361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Down Arrow 10"/>
          <p:cNvSpPr/>
          <p:nvPr/>
        </p:nvSpPr>
        <p:spPr>
          <a:xfrm>
            <a:off x="6218819" y="2286164"/>
            <a:ext cx="288032" cy="9361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220072" y="3465003"/>
            <a:ext cx="503548" cy="7560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876256" y="3573016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12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9577064" cy="1224136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err="1">
                <a:solidFill>
                  <a:srgbClr val="0070C0"/>
                </a:solidFill>
              </a:rPr>
              <a:t>Riospráid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Aeróbach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Céim</a:t>
            </a:r>
            <a:r>
              <a:rPr lang="en-GB" b="1" dirty="0">
                <a:solidFill>
                  <a:srgbClr val="0070C0"/>
                </a:solidFill>
              </a:rPr>
              <a:t> 1: 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b="1" dirty="0" err="1">
                <a:solidFill>
                  <a:srgbClr val="FF0000"/>
                </a:solidFill>
              </a:rPr>
              <a:t>Glicealú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0070C0"/>
                </a:solidFill>
              </a:rPr>
              <a:t>(</a:t>
            </a:r>
            <a:r>
              <a:rPr lang="en-GB" b="1" dirty="0" err="1">
                <a:solidFill>
                  <a:srgbClr val="0070C0"/>
                </a:solidFill>
              </a:rPr>
              <a:t>Ardl</a:t>
            </a:r>
            <a:r>
              <a:rPr lang="en-GB" b="1" dirty="0">
                <a:solidFill>
                  <a:srgbClr val="0070C0"/>
                </a:solidFill>
              </a:rPr>
              <a:t>.)</a:t>
            </a:r>
            <a:r>
              <a:rPr lang="en-GB" b="1" dirty="0"/>
              <a:t/>
            </a:r>
            <a:br>
              <a:rPr lang="en-GB" b="1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4248472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400" b="1" u="sng" dirty="0" err="1">
                <a:solidFill>
                  <a:srgbClr val="FF0000"/>
                </a:solidFill>
              </a:rPr>
              <a:t>Suíomh</a:t>
            </a:r>
            <a:r>
              <a:rPr lang="en-GB" sz="3400" b="1" u="sng" dirty="0">
                <a:solidFill>
                  <a:srgbClr val="FF0000"/>
                </a:solidFill>
              </a:rPr>
              <a:t>: </a:t>
            </a:r>
            <a:r>
              <a:rPr lang="en-GB" sz="3400" b="1" dirty="0" err="1">
                <a:solidFill>
                  <a:srgbClr val="A0108F"/>
                </a:solidFill>
              </a:rPr>
              <a:t>Cíteasol</a:t>
            </a:r>
            <a:r>
              <a:rPr lang="en-GB" sz="3400" b="1" dirty="0">
                <a:solidFill>
                  <a:srgbClr val="A0108F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GB" dirty="0" err="1"/>
              <a:t>Níl</a:t>
            </a:r>
            <a:r>
              <a:rPr lang="en-GB" dirty="0"/>
              <a:t> </a:t>
            </a:r>
            <a:r>
              <a:rPr lang="en-GB" dirty="0" err="1"/>
              <a:t>gá</a:t>
            </a:r>
            <a:r>
              <a:rPr lang="en-GB" dirty="0"/>
              <a:t> le </a:t>
            </a:r>
            <a:r>
              <a:rPr lang="en-GB" b="1" dirty="0">
                <a:solidFill>
                  <a:srgbClr val="A0108F"/>
                </a:solidFill>
              </a:rPr>
              <a:t>O</a:t>
            </a:r>
            <a:r>
              <a:rPr lang="en-GB" b="1" dirty="0">
                <a:solidFill>
                  <a:srgbClr val="A0108F"/>
                </a:solidFill>
                <a:latin typeface="Calibri"/>
              </a:rPr>
              <a:t>₂</a:t>
            </a:r>
            <a:r>
              <a:rPr lang="en-GB" dirty="0">
                <a:latin typeface="Calibri"/>
              </a:rPr>
              <a:t> ag an </a:t>
            </a:r>
            <a:r>
              <a:rPr lang="en-GB" dirty="0" err="1">
                <a:latin typeface="Calibri"/>
              </a:rPr>
              <a:t>bpointe</a:t>
            </a:r>
            <a:r>
              <a:rPr lang="en-GB" dirty="0">
                <a:latin typeface="Calibri"/>
              </a:rPr>
              <a:t> </a:t>
            </a:r>
            <a:r>
              <a:rPr lang="en-GB" dirty="0" err="1">
                <a:latin typeface="Calibri"/>
              </a:rPr>
              <a:t>seo</a:t>
            </a:r>
            <a:r>
              <a:rPr lang="en-GB" dirty="0">
                <a:latin typeface="Calibri"/>
              </a:rPr>
              <a:t> (</a:t>
            </a:r>
            <a:r>
              <a:rPr lang="en-GB" dirty="0" err="1"/>
              <a:t>Glicealú</a:t>
            </a:r>
            <a:r>
              <a:rPr lang="en-GB" dirty="0"/>
              <a:t> </a:t>
            </a:r>
            <a:r>
              <a:rPr lang="en-GB" dirty="0" err="1"/>
              <a:t>Anaeróbach</a:t>
            </a:r>
            <a:r>
              <a:rPr lang="en-GB" dirty="0"/>
              <a:t>) </a:t>
            </a:r>
          </a:p>
          <a:p>
            <a:pPr marL="0" lvl="0" indent="0">
              <a:buNone/>
            </a:pPr>
            <a:r>
              <a:rPr lang="en-GB" sz="3400" b="1" dirty="0" err="1"/>
              <a:t>Scoilteann</a:t>
            </a:r>
            <a:r>
              <a:rPr lang="en-GB" sz="3400" b="1" dirty="0"/>
              <a:t> </a:t>
            </a:r>
            <a:r>
              <a:rPr lang="en-GB" sz="4400" b="1" dirty="0" err="1">
                <a:solidFill>
                  <a:srgbClr val="A0108F"/>
                </a:solidFill>
              </a:rPr>
              <a:t>Glúcós</a:t>
            </a:r>
            <a:endParaRPr lang="en-GB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11" t="1396" r="19153" b="68053"/>
          <a:stretch/>
        </p:blipFill>
        <p:spPr bwMode="auto">
          <a:xfrm>
            <a:off x="2987824" y="1772816"/>
            <a:ext cx="5591860" cy="324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1738390">
            <a:off x="1581438" y="4941768"/>
            <a:ext cx="360040" cy="9361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Down Arrow 6"/>
          <p:cNvSpPr/>
          <p:nvPr/>
        </p:nvSpPr>
        <p:spPr>
          <a:xfrm rot="19279892">
            <a:off x="2664740" y="4923016"/>
            <a:ext cx="360040" cy="9361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611560" y="5906496"/>
            <a:ext cx="396044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3200" b="1" dirty="0"/>
              <a:t>2 </a:t>
            </a:r>
            <a:r>
              <a:rPr lang="en-IE" sz="3200" b="1" dirty="0" err="1"/>
              <a:t>mhóilín</a:t>
            </a:r>
            <a:r>
              <a:rPr lang="en-IE" sz="3200" b="1" dirty="0"/>
              <a:t> </a:t>
            </a:r>
            <a:r>
              <a:rPr lang="en-IE" sz="3200" b="1" dirty="0" err="1"/>
              <a:t>piorúvacha</a:t>
            </a:r>
            <a:endParaRPr lang="en-IE" sz="3200" b="1" dirty="0"/>
          </a:p>
        </p:txBody>
      </p:sp>
    </p:spTree>
    <p:extLst>
      <p:ext uri="{BB962C8B-B14F-4D97-AF65-F5344CB8AC3E}">
        <p14:creationId xmlns:p14="http://schemas.microsoft.com/office/powerpoint/2010/main" val="2896653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en-IE" b="1" dirty="0" err="1">
                <a:solidFill>
                  <a:srgbClr val="FF0000"/>
                </a:solidFill>
              </a:rPr>
              <a:t>Céim</a:t>
            </a:r>
            <a:r>
              <a:rPr lang="en-IE" b="1" dirty="0">
                <a:solidFill>
                  <a:srgbClr val="FF0000"/>
                </a:solidFill>
              </a:rPr>
              <a:t> 2- </a:t>
            </a:r>
            <a:r>
              <a:rPr lang="en-IE" b="1" dirty="0" err="1">
                <a:solidFill>
                  <a:srgbClr val="FF0000"/>
                </a:solidFill>
              </a:rPr>
              <a:t>ina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dhá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chuid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3600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/>
              <a:t>(</a:t>
            </a:r>
            <a:r>
              <a:rPr lang="en-GB" sz="4000" b="1" dirty="0" err="1"/>
              <a:t>i</a:t>
            </a:r>
            <a:r>
              <a:rPr lang="en-GB" sz="4000" b="1" dirty="0"/>
              <a:t>)</a:t>
            </a:r>
            <a:r>
              <a:rPr lang="en-GB" sz="4000" b="1" dirty="0" err="1"/>
              <a:t>Timthriall</a:t>
            </a:r>
            <a:r>
              <a:rPr lang="en-GB" sz="4000" b="1" dirty="0"/>
              <a:t> Krebs</a:t>
            </a:r>
          </a:p>
          <a:p>
            <a:pPr marL="0" indent="0">
              <a:buNone/>
            </a:pPr>
            <a:r>
              <a:rPr lang="en-GB" sz="4000" b="1" dirty="0"/>
              <a:t>(ii) </a:t>
            </a:r>
            <a:r>
              <a:rPr lang="en-GB" sz="4000" b="1" dirty="0" err="1"/>
              <a:t>Slabhra</a:t>
            </a:r>
            <a:r>
              <a:rPr lang="en-GB" sz="4000" b="1" dirty="0"/>
              <a:t> </a:t>
            </a:r>
            <a:r>
              <a:rPr lang="en-GB" sz="4000" b="1" dirty="0" err="1"/>
              <a:t>Iompróir</a:t>
            </a:r>
            <a:r>
              <a:rPr lang="en-GB" sz="4000" b="1" dirty="0"/>
              <a:t> </a:t>
            </a:r>
            <a:r>
              <a:rPr lang="en-GB" sz="4000" b="1" dirty="0" err="1"/>
              <a:t>na</a:t>
            </a:r>
            <a:r>
              <a:rPr lang="en-GB" sz="4000" b="1" dirty="0"/>
              <a:t> </a:t>
            </a:r>
            <a:r>
              <a:rPr lang="en-GB" sz="4000" b="1" dirty="0" err="1"/>
              <a:t>Leictreon</a:t>
            </a:r>
            <a:endParaRPr lang="en-GB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22044" r="7708" b="-18258"/>
          <a:stretch/>
        </p:blipFill>
        <p:spPr bwMode="auto">
          <a:xfrm>
            <a:off x="3419364" y="1340768"/>
            <a:ext cx="5724636" cy="73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702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46" y="188640"/>
            <a:ext cx="8892480" cy="1301006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err="1"/>
              <a:t>Céim</a:t>
            </a:r>
            <a:r>
              <a:rPr lang="en-GB" sz="3600" b="1" dirty="0"/>
              <a:t> 2:</a:t>
            </a:r>
            <a:r>
              <a:rPr lang="en-GB" sz="5400" b="1" dirty="0"/>
              <a:t> </a:t>
            </a:r>
            <a:r>
              <a:rPr lang="en-GB" sz="4000" b="1" dirty="0"/>
              <a:t>(</a:t>
            </a:r>
            <a:r>
              <a:rPr lang="en-GB" sz="4000" b="1" dirty="0" err="1"/>
              <a:t>i</a:t>
            </a:r>
            <a:r>
              <a:rPr lang="en-GB" sz="4000" b="1" dirty="0"/>
              <a:t>) </a:t>
            </a:r>
            <a:r>
              <a:rPr lang="en-GB" sz="4000" b="1" dirty="0" err="1"/>
              <a:t>Timthriall</a:t>
            </a:r>
            <a:r>
              <a:rPr lang="en-GB" sz="4000" b="1" dirty="0"/>
              <a:t> Krebs</a:t>
            </a:r>
            <a:endParaRPr lang="en-I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69" y="1556792"/>
            <a:ext cx="4281539" cy="48245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4000" b="1" dirty="0" err="1">
                <a:solidFill>
                  <a:srgbClr val="FF0000"/>
                </a:solidFill>
              </a:rPr>
              <a:t>Suíomh</a:t>
            </a:r>
            <a:r>
              <a:rPr lang="en-GB" sz="4000" b="1" dirty="0">
                <a:solidFill>
                  <a:srgbClr val="FF0000"/>
                </a:solidFill>
              </a:rPr>
              <a:t>:</a:t>
            </a:r>
            <a:r>
              <a:rPr lang="en-GB" sz="4000" dirty="0">
                <a:solidFill>
                  <a:srgbClr val="FF0000"/>
                </a:solidFill>
              </a:rPr>
              <a:t> (</a:t>
            </a:r>
            <a:r>
              <a:rPr lang="en-GB" sz="4000" dirty="0" err="1">
                <a:solidFill>
                  <a:srgbClr val="FF0000"/>
                </a:solidFill>
              </a:rPr>
              <a:t>maitrís</a:t>
            </a:r>
            <a:r>
              <a:rPr lang="en-GB" sz="4000" dirty="0">
                <a:solidFill>
                  <a:srgbClr val="FF0000"/>
                </a:solidFill>
              </a:rPr>
              <a:t>) </a:t>
            </a:r>
            <a:r>
              <a:rPr lang="en-GB" sz="4000" dirty="0" err="1">
                <a:solidFill>
                  <a:srgbClr val="FF0000"/>
                </a:solidFill>
              </a:rPr>
              <a:t>miteacoindre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</a:p>
          <a:p>
            <a:r>
              <a:rPr lang="en-GB" sz="4000" dirty="0" err="1">
                <a:solidFill>
                  <a:srgbClr val="0070C0"/>
                </a:solidFill>
              </a:rPr>
              <a:t>Baintear</a:t>
            </a:r>
            <a:r>
              <a:rPr lang="en-GB" sz="4000" dirty="0">
                <a:solidFill>
                  <a:srgbClr val="0070C0"/>
                </a:solidFill>
              </a:rPr>
              <a:t> </a:t>
            </a:r>
            <a:r>
              <a:rPr lang="en-GB" sz="4000" dirty="0" err="1">
                <a:solidFill>
                  <a:srgbClr val="0070C0"/>
                </a:solidFill>
              </a:rPr>
              <a:t>carbón</a:t>
            </a:r>
            <a:r>
              <a:rPr lang="en-GB" sz="4000" dirty="0">
                <a:solidFill>
                  <a:srgbClr val="0070C0"/>
                </a:solidFill>
              </a:rPr>
              <a:t> as an </a:t>
            </a:r>
            <a:r>
              <a:rPr lang="en-GB" sz="4000" dirty="0" err="1">
                <a:solidFill>
                  <a:srgbClr val="0070C0"/>
                </a:solidFill>
              </a:rPr>
              <a:t>bPiorúvach</a:t>
            </a:r>
            <a:r>
              <a:rPr lang="en-GB" sz="4000" dirty="0">
                <a:solidFill>
                  <a:srgbClr val="0070C0"/>
                </a:solidFill>
              </a:rPr>
              <a:t> </a:t>
            </a:r>
            <a:r>
              <a:rPr lang="en-GB" sz="4000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GB" sz="4000" dirty="0">
                <a:solidFill>
                  <a:srgbClr val="0070C0"/>
                </a:solidFill>
              </a:rPr>
              <a:t> </a:t>
            </a:r>
            <a:r>
              <a:rPr lang="en-GB" sz="4000" b="1" dirty="0" err="1">
                <a:solidFill>
                  <a:srgbClr val="FF0000"/>
                </a:solidFill>
              </a:rPr>
              <a:t>aicéitil</a:t>
            </a:r>
            <a:r>
              <a:rPr lang="en-GB" sz="4000" b="1" dirty="0">
                <a:solidFill>
                  <a:srgbClr val="FF0000"/>
                </a:solidFill>
              </a:rPr>
              <a:t> (2C)- </a:t>
            </a:r>
            <a:r>
              <a:rPr lang="en-GB" sz="4000" dirty="0" err="1">
                <a:solidFill>
                  <a:srgbClr val="0070C0"/>
                </a:solidFill>
              </a:rPr>
              <a:t>teann</a:t>
            </a:r>
            <a:r>
              <a:rPr lang="en-GB" sz="4000" dirty="0">
                <a:solidFill>
                  <a:srgbClr val="0070C0"/>
                </a:solidFill>
              </a:rPr>
              <a:t> </a:t>
            </a:r>
            <a:r>
              <a:rPr lang="en-GB" sz="4000" dirty="0" err="1">
                <a:solidFill>
                  <a:srgbClr val="0070C0"/>
                </a:solidFill>
              </a:rPr>
              <a:t>sé</a:t>
            </a:r>
            <a:r>
              <a:rPr lang="en-GB" sz="4000" dirty="0">
                <a:solidFill>
                  <a:srgbClr val="0070C0"/>
                </a:solidFill>
              </a:rPr>
              <a:t> </a:t>
            </a:r>
            <a:r>
              <a:rPr lang="en-GB" sz="4000" dirty="0" err="1">
                <a:solidFill>
                  <a:srgbClr val="0070C0"/>
                </a:solidFill>
              </a:rPr>
              <a:t>isteach</a:t>
            </a:r>
            <a:r>
              <a:rPr lang="en-GB" sz="4000" dirty="0">
                <a:solidFill>
                  <a:srgbClr val="0070C0"/>
                </a:solidFill>
              </a:rPr>
              <a:t> </a:t>
            </a:r>
            <a:r>
              <a:rPr lang="en-GB" sz="4000" dirty="0" err="1">
                <a:solidFill>
                  <a:srgbClr val="0070C0"/>
                </a:solidFill>
              </a:rPr>
              <a:t>sa</a:t>
            </a:r>
            <a:r>
              <a:rPr lang="en-GB" sz="4000" dirty="0">
                <a:solidFill>
                  <a:srgbClr val="0070C0"/>
                </a:solidFill>
              </a:rPr>
              <a:t> M</a:t>
            </a:r>
            <a:r>
              <a:rPr lang="ga-IE" sz="4000" dirty="0">
                <a:solidFill>
                  <a:srgbClr val="0070C0"/>
                </a:solidFill>
              </a:rPr>
              <a:t>h</a:t>
            </a:r>
            <a:r>
              <a:rPr lang="en-GB" sz="4000" dirty="0" err="1">
                <a:solidFill>
                  <a:srgbClr val="0070C0"/>
                </a:solidFill>
              </a:rPr>
              <a:t>iteacoindre</a:t>
            </a:r>
            <a:r>
              <a:rPr lang="en-GB" sz="40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n-GB" sz="4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3400" dirty="0"/>
              <a:t>-  </a:t>
            </a:r>
            <a:r>
              <a:rPr lang="en-GB" sz="4000" dirty="0" err="1"/>
              <a:t>Bristear</a:t>
            </a:r>
            <a:r>
              <a:rPr lang="en-GB" sz="4000" dirty="0"/>
              <a:t> </a:t>
            </a:r>
            <a:r>
              <a:rPr lang="en-GB" sz="4000" dirty="0" err="1"/>
              <a:t>Aicéitil</a:t>
            </a:r>
            <a:r>
              <a:rPr lang="en-GB" sz="4000" dirty="0"/>
              <a:t>  go </a:t>
            </a:r>
            <a:r>
              <a:rPr lang="en-GB" sz="4000" dirty="0" err="1"/>
              <a:t>hiomlán</a:t>
            </a:r>
            <a:r>
              <a:rPr lang="en-GB" sz="4000" dirty="0"/>
              <a:t>.</a:t>
            </a:r>
            <a:endParaRPr lang="en-IE" sz="4000" dirty="0"/>
          </a:p>
          <a:p>
            <a:pPr marL="0" indent="0">
              <a:buNone/>
            </a:pPr>
            <a:r>
              <a:rPr lang="en-GB" sz="4000" dirty="0"/>
              <a:t>-  </a:t>
            </a:r>
            <a:r>
              <a:rPr lang="en-GB" sz="4000" dirty="0" err="1"/>
              <a:t>Scaoiltear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00B050"/>
                </a:solidFill>
              </a:rPr>
              <a:t>CO</a:t>
            </a:r>
            <a:r>
              <a:rPr lang="en-GB" sz="4000" baseline="-25000" dirty="0">
                <a:solidFill>
                  <a:srgbClr val="00B050"/>
                </a:solidFill>
              </a:rPr>
              <a:t>2</a:t>
            </a:r>
            <a:r>
              <a:rPr lang="en-GB" sz="4000" dirty="0">
                <a:solidFill>
                  <a:srgbClr val="00B050"/>
                </a:solidFill>
              </a:rPr>
              <a:t>, H</a:t>
            </a:r>
            <a:r>
              <a:rPr lang="en-GB" sz="4000" baseline="30000" dirty="0">
                <a:solidFill>
                  <a:srgbClr val="00B050"/>
                </a:solidFill>
              </a:rPr>
              <a:t>+ </a:t>
            </a:r>
            <a:r>
              <a:rPr lang="en-GB" sz="4000" dirty="0">
                <a:solidFill>
                  <a:srgbClr val="00B050"/>
                </a:solidFill>
              </a:rPr>
              <a:t>&amp; </a:t>
            </a:r>
            <a:r>
              <a:rPr lang="en-GB" sz="4000" dirty="0" err="1">
                <a:solidFill>
                  <a:srgbClr val="00B050"/>
                </a:solidFill>
              </a:rPr>
              <a:t>leictreoin</a:t>
            </a:r>
            <a:r>
              <a:rPr lang="en-GB" sz="4000" dirty="0"/>
              <a:t>.</a:t>
            </a:r>
            <a:endParaRPr lang="en-IE" sz="4000" dirty="0"/>
          </a:p>
          <a:p>
            <a:pPr marL="0" indent="0">
              <a:buNone/>
            </a:pPr>
            <a:r>
              <a:rPr lang="en-GB" sz="4000" dirty="0"/>
              <a:t>-  </a:t>
            </a:r>
            <a:r>
              <a:rPr lang="en-GB" sz="4000" dirty="0" err="1"/>
              <a:t>Ceanglaíonn</a:t>
            </a:r>
            <a:r>
              <a:rPr lang="en-GB" sz="4000" dirty="0"/>
              <a:t> </a:t>
            </a:r>
            <a:r>
              <a:rPr lang="en-GB" sz="4000" dirty="0" err="1"/>
              <a:t>na</a:t>
            </a:r>
            <a:r>
              <a:rPr lang="en-GB" sz="4000" dirty="0"/>
              <a:t> </a:t>
            </a:r>
            <a:r>
              <a:rPr lang="en-GB" sz="4000" dirty="0" err="1"/>
              <a:t>hiain</a:t>
            </a:r>
            <a:r>
              <a:rPr lang="en-GB" sz="4000" dirty="0"/>
              <a:t> </a:t>
            </a:r>
            <a:r>
              <a:rPr lang="en-GB" sz="4000" dirty="0" err="1"/>
              <a:t>hidrigine</a:t>
            </a:r>
            <a:r>
              <a:rPr lang="en-GB" sz="4000" dirty="0"/>
              <a:t> le </a:t>
            </a:r>
            <a:r>
              <a:rPr lang="en-GB" sz="4000" b="1" dirty="0"/>
              <a:t>NAD a</a:t>
            </a:r>
            <a:r>
              <a:rPr lang="en-GB" sz="4000" dirty="0"/>
              <a:t>g </a:t>
            </a:r>
            <a:r>
              <a:rPr lang="en-GB" sz="4000" dirty="0" err="1"/>
              <a:t>déanamh</a:t>
            </a:r>
            <a:r>
              <a:rPr lang="en-GB" sz="4000" dirty="0"/>
              <a:t> </a:t>
            </a:r>
            <a:r>
              <a:rPr lang="en-GB" sz="4000" b="1" dirty="0">
                <a:solidFill>
                  <a:srgbClr val="00B050"/>
                </a:solidFill>
              </a:rPr>
              <a:t>NADH</a:t>
            </a:r>
            <a:r>
              <a:rPr lang="en-GB" sz="4000" b="1" baseline="30000" dirty="0">
                <a:solidFill>
                  <a:srgbClr val="00B050"/>
                </a:solidFill>
              </a:rPr>
              <a:t>+</a:t>
            </a:r>
            <a:r>
              <a:rPr lang="en-GB" sz="4000" b="1" dirty="0"/>
              <a:t>.</a:t>
            </a:r>
            <a:endParaRPr lang="en-IE" sz="4000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517232"/>
            <a:ext cx="324036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3200" dirty="0" err="1">
                <a:solidFill>
                  <a:srgbClr val="FF0000"/>
                </a:solidFill>
              </a:rPr>
              <a:t>Táirgí</a:t>
            </a:r>
            <a:r>
              <a:rPr lang="en-IE" sz="3200" dirty="0"/>
              <a:t>: </a:t>
            </a:r>
            <a:r>
              <a:rPr lang="en-IE" sz="3200" dirty="0" err="1"/>
              <a:t>móilíní</a:t>
            </a:r>
            <a:r>
              <a:rPr lang="en-IE" sz="3200" dirty="0"/>
              <a:t> </a:t>
            </a:r>
            <a:r>
              <a:rPr lang="en-IE" sz="3200" b="1" dirty="0"/>
              <a:t>ATP</a:t>
            </a:r>
            <a:r>
              <a:rPr lang="en-IE" sz="3200" dirty="0"/>
              <a:t>, </a:t>
            </a:r>
          </a:p>
          <a:p>
            <a:r>
              <a:rPr lang="en-IE" sz="3200" b="1" dirty="0"/>
              <a:t>NADH</a:t>
            </a:r>
            <a:r>
              <a:rPr lang="en-IE" sz="3200" dirty="0"/>
              <a:t>, </a:t>
            </a:r>
            <a:r>
              <a:rPr lang="en-GB" sz="3200" b="1" dirty="0"/>
              <a:t>CO</a:t>
            </a:r>
            <a:r>
              <a:rPr lang="en-GB" sz="3200" b="1" baseline="-25000" dirty="0"/>
              <a:t>2</a:t>
            </a:r>
            <a:endParaRPr lang="en-IE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22044" r="7708" b="-18258"/>
          <a:stretch/>
        </p:blipFill>
        <p:spPr bwMode="auto">
          <a:xfrm>
            <a:off x="4788024" y="1259291"/>
            <a:ext cx="4176464" cy="598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82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9" y="54868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GB" b="1" dirty="0" err="1" smtClean="0"/>
              <a:t>Céi</a:t>
            </a:r>
            <a:r>
              <a:rPr lang="ga-IE" b="1" dirty="0" smtClean="0"/>
              <a:t>m</a:t>
            </a:r>
            <a:r>
              <a:rPr lang="en-GB" b="1" dirty="0" smtClean="0"/>
              <a:t> </a:t>
            </a:r>
            <a:r>
              <a:rPr lang="en-GB" b="1" dirty="0"/>
              <a:t>2: (ii) </a:t>
            </a:r>
            <a:r>
              <a:rPr lang="en-GB" b="1" dirty="0" err="1"/>
              <a:t>Córas</a:t>
            </a:r>
            <a:r>
              <a:rPr lang="en-GB" b="1" dirty="0"/>
              <a:t> </a:t>
            </a:r>
            <a:r>
              <a:rPr lang="en-GB" b="1" dirty="0" err="1"/>
              <a:t>Iompróirí</a:t>
            </a:r>
            <a:r>
              <a:rPr lang="en-GB" b="1" dirty="0"/>
              <a:t> </a:t>
            </a:r>
            <a:r>
              <a:rPr lang="en-GB" b="1" dirty="0" err="1"/>
              <a:t>Leictreon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01529"/>
            <a:ext cx="5616624" cy="50405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500" b="1" dirty="0" err="1">
                <a:solidFill>
                  <a:srgbClr val="FF0000"/>
                </a:solidFill>
              </a:rPr>
              <a:t>Suíomh</a:t>
            </a:r>
            <a:r>
              <a:rPr lang="en-GB" sz="3500" b="1" dirty="0">
                <a:solidFill>
                  <a:srgbClr val="FF0000"/>
                </a:solidFill>
              </a:rPr>
              <a:t>: </a:t>
            </a:r>
            <a:r>
              <a:rPr lang="en-GB" sz="3500" b="1" dirty="0" err="1">
                <a:solidFill>
                  <a:srgbClr val="FF0000"/>
                </a:solidFill>
              </a:rPr>
              <a:t>Criostaí</a:t>
            </a:r>
            <a:r>
              <a:rPr lang="en-GB" sz="3500" b="1" dirty="0">
                <a:solidFill>
                  <a:srgbClr val="FF0000"/>
                </a:solidFill>
              </a:rPr>
              <a:t> </a:t>
            </a:r>
            <a:r>
              <a:rPr lang="en-GB" sz="3500" b="1" dirty="0" err="1">
                <a:solidFill>
                  <a:srgbClr val="FF0000"/>
                </a:solidFill>
              </a:rPr>
              <a:t>miteacoindre</a:t>
            </a:r>
            <a:r>
              <a:rPr lang="en-GB" sz="3500" b="1" dirty="0"/>
              <a:t> </a:t>
            </a:r>
            <a:endParaRPr lang="en-IE" sz="3500" b="1" dirty="0"/>
          </a:p>
          <a:p>
            <a:r>
              <a:rPr lang="en-GB" sz="3400" dirty="0" err="1"/>
              <a:t>Úsáidtear</a:t>
            </a:r>
            <a:r>
              <a:rPr lang="en-GB" sz="3400" dirty="0"/>
              <a:t> </a:t>
            </a:r>
            <a:r>
              <a:rPr lang="en-GB" sz="3400" dirty="0" err="1"/>
              <a:t>na</a:t>
            </a:r>
            <a:r>
              <a:rPr lang="en-GB" sz="3400" dirty="0"/>
              <a:t> H</a:t>
            </a:r>
            <a:r>
              <a:rPr lang="en-GB" sz="3400" baseline="30000" dirty="0"/>
              <a:t>+ </a:t>
            </a:r>
            <a:r>
              <a:rPr lang="en-GB" sz="3400" dirty="0"/>
              <a:t> (NADH) &amp; </a:t>
            </a:r>
            <a:r>
              <a:rPr lang="en-GB" sz="3400" dirty="0" err="1"/>
              <a:t>na</a:t>
            </a:r>
            <a:r>
              <a:rPr lang="en-GB" sz="3400" dirty="0"/>
              <a:t> </a:t>
            </a:r>
            <a:r>
              <a:rPr lang="en-GB" sz="3400" dirty="0" err="1"/>
              <a:t>leictreoin</a:t>
            </a:r>
            <a:r>
              <a:rPr lang="en-GB" sz="3400" dirty="0"/>
              <a:t> ó </a:t>
            </a:r>
            <a:r>
              <a:rPr lang="en-GB" sz="3400" dirty="0" err="1"/>
              <a:t>thimthriall</a:t>
            </a:r>
            <a:r>
              <a:rPr lang="en-GB" sz="3400" dirty="0"/>
              <a:t> Krebs.</a:t>
            </a:r>
          </a:p>
          <a:p>
            <a:r>
              <a:rPr lang="en-GB" sz="3400" dirty="0" err="1"/>
              <a:t>Ceanglaítear</a:t>
            </a:r>
            <a:r>
              <a:rPr lang="en-GB" sz="3400" dirty="0"/>
              <a:t> </a:t>
            </a:r>
            <a:r>
              <a:rPr lang="en-GB" sz="3400" dirty="0">
                <a:solidFill>
                  <a:srgbClr val="00B050"/>
                </a:solidFill>
              </a:rPr>
              <a:t>H </a:t>
            </a:r>
            <a:r>
              <a:rPr lang="en-GB" sz="3400" dirty="0"/>
              <a:t>le </a:t>
            </a:r>
            <a:r>
              <a:rPr lang="en-GB" sz="3400" dirty="0">
                <a:solidFill>
                  <a:srgbClr val="00B050"/>
                </a:solidFill>
              </a:rPr>
              <a:t>O</a:t>
            </a:r>
            <a:r>
              <a:rPr lang="en-GB" sz="3400" dirty="0">
                <a:solidFill>
                  <a:srgbClr val="00B050"/>
                </a:solidFill>
                <a:latin typeface="Calibri"/>
              </a:rPr>
              <a:t>₂ =</a:t>
            </a:r>
            <a:r>
              <a:rPr lang="en-GB" sz="3400" dirty="0">
                <a:solidFill>
                  <a:srgbClr val="00B050"/>
                </a:solidFill>
              </a:rPr>
              <a:t> H₂O</a:t>
            </a:r>
          </a:p>
          <a:p>
            <a:r>
              <a:rPr lang="en-GB" sz="3400" dirty="0" err="1"/>
              <a:t>Leictreoin</a:t>
            </a:r>
            <a:r>
              <a:rPr lang="en-GB" sz="3400" dirty="0"/>
              <a:t> ag </a:t>
            </a:r>
            <a:r>
              <a:rPr lang="en-GB" sz="3400" dirty="0" err="1"/>
              <a:t>bogadh</a:t>
            </a:r>
            <a:r>
              <a:rPr lang="en-GB" sz="3400" dirty="0"/>
              <a:t> ó </a:t>
            </a:r>
            <a:r>
              <a:rPr lang="en-GB" sz="3400" dirty="0" err="1"/>
              <a:t>iompróir</a:t>
            </a:r>
            <a:r>
              <a:rPr lang="en-GB" sz="3400" dirty="0"/>
              <a:t> </a:t>
            </a:r>
            <a:r>
              <a:rPr lang="en-GB" sz="3400" dirty="0">
                <a:sym typeface="Wingdings" panose="05000000000000000000" pitchFamily="2" charset="2"/>
              </a:rPr>
              <a:t> </a:t>
            </a:r>
            <a:r>
              <a:rPr lang="en-GB" sz="3400" dirty="0" err="1">
                <a:sym typeface="Wingdings" panose="05000000000000000000" pitchFamily="2" charset="2"/>
              </a:rPr>
              <a:t>iompróir</a:t>
            </a:r>
            <a:r>
              <a:rPr lang="en-GB" sz="3400" dirty="0">
                <a:sym typeface="Wingdings" panose="05000000000000000000" pitchFamily="2" charset="2"/>
              </a:rPr>
              <a:t>; </a:t>
            </a:r>
            <a:r>
              <a:rPr lang="en-GB" sz="3400" dirty="0" err="1">
                <a:sym typeface="Wingdings" panose="05000000000000000000" pitchFamily="2" charset="2"/>
              </a:rPr>
              <a:t>cailleann</a:t>
            </a:r>
            <a:r>
              <a:rPr lang="en-GB" sz="3400" dirty="0">
                <a:sym typeface="Wingdings" panose="05000000000000000000" pitchFamily="2" charset="2"/>
              </a:rPr>
              <a:t> </a:t>
            </a:r>
            <a:r>
              <a:rPr lang="en-GB" sz="3400" dirty="0" err="1">
                <a:sym typeface="Wingdings" panose="05000000000000000000" pitchFamily="2" charset="2"/>
              </a:rPr>
              <a:t>siad</a:t>
            </a:r>
            <a:r>
              <a:rPr lang="en-GB" sz="3400" dirty="0">
                <a:sym typeface="Wingdings" panose="05000000000000000000" pitchFamily="2" charset="2"/>
              </a:rPr>
              <a:t> a </a:t>
            </a:r>
            <a:r>
              <a:rPr lang="en-GB" sz="3400" dirty="0" err="1">
                <a:sym typeface="Wingdings" panose="05000000000000000000" pitchFamily="2" charset="2"/>
              </a:rPr>
              <a:t>bh</a:t>
            </a:r>
            <a:r>
              <a:rPr lang="en-GB" sz="3400" dirty="0" err="1"/>
              <a:t>fuinneamh</a:t>
            </a:r>
            <a:r>
              <a:rPr lang="en-GB" sz="3400" dirty="0"/>
              <a:t> (P a </a:t>
            </a:r>
            <a:r>
              <a:rPr lang="en-GB" sz="3400" dirty="0" err="1"/>
              <a:t>chur</a:t>
            </a:r>
            <a:r>
              <a:rPr lang="en-GB" sz="3400" dirty="0"/>
              <a:t> le ADP </a:t>
            </a:r>
            <a:r>
              <a:rPr lang="en-GB" sz="3400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GB" sz="3400" dirty="0">
                <a:solidFill>
                  <a:srgbClr val="00B050"/>
                </a:solidFill>
              </a:rPr>
              <a:t>ATP</a:t>
            </a:r>
            <a:r>
              <a:rPr lang="en-GB" sz="3400" dirty="0"/>
              <a:t>)</a:t>
            </a:r>
            <a:endParaRPr lang="en-IE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3560144"/>
            <a:ext cx="129614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 err="1"/>
              <a:t>Criostaí</a:t>
            </a:r>
            <a:r>
              <a:rPr lang="en-IE" sz="2400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128" y="4197285"/>
            <a:ext cx="129614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 err="1"/>
              <a:t>Maitrís</a:t>
            </a:r>
            <a:r>
              <a:rPr lang="en-IE" sz="2400" b="1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8144" y="5146895"/>
            <a:ext cx="3069551" cy="12311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FF0000"/>
                </a:solidFill>
              </a:rPr>
              <a:t>Táirgí</a:t>
            </a:r>
            <a:r>
              <a:rPr lang="en-GB" sz="2800" dirty="0">
                <a:solidFill>
                  <a:srgbClr val="FF0000"/>
                </a:solidFill>
              </a:rPr>
              <a:t>:</a:t>
            </a:r>
            <a:r>
              <a:rPr lang="en-GB" sz="2800" dirty="0"/>
              <a:t> </a:t>
            </a:r>
            <a:r>
              <a:rPr lang="en-GB" sz="2800" dirty="0" err="1"/>
              <a:t>Déantar</a:t>
            </a:r>
            <a:r>
              <a:rPr lang="en-GB" sz="2800" dirty="0"/>
              <a:t> a </a:t>
            </a:r>
            <a:r>
              <a:rPr lang="en-GB" sz="2800" dirty="0" err="1"/>
              <a:t>lán</a:t>
            </a:r>
            <a:r>
              <a:rPr lang="en-GB" sz="2800" dirty="0"/>
              <a:t> </a:t>
            </a:r>
            <a:r>
              <a:rPr lang="en-GB" sz="2800" b="1" dirty="0"/>
              <a:t>ATP</a:t>
            </a:r>
            <a:r>
              <a:rPr lang="en-GB" sz="2800" dirty="0"/>
              <a:t>, &amp;</a:t>
            </a:r>
            <a:r>
              <a:rPr lang="en-GB" sz="2800" b="1" dirty="0"/>
              <a:t> H₂O</a:t>
            </a:r>
            <a:r>
              <a:rPr lang="en-GB" dirty="0"/>
              <a:t>.</a:t>
            </a:r>
            <a:endParaRPr lang="en-IE" dirty="0"/>
          </a:p>
          <a:p>
            <a:endParaRPr lang="en-IE" dirty="0"/>
          </a:p>
        </p:txBody>
      </p:sp>
      <p:pic>
        <p:nvPicPr>
          <p:cNvPr id="8" name="Picture 2" descr="mitochondrion cross 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27" y="1469680"/>
            <a:ext cx="2461655" cy="169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6172092" y="2466901"/>
            <a:ext cx="992196" cy="1242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885899" y="2424393"/>
            <a:ext cx="582755" cy="1917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287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0902" y="5733256"/>
            <a:ext cx="516206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b="1" dirty="0"/>
              <a:t>H (</a:t>
            </a:r>
            <a:r>
              <a:rPr lang="en-IE" sz="2000" b="1" dirty="0" err="1"/>
              <a:t>ón</a:t>
            </a:r>
            <a:r>
              <a:rPr lang="en-IE" sz="2000" b="1" dirty="0"/>
              <a:t> NADH </a:t>
            </a:r>
            <a:r>
              <a:rPr lang="en-IE" sz="2000" b="1" dirty="0" err="1"/>
              <a:t>déanta</a:t>
            </a:r>
            <a:r>
              <a:rPr lang="en-IE" sz="2000" b="1" dirty="0"/>
              <a:t> </a:t>
            </a:r>
            <a:r>
              <a:rPr lang="en-IE" sz="2000" b="1" dirty="0" err="1"/>
              <a:t>i</a:t>
            </a:r>
            <a:r>
              <a:rPr lang="en-IE" sz="2000" b="1" dirty="0"/>
              <a:t> Krebs) + O</a:t>
            </a:r>
            <a:r>
              <a:rPr lang="en-IE" sz="2000" b="1" dirty="0">
                <a:latin typeface="Calibri"/>
              </a:rPr>
              <a:t>₂ </a:t>
            </a:r>
            <a:r>
              <a:rPr lang="en-IE" sz="2000" b="1" dirty="0">
                <a:latin typeface="Calibri"/>
                <a:sym typeface="Wingdings" panose="05000000000000000000" pitchFamily="2" charset="2"/>
              </a:rPr>
              <a:t> H₂O</a:t>
            </a:r>
            <a:endParaRPr lang="en-IE" sz="2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946" y="1297659"/>
            <a:ext cx="3273964" cy="3960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240902" y="928505"/>
            <a:ext cx="792088" cy="738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e-</a:t>
            </a:r>
          </a:p>
        </p:txBody>
      </p:sp>
      <p:sp>
        <p:nvSpPr>
          <p:cNvPr id="13" name="Oval 12"/>
          <p:cNvSpPr/>
          <p:nvPr/>
        </p:nvSpPr>
        <p:spPr>
          <a:xfrm>
            <a:off x="4386739" y="4359038"/>
            <a:ext cx="792088" cy="738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e-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6361" y="820533"/>
            <a:ext cx="155551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err="1"/>
              <a:t>Ard</a:t>
            </a:r>
            <a:r>
              <a:rPr lang="en-IE" dirty="0"/>
              <a:t> </a:t>
            </a:r>
            <a:r>
              <a:rPr lang="en-IE" dirty="0" err="1"/>
              <a:t>fhuinnimh</a:t>
            </a:r>
            <a:endParaRPr lang="en-IE" dirty="0"/>
          </a:p>
        </p:txBody>
      </p:sp>
      <p:sp>
        <p:nvSpPr>
          <p:cNvPr id="15" name="TextBox 14"/>
          <p:cNvSpPr txBox="1"/>
          <p:nvPr/>
        </p:nvSpPr>
        <p:spPr>
          <a:xfrm>
            <a:off x="4991160" y="4944645"/>
            <a:ext cx="166623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err="1"/>
              <a:t>Íseal</a:t>
            </a:r>
            <a:r>
              <a:rPr lang="en-IE" dirty="0"/>
              <a:t> </a:t>
            </a:r>
            <a:r>
              <a:rPr lang="en-IE" dirty="0" err="1"/>
              <a:t>fhuinnimh</a:t>
            </a:r>
            <a:endParaRPr lang="en-IE" dirty="0"/>
          </a:p>
        </p:txBody>
      </p:sp>
      <p:sp>
        <p:nvSpPr>
          <p:cNvPr id="21" name="Explosion 1 20"/>
          <p:cNvSpPr/>
          <p:nvPr/>
        </p:nvSpPr>
        <p:spPr>
          <a:xfrm>
            <a:off x="4533375" y="3086458"/>
            <a:ext cx="1290903" cy="89809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rgbClr val="FF0000"/>
                </a:solidFill>
              </a:rPr>
              <a:t>ATP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4057783" y="2159723"/>
            <a:ext cx="1290903" cy="89809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rgbClr val="FF0000"/>
                </a:solidFill>
              </a:rPr>
              <a:t>ATP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3108514" y="1322277"/>
            <a:ext cx="1290903" cy="89809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rgbClr val="FF0000"/>
                </a:solidFill>
              </a:rPr>
              <a:t>ATP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46064" y="4452615"/>
            <a:ext cx="417420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/>
              <a:t>H+  &amp; O₂ &amp;                     </a:t>
            </a:r>
            <a:r>
              <a:rPr lang="en-IE" sz="2400" b="1" dirty="0" smtClean="0"/>
              <a:t>=</a:t>
            </a:r>
            <a:r>
              <a:rPr lang="ga-IE" sz="2400" b="1" dirty="0" smtClean="0"/>
              <a:t> </a:t>
            </a:r>
            <a:r>
              <a:rPr lang="en-IE" sz="2400" b="1" dirty="0" smtClean="0"/>
              <a:t>H</a:t>
            </a:r>
            <a:r>
              <a:rPr lang="en-IE" sz="2400" b="1" dirty="0"/>
              <a:t>₂O</a:t>
            </a:r>
          </a:p>
        </p:txBody>
      </p:sp>
      <p:sp>
        <p:nvSpPr>
          <p:cNvPr id="27" name="Oval 26"/>
          <p:cNvSpPr/>
          <p:nvPr/>
        </p:nvSpPr>
        <p:spPr>
          <a:xfrm>
            <a:off x="4408667" y="4328562"/>
            <a:ext cx="792088" cy="738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e-</a:t>
            </a:r>
          </a:p>
        </p:txBody>
      </p:sp>
    </p:spTree>
    <p:extLst>
      <p:ext uri="{BB962C8B-B14F-4D97-AF65-F5344CB8AC3E}">
        <p14:creationId xmlns:p14="http://schemas.microsoft.com/office/powerpoint/2010/main" val="1491545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opencurriculum.org/articles_manual/ck12_biology/powering-the-cell-cellular-respiration-and-glycolysis/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1"/>
          <a:stretch/>
        </p:blipFill>
        <p:spPr bwMode="auto">
          <a:xfrm>
            <a:off x="467544" y="548680"/>
            <a:ext cx="828092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548680"/>
            <a:ext cx="244827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err="1"/>
              <a:t>Fuinneamh</a:t>
            </a:r>
            <a:r>
              <a:rPr lang="en-IE" dirty="0"/>
              <a:t> </a:t>
            </a:r>
            <a:r>
              <a:rPr lang="en-IE" dirty="0" smtClean="0"/>
              <a:t>S</a:t>
            </a:r>
            <a:r>
              <a:rPr lang="ga-IE" dirty="0" smtClean="0"/>
              <a:t>h</a:t>
            </a:r>
            <a:r>
              <a:rPr lang="en-IE" dirty="0" err="1" smtClean="0"/>
              <a:t>olas</a:t>
            </a:r>
            <a:r>
              <a:rPr lang="en-IE" dirty="0" smtClean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Gréine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7524328" y="5157192"/>
            <a:ext cx="86409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68270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788" y="1052736"/>
            <a:ext cx="8964488" cy="79695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rgbClr val="0070C0"/>
                </a:solidFill>
              </a:rPr>
              <a:t>(a) </a:t>
            </a:r>
            <a:r>
              <a:rPr lang="en-GB" b="1" dirty="0" err="1">
                <a:solidFill>
                  <a:srgbClr val="0070C0"/>
                </a:solidFill>
              </a:rPr>
              <a:t>Ullmhaigh</a:t>
            </a:r>
            <a:r>
              <a:rPr lang="en-GB" b="1" dirty="0">
                <a:solidFill>
                  <a:srgbClr val="0070C0"/>
                </a:solidFill>
              </a:rPr>
              <a:t> &amp;(b) </a:t>
            </a:r>
            <a:r>
              <a:rPr lang="en-GB" b="1" dirty="0" err="1">
                <a:solidFill>
                  <a:srgbClr val="0070C0"/>
                </a:solidFill>
              </a:rPr>
              <a:t>taispeáin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táirgeadh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alcóil</a:t>
            </a:r>
            <a:r>
              <a:rPr lang="en-GB" b="1" dirty="0">
                <a:solidFill>
                  <a:srgbClr val="0070C0"/>
                </a:solidFill>
              </a:rPr>
              <a:t> le </a:t>
            </a:r>
            <a:r>
              <a:rPr lang="en-GB" b="1" dirty="0" err="1">
                <a:solidFill>
                  <a:srgbClr val="0070C0"/>
                </a:solidFill>
              </a:rPr>
              <a:t>giosta</a:t>
            </a:r>
            <a:r>
              <a:rPr lang="en-GB" b="1" dirty="0">
                <a:solidFill>
                  <a:srgbClr val="0070C0"/>
                </a:solidFill>
              </a:rPr>
              <a:t>.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382026"/>
            <a:ext cx="4176464" cy="4221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600" b="1" u="sng" dirty="0">
                <a:solidFill>
                  <a:srgbClr val="00B050"/>
                </a:solidFill>
              </a:rPr>
              <a:t>(a) </a:t>
            </a:r>
            <a:r>
              <a:rPr lang="en-IE" sz="3600" b="1" u="sng" dirty="0" err="1">
                <a:solidFill>
                  <a:srgbClr val="00B050"/>
                </a:solidFill>
              </a:rPr>
              <a:t>Ullmhú</a:t>
            </a:r>
            <a:r>
              <a:rPr lang="en-IE" sz="3600" b="1" u="sng" dirty="0">
                <a:solidFill>
                  <a:srgbClr val="00B050"/>
                </a:solidFill>
              </a:rPr>
              <a:t> an </a:t>
            </a:r>
            <a:r>
              <a:rPr lang="en-IE" sz="3600" b="1" u="sng" dirty="0" err="1">
                <a:solidFill>
                  <a:srgbClr val="00B050"/>
                </a:solidFill>
              </a:rPr>
              <a:t>Alcóil</a:t>
            </a:r>
            <a:r>
              <a:rPr lang="en-IE" sz="3600" b="1" u="sng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IE" b="1" dirty="0" err="1">
                <a:solidFill>
                  <a:srgbClr val="FF0000"/>
                </a:solidFill>
              </a:rPr>
              <a:t>Ceimic</a:t>
            </a:r>
            <a:r>
              <a:rPr lang="ga-IE" b="1" dirty="0">
                <a:solidFill>
                  <a:srgbClr val="FF0000"/>
                </a:solidFill>
              </a:rPr>
              <a:t>e</a:t>
            </a:r>
            <a:r>
              <a:rPr lang="en-IE" b="1" dirty="0" err="1">
                <a:solidFill>
                  <a:srgbClr val="FF0000"/>
                </a:solidFill>
              </a:rPr>
              <a:t>áin</a:t>
            </a:r>
            <a:r>
              <a:rPr lang="en-IE" b="1" dirty="0">
                <a:solidFill>
                  <a:srgbClr val="FF0000"/>
                </a:solidFill>
              </a:rPr>
              <a:t>: </a:t>
            </a:r>
            <a:r>
              <a:rPr lang="en-IE" b="1" dirty="0" err="1">
                <a:solidFill>
                  <a:srgbClr val="A0108F"/>
                </a:solidFill>
              </a:rPr>
              <a:t>Aoluisce</a:t>
            </a:r>
            <a:r>
              <a:rPr lang="en-IE" b="1" dirty="0">
                <a:solidFill>
                  <a:srgbClr val="A0108F"/>
                </a:solidFill>
              </a:rPr>
              <a:t>, </a:t>
            </a:r>
          </a:p>
          <a:p>
            <a:pPr marL="0" indent="0">
              <a:buNone/>
            </a:pPr>
            <a:r>
              <a:rPr lang="en-IE" b="1" dirty="0" err="1">
                <a:solidFill>
                  <a:srgbClr val="A0108F"/>
                </a:solidFill>
              </a:rPr>
              <a:t>Giosta</a:t>
            </a:r>
            <a:r>
              <a:rPr lang="en-IE" b="1" dirty="0">
                <a:solidFill>
                  <a:srgbClr val="A0108F"/>
                </a:solidFill>
              </a:rPr>
              <a:t>, </a:t>
            </a:r>
            <a:r>
              <a:rPr lang="en-IE" b="1" dirty="0" err="1">
                <a:solidFill>
                  <a:srgbClr val="A0108F"/>
                </a:solidFill>
              </a:rPr>
              <a:t>Glúcós</a:t>
            </a:r>
            <a:r>
              <a:rPr lang="en-IE" b="1" dirty="0">
                <a:solidFill>
                  <a:srgbClr val="A0108F"/>
                </a:solidFill>
              </a:rPr>
              <a:t>, Ola. </a:t>
            </a:r>
          </a:p>
        </p:txBody>
      </p:sp>
      <p:pic>
        <p:nvPicPr>
          <p:cNvPr id="1026" name="Picture 2" descr="http://images.tutorvista.com/content/respiration/alcoholic-fermentation-demonstra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428396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29908" y="4077072"/>
            <a:ext cx="194421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 err="1"/>
              <a:t>Giosta</a:t>
            </a:r>
            <a:r>
              <a:rPr lang="en-IE" sz="2400" b="1" dirty="0"/>
              <a:t> &amp; Glúcós@30°C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5932" y="2939752"/>
            <a:ext cx="151216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 err="1"/>
              <a:t>Srath</a:t>
            </a:r>
            <a:r>
              <a:rPr lang="en-IE" sz="2400" b="1" dirty="0"/>
              <a:t> Ola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4248" y="5301207"/>
            <a:ext cx="132429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 err="1"/>
              <a:t>Aoluisce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228269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5486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6600" b="1" dirty="0"/>
              <a:t>    </a:t>
            </a:r>
            <a:r>
              <a:rPr lang="en-GB" sz="4800" b="1" dirty="0" err="1"/>
              <a:t>Riospráid</a:t>
            </a:r>
            <a:r>
              <a:rPr lang="en-GB" sz="4800" b="1" dirty="0"/>
              <a:t> C</a:t>
            </a:r>
            <a:r>
              <a:rPr lang="ga-IE" sz="4800" b="1" dirty="0"/>
              <a:t>h</a:t>
            </a:r>
            <a:r>
              <a:rPr lang="en-GB" sz="4800" b="1" dirty="0" err="1"/>
              <a:t>eallach</a:t>
            </a:r>
            <a:r>
              <a:rPr lang="en-GB" sz="6600" b="1" dirty="0"/>
              <a:t>:</a:t>
            </a:r>
            <a:endParaRPr lang="en-IE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02" y="1457400"/>
            <a:ext cx="871819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rgbClr val="FF0000"/>
                </a:solidFill>
              </a:rPr>
              <a:t>An </a:t>
            </a:r>
            <a:r>
              <a:rPr lang="en-GB" b="1" u="sng" dirty="0" err="1">
                <a:solidFill>
                  <a:srgbClr val="FF0000"/>
                </a:solidFill>
              </a:rPr>
              <a:t>próiseas</a:t>
            </a:r>
            <a:r>
              <a:rPr lang="en-GB" b="1" u="sng" dirty="0">
                <a:solidFill>
                  <a:srgbClr val="FF0000"/>
                </a:solidFill>
              </a:rPr>
              <a:t> </a:t>
            </a:r>
            <a:r>
              <a:rPr lang="en-GB" b="1" u="sng" dirty="0" err="1">
                <a:solidFill>
                  <a:srgbClr val="FF0000"/>
                </a:solidFill>
              </a:rPr>
              <a:t>trína</a:t>
            </a:r>
            <a:r>
              <a:rPr lang="en-GB" b="1" u="sng" dirty="0">
                <a:solidFill>
                  <a:srgbClr val="FF0000"/>
                </a:solidFill>
              </a:rPr>
              <a:t> </a:t>
            </a:r>
            <a:r>
              <a:rPr lang="en-GB" b="1" u="sng" dirty="0" err="1">
                <a:solidFill>
                  <a:srgbClr val="FF0000"/>
                </a:solidFill>
              </a:rPr>
              <a:t>scaoiltear</a:t>
            </a:r>
            <a:r>
              <a:rPr lang="en-GB" b="1" u="sng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GB" b="1" u="sng" dirty="0" err="1">
                <a:solidFill>
                  <a:srgbClr val="FF0000"/>
                </a:solidFill>
              </a:rPr>
              <a:t>fuinneamh</a:t>
            </a:r>
            <a:r>
              <a:rPr lang="en-GB" b="1" u="sng" dirty="0">
                <a:solidFill>
                  <a:srgbClr val="FF0000"/>
                </a:solidFill>
              </a:rPr>
              <a:t> </a:t>
            </a:r>
            <a:r>
              <a:rPr lang="en-GB" b="1" u="sng" dirty="0" err="1">
                <a:solidFill>
                  <a:srgbClr val="FF0000"/>
                </a:solidFill>
              </a:rPr>
              <a:t>sa</a:t>
            </a:r>
            <a:r>
              <a:rPr lang="en-GB" b="1" u="sng" dirty="0">
                <a:solidFill>
                  <a:srgbClr val="FF0000"/>
                </a:solidFill>
              </a:rPr>
              <a:t> chill ó </a:t>
            </a:r>
            <a:r>
              <a:rPr lang="en-GB" b="1" u="sng" dirty="0" err="1">
                <a:solidFill>
                  <a:srgbClr val="FF0000"/>
                </a:solidFill>
              </a:rPr>
              <a:t>bhriseadh</a:t>
            </a:r>
            <a:r>
              <a:rPr lang="en-GB" b="1" u="sng" dirty="0">
                <a:solidFill>
                  <a:srgbClr val="FF0000"/>
                </a:solidFill>
              </a:rPr>
              <a:t> </a:t>
            </a:r>
            <a:r>
              <a:rPr lang="en-GB" b="1" u="sng" dirty="0" err="1">
                <a:solidFill>
                  <a:srgbClr val="FF0000"/>
                </a:solidFill>
              </a:rPr>
              <a:t>síos</a:t>
            </a:r>
            <a:r>
              <a:rPr lang="en-GB" b="1" u="sng" dirty="0">
                <a:solidFill>
                  <a:srgbClr val="FF0000"/>
                </a:solidFill>
              </a:rPr>
              <a:t> </a:t>
            </a:r>
            <a:r>
              <a:rPr lang="ga-IE" b="1" u="sng" dirty="0" smtClean="0">
                <a:solidFill>
                  <a:srgbClr val="FF0000"/>
                </a:solidFill>
              </a:rPr>
              <a:t>g</a:t>
            </a:r>
            <a:r>
              <a:rPr lang="en-GB" b="1" u="sng" dirty="0" err="1" smtClean="0">
                <a:solidFill>
                  <a:srgbClr val="FF0000"/>
                </a:solidFill>
              </a:rPr>
              <a:t>lúcóis</a:t>
            </a:r>
            <a:endParaRPr lang="en-GB" b="1" u="sng" dirty="0">
              <a:solidFill>
                <a:srgbClr val="FF0000"/>
              </a:solidFill>
            </a:endParaRPr>
          </a:p>
          <a:p>
            <a:r>
              <a:rPr lang="en-IE" dirty="0" err="1"/>
              <a:t>Fuinneamh</a:t>
            </a:r>
            <a:r>
              <a:rPr lang="en-IE" dirty="0"/>
              <a:t> ag </a:t>
            </a:r>
            <a:r>
              <a:rPr lang="en-IE" dirty="0" err="1"/>
              <a:t>teastáil</a:t>
            </a:r>
            <a:r>
              <a:rPr lang="en-IE" dirty="0"/>
              <a:t> </a:t>
            </a:r>
            <a:r>
              <a:rPr lang="ga-IE" dirty="0"/>
              <a:t>ó</a:t>
            </a:r>
            <a:r>
              <a:rPr lang="en-IE" dirty="0"/>
              <a:t> </a:t>
            </a:r>
            <a:r>
              <a:rPr lang="en-IE" b="1" dirty="0"/>
              <a:t>GACH</a:t>
            </a:r>
            <a:r>
              <a:rPr lang="en-IE" dirty="0"/>
              <a:t> </a:t>
            </a:r>
            <a:r>
              <a:rPr lang="en-IE" dirty="0" err="1"/>
              <a:t>orgána</a:t>
            </a:r>
            <a:r>
              <a:rPr lang="ga-IE" dirty="0"/>
              <a:t>c</a:t>
            </a:r>
            <a:r>
              <a:rPr lang="en-IE" dirty="0"/>
              <a:t>h, le </a:t>
            </a:r>
            <a:r>
              <a:rPr lang="en-IE" dirty="0" err="1"/>
              <a:t>fáil</a:t>
            </a:r>
            <a:r>
              <a:rPr lang="en-IE" dirty="0"/>
              <a:t> ó b</a:t>
            </a:r>
            <a:r>
              <a:rPr lang="ga-IE" dirty="0"/>
              <a:t>h</a:t>
            </a:r>
            <a:r>
              <a:rPr lang="en-IE" dirty="0" err="1"/>
              <a:t>ia.</a:t>
            </a:r>
            <a:endParaRPr lang="en-IE" dirty="0"/>
          </a:p>
          <a:p>
            <a:r>
              <a:rPr lang="en-IE" dirty="0" err="1"/>
              <a:t>Imoibriú</a:t>
            </a:r>
            <a:r>
              <a:rPr lang="en-IE" dirty="0"/>
              <a:t> </a:t>
            </a:r>
            <a:r>
              <a:rPr lang="en-IE" b="1" dirty="0" err="1">
                <a:solidFill>
                  <a:srgbClr val="00B050"/>
                </a:solidFill>
              </a:rPr>
              <a:t>Catabalach</a:t>
            </a:r>
            <a:r>
              <a:rPr lang="en-IE" dirty="0"/>
              <a:t>, </a:t>
            </a:r>
            <a:r>
              <a:rPr lang="en-IE" dirty="0" err="1"/>
              <a:t>chun</a:t>
            </a:r>
            <a:r>
              <a:rPr lang="en-IE" dirty="0"/>
              <a:t>                    a </a:t>
            </a:r>
            <a:r>
              <a:rPr lang="en-IE" dirty="0" err="1"/>
              <a:t>chruthú</a:t>
            </a:r>
            <a:r>
              <a:rPr lang="en-IE" dirty="0"/>
              <a:t>. </a:t>
            </a:r>
          </a:p>
          <a:p>
            <a:endParaRPr lang="en-IE" dirty="0"/>
          </a:p>
        </p:txBody>
      </p:sp>
      <p:sp>
        <p:nvSpPr>
          <p:cNvPr id="4" name="5-Point Star 3"/>
          <p:cNvSpPr/>
          <p:nvPr/>
        </p:nvSpPr>
        <p:spPr>
          <a:xfrm>
            <a:off x="5040052" y="3140968"/>
            <a:ext cx="1944216" cy="15121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solidFill>
                  <a:srgbClr val="A0108F"/>
                </a:solidFill>
              </a:rPr>
              <a:t>ATP</a:t>
            </a:r>
            <a:r>
              <a:rPr lang="en-IE" sz="2400" b="1" dirty="0"/>
              <a:t> </a:t>
            </a:r>
            <a:endParaRPr lang="en-IE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0982" y="4774147"/>
            <a:ext cx="8229489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3200" dirty="0"/>
              <a:t>ATP(</a:t>
            </a:r>
            <a:r>
              <a:rPr lang="en-IE" sz="3200" b="1" dirty="0" err="1"/>
              <a:t>Trífhosfáit</a:t>
            </a:r>
            <a:r>
              <a:rPr lang="en-IE" sz="3200" b="1" dirty="0"/>
              <a:t> </a:t>
            </a:r>
            <a:r>
              <a:rPr lang="en-IE" sz="3200" b="1" dirty="0" err="1"/>
              <a:t>adainín</a:t>
            </a:r>
            <a:r>
              <a:rPr lang="en-IE" sz="3200" b="1" dirty="0"/>
              <a:t>)</a:t>
            </a:r>
            <a:r>
              <a:rPr lang="en-IE" sz="3200" dirty="0"/>
              <a:t>: </a:t>
            </a:r>
            <a:r>
              <a:rPr lang="en-IE" sz="3200" dirty="0" err="1"/>
              <a:t>móilín</a:t>
            </a:r>
            <a:r>
              <a:rPr lang="en-IE" sz="3200" dirty="0"/>
              <a:t> </a:t>
            </a:r>
            <a:r>
              <a:rPr lang="en-IE" sz="3200" dirty="0" err="1"/>
              <a:t>stórá</a:t>
            </a:r>
            <a:r>
              <a:rPr lang="ga-IE" sz="3200" dirty="0" err="1"/>
              <a:t>la</a:t>
            </a:r>
            <a:r>
              <a:rPr lang="ga-IE" sz="3200" dirty="0"/>
              <a:t> </a:t>
            </a:r>
            <a:r>
              <a:rPr lang="en-IE" sz="3200" dirty="0" err="1"/>
              <a:t>fuinnimh</a:t>
            </a:r>
            <a:r>
              <a:rPr lang="en-IE" sz="3200" dirty="0"/>
              <a:t> </a:t>
            </a:r>
            <a:r>
              <a:rPr lang="en-IE" sz="3200" dirty="0" err="1"/>
              <a:t>sna</a:t>
            </a:r>
            <a:r>
              <a:rPr lang="en-IE" sz="3200" dirty="0"/>
              <a:t> </a:t>
            </a:r>
            <a:r>
              <a:rPr lang="en-IE" sz="3200" dirty="0" err="1"/>
              <a:t>cealla</a:t>
            </a:r>
            <a:endParaRPr lang="en-IE" sz="3200" dirty="0"/>
          </a:p>
        </p:txBody>
      </p:sp>
      <p:pic>
        <p:nvPicPr>
          <p:cNvPr id="2050" name="Picture 2" descr="mitochondrion cross 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47" y="260648"/>
            <a:ext cx="2461655" cy="169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518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E" b="1" u="sng" dirty="0">
                <a:solidFill>
                  <a:srgbClr val="00B050"/>
                </a:solidFill>
              </a:rPr>
              <a:t>(a) </a:t>
            </a:r>
            <a:r>
              <a:rPr lang="en-IE" sz="4000" b="1" u="sng" dirty="0" err="1">
                <a:solidFill>
                  <a:srgbClr val="00B050"/>
                </a:solidFill>
              </a:rPr>
              <a:t>Riosprái</a:t>
            </a:r>
            <a:r>
              <a:rPr lang="ga-IE" sz="4000" b="1" u="sng" dirty="0">
                <a:solidFill>
                  <a:srgbClr val="00B050"/>
                </a:solidFill>
              </a:rPr>
              <a:t>d</a:t>
            </a:r>
            <a:r>
              <a:rPr lang="en-IE" sz="4000" b="1" u="sng" dirty="0">
                <a:solidFill>
                  <a:srgbClr val="00B050"/>
                </a:solidFill>
              </a:rPr>
              <a:t> </a:t>
            </a:r>
            <a:r>
              <a:rPr lang="en-IE" sz="4000" b="1" u="sng" dirty="0" err="1">
                <a:solidFill>
                  <a:srgbClr val="00B050"/>
                </a:solidFill>
              </a:rPr>
              <a:t>Anaeróbach</a:t>
            </a:r>
            <a:r>
              <a:rPr lang="en-IE" sz="4000" b="1" u="sng" dirty="0">
                <a:solidFill>
                  <a:srgbClr val="00B050"/>
                </a:solidFill>
              </a:rPr>
              <a:t> - </a:t>
            </a:r>
            <a:r>
              <a:rPr lang="en-IE" sz="4000" b="1" u="sng" dirty="0" err="1">
                <a:solidFill>
                  <a:srgbClr val="00B050"/>
                </a:solidFill>
              </a:rPr>
              <a:t>Ullmhú</a:t>
            </a:r>
            <a:r>
              <a:rPr lang="en-IE" sz="4000" b="1" u="sng" dirty="0">
                <a:solidFill>
                  <a:srgbClr val="00B050"/>
                </a:solidFill>
              </a:rPr>
              <a:t>  </a:t>
            </a:r>
            <a:r>
              <a:rPr lang="en-IE" sz="4000" b="1" u="sng" dirty="0" err="1">
                <a:solidFill>
                  <a:srgbClr val="00B050"/>
                </a:solidFill>
              </a:rPr>
              <a:t>Alcóil</a:t>
            </a:r>
            <a:r>
              <a:rPr lang="en-IE" sz="4000" b="1" u="sng" dirty="0">
                <a:solidFill>
                  <a:srgbClr val="00B050"/>
                </a:solidFill>
              </a:rPr>
              <a:t> </a:t>
            </a:r>
            <a:endParaRPr lang="en-I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04500"/>
            <a:ext cx="5688632" cy="5600073"/>
          </a:xfrm>
        </p:spPr>
        <p:txBody>
          <a:bodyPr>
            <a:normAutofit/>
          </a:bodyPr>
          <a:lstStyle/>
          <a:p>
            <a:r>
              <a:rPr lang="en-IE" sz="2800" dirty="0" err="1"/>
              <a:t>Cuir</a:t>
            </a:r>
            <a:r>
              <a:rPr lang="en-IE" sz="2800" dirty="0"/>
              <a:t> </a:t>
            </a:r>
            <a:r>
              <a:rPr lang="en-IE" sz="2800" b="1" dirty="0">
                <a:solidFill>
                  <a:srgbClr val="A0108F"/>
                </a:solidFill>
              </a:rPr>
              <a:t>5 g </a:t>
            </a:r>
            <a:r>
              <a:rPr lang="en-IE" sz="2800" b="1" dirty="0" err="1">
                <a:solidFill>
                  <a:srgbClr val="A0108F"/>
                </a:solidFill>
              </a:rPr>
              <a:t>Glúcóis</a:t>
            </a:r>
            <a:r>
              <a:rPr lang="en-IE" sz="2800" b="1" dirty="0">
                <a:solidFill>
                  <a:srgbClr val="A0108F"/>
                </a:solidFill>
              </a:rPr>
              <a:t> le 100 </a:t>
            </a:r>
            <a:r>
              <a:rPr lang="en-IE" sz="2800" b="1" dirty="0" smtClean="0">
                <a:solidFill>
                  <a:srgbClr val="A0108F"/>
                </a:solidFill>
              </a:rPr>
              <a:t>cm³</a:t>
            </a:r>
            <a:r>
              <a:rPr lang="ga-IE" sz="2800" b="1" dirty="0" smtClean="0">
                <a:solidFill>
                  <a:srgbClr val="A0108F"/>
                </a:solidFill>
              </a:rPr>
              <a:t> </a:t>
            </a:r>
            <a:r>
              <a:rPr lang="en-IE" sz="2800" b="1" dirty="0" smtClean="0">
                <a:solidFill>
                  <a:srgbClr val="A0108F"/>
                </a:solidFill>
              </a:rPr>
              <a:t>H</a:t>
            </a:r>
            <a:r>
              <a:rPr lang="en-IE" sz="2800" b="1" dirty="0">
                <a:solidFill>
                  <a:srgbClr val="A0108F"/>
                </a:solidFill>
              </a:rPr>
              <a:t>₂O</a:t>
            </a:r>
          </a:p>
          <a:p>
            <a:r>
              <a:rPr lang="en-IE" sz="2800" b="1" dirty="0" err="1">
                <a:solidFill>
                  <a:srgbClr val="0070C0"/>
                </a:solidFill>
              </a:rPr>
              <a:t>Fiuch</a:t>
            </a:r>
            <a:r>
              <a:rPr lang="en-IE" sz="2800" b="1" dirty="0">
                <a:solidFill>
                  <a:srgbClr val="FF0000"/>
                </a:solidFill>
              </a:rPr>
              <a:t> </a:t>
            </a:r>
            <a:r>
              <a:rPr lang="en-IE" sz="2800" dirty="0" err="1"/>
              <a:t>ar</a:t>
            </a:r>
            <a:r>
              <a:rPr lang="en-IE" sz="2800" dirty="0"/>
              <a:t> p</a:t>
            </a:r>
            <a:r>
              <a:rPr lang="ga-IE" sz="2800" dirty="0"/>
              <a:t>h</a:t>
            </a:r>
            <a:r>
              <a:rPr lang="en-IE" sz="2800" dirty="0" err="1"/>
              <a:t>láta</a:t>
            </a:r>
            <a:r>
              <a:rPr lang="en-IE" sz="2800" dirty="0"/>
              <a:t> </a:t>
            </a:r>
            <a:r>
              <a:rPr lang="en-IE" sz="2800" dirty="0" err="1"/>
              <a:t>te</a:t>
            </a:r>
            <a:r>
              <a:rPr lang="en-IE" sz="2800" dirty="0"/>
              <a:t> é - 5 </a:t>
            </a:r>
            <a:r>
              <a:rPr lang="en-IE" sz="2800" dirty="0" err="1"/>
              <a:t>nóim</a:t>
            </a:r>
            <a:endParaRPr lang="en-IE" sz="2800" dirty="0"/>
          </a:p>
          <a:p>
            <a:r>
              <a:rPr lang="en-IE" sz="2800" b="1" dirty="0">
                <a:solidFill>
                  <a:srgbClr val="FF0000"/>
                </a:solidFill>
              </a:rPr>
              <a:t>Lig dó fuarú </a:t>
            </a:r>
            <a:r>
              <a:rPr lang="en-IE" sz="2800" dirty="0"/>
              <a:t>(go 30°C)</a:t>
            </a:r>
          </a:p>
          <a:p>
            <a:pPr marL="0" indent="0">
              <a:buNone/>
            </a:pPr>
            <a:r>
              <a:rPr lang="en-IE" sz="2800" dirty="0"/>
              <a:t>    &amp; </a:t>
            </a:r>
            <a:r>
              <a:rPr lang="en-IE" sz="2800" dirty="0" err="1"/>
              <a:t>cuir</a:t>
            </a:r>
            <a:r>
              <a:rPr lang="en-IE" sz="2800" dirty="0"/>
              <a:t> </a:t>
            </a:r>
            <a:r>
              <a:rPr lang="en-IE" sz="2800" b="1" dirty="0">
                <a:solidFill>
                  <a:srgbClr val="A0108F"/>
                </a:solidFill>
              </a:rPr>
              <a:t>5 g Giosta </a:t>
            </a:r>
            <a:r>
              <a:rPr lang="en-IE" sz="2800" dirty="0"/>
              <a:t>leis.</a:t>
            </a:r>
          </a:p>
          <a:p>
            <a:r>
              <a:rPr lang="en-IE" sz="2800" dirty="0" err="1"/>
              <a:t>Clúdaigh</a:t>
            </a:r>
            <a:r>
              <a:rPr lang="en-IE" sz="2800" dirty="0"/>
              <a:t> é le </a:t>
            </a:r>
            <a:r>
              <a:rPr lang="en-IE" sz="2800" b="1" dirty="0" err="1">
                <a:solidFill>
                  <a:srgbClr val="A0108F"/>
                </a:solidFill>
              </a:rPr>
              <a:t>sraith</a:t>
            </a:r>
            <a:r>
              <a:rPr lang="en-IE" sz="2800" b="1" dirty="0">
                <a:solidFill>
                  <a:srgbClr val="A0108F"/>
                </a:solidFill>
              </a:rPr>
              <a:t>/brat </a:t>
            </a:r>
            <a:r>
              <a:rPr lang="en-IE" sz="2800" b="1" dirty="0" err="1">
                <a:solidFill>
                  <a:srgbClr val="A0108F"/>
                </a:solidFill>
              </a:rPr>
              <a:t>ola</a:t>
            </a:r>
            <a:endParaRPr lang="en-IE" sz="2800" b="1" dirty="0">
              <a:solidFill>
                <a:srgbClr val="A0108F"/>
              </a:solidFill>
            </a:endParaRPr>
          </a:p>
          <a:p>
            <a:r>
              <a:rPr lang="en-IE" sz="2800" dirty="0" err="1"/>
              <a:t>Socraigh</a:t>
            </a:r>
            <a:r>
              <a:rPr lang="en-IE" sz="2800" dirty="0"/>
              <a:t> an </a:t>
            </a:r>
            <a:r>
              <a:rPr lang="en-IE" sz="2800" dirty="0" err="1"/>
              <a:t>fearas</a:t>
            </a:r>
            <a:r>
              <a:rPr lang="en-IE" sz="2800" dirty="0"/>
              <a:t> mar </a:t>
            </a:r>
            <a:r>
              <a:rPr lang="en-IE" sz="2800" dirty="0">
                <a:sym typeface="Wingdings" pitchFamily="2" charset="2"/>
              </a:rPr>
              <a:t></a:t>
            </a:r>
            <a:endParaRPr lang="en-IE" sz="2800" dirty="0"/>
          </a:p>
          <a:p>
            <a:r>
              <a:rPr lang="en-IE" sz="2800" dirty="0" err="1"/>
              <a:t>Coiméad</a:t>
            </a:r>
            <a:r>
              <a:rPr lang="en-IE" sz="2800" dirty="0"/>
              <a:t> </a:t>
            </a:r>
            <a:r>
              <a:rPr lang="en-IE" sz="2800" dirty="0" err="1"/>
              <a:t>súil</a:t>
            </a:r>
            <a:r>
              <a:rPr lang="en-IE" sz="2800" dirty="0"/>
              <a:t> </a:t>
            </a:r>
            <a:r>
              <a:rPr lang="en-IE" sz="2800" dirty="0" err="1"/>
              <a:t>ar</a:t>
            </a:r>
            <a:r>
              <a:rPr lang="en-IE" sz="2800" dirty="0"/>
              <a:t> an </a:t>
            </a:r>
            <a:r>
              <a:rPr lang="en-IE" sz="2800" dirty="0" err="1"/>
              <a:t>aoluisce</a:t>
            </a:r>
            <a:r>
              <a:rPr lang="en-IE" sz="2800" dirty="0"/>
              <a:t> </a:t>
            </a:r>
          </a:p>
          <a:p>
            <a:pPr marL="0" indent="0">
              <a:buNone/>
            </a:pPr>
            <a:r>
              <a:rPr lang="en-IE" sz="2800" dirty="0"/>
              <a:t>   </a:t>
            </a:r>
            <a:r>
              <a:rPr lang="en-IE" sz="2800" dirty="0" err="1"/>
              <a:t>d’athrú</a:t>
            </a:r>
            <a:r>
              <a:rPr lang="en-IE" sz="2800" dirty="0"/>
              <a:t> an </a:t>
            </a:r>
            <a:r>
              <a:rPr lang="en-IE" sz="2800" dirty="0" err="1"/>
              <a:t>datha</a:t>
            </a:r>
            <a:r>
              <a:rPr lang="en-IE" sz="2800" dirty="0"/>
              <a:t> (GO BÁN BAINNIÚIL). </a:t>
            </a:r>
          </a:p>
        </p:txBody>
      </p:sp>
      <p:pic>
        <p:nvPicPr>
          <p:cNvPr id="2050" name="Picture 2" descr="http://images.tutorvista.com/content/respiration/alcoholic-fermentation-demonstra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6752"/>
            <a:ext cx="370790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2240" y="2708920"/>
            <a:ext cx="151216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b="1" dirty="0" err="1"/>
              <a:t>Sraith</a:t>
            </a:r>
            <a:r>
              <a:rPr lang="en-IE" sz="2000" b="1" dirty="0"/>
              <a:t>/Brat Ola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6216" y="3789039"/>
            <a:ext cx="194421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 err="1"/>
              <a:t>Giosta</a:t>
            </a:r>
            <a:r>
              <a:rPr lang="en-IE" sz="2400" b="1" dirty="0"/>
              <a:t> &amp; Glúcós@30°C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8264" y="4941168"/>
            <a:ext cx="129614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 err="1"/>
              <a:t>Aoluisce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1146548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63272" cy="1268760"/>
          </a:xfrm>
        </p:spPr>
        <p:txBody>
          <a:bodyPr>
            <a:normAutofit fontScale="90000"/>
          </a:bodyPr>
          <a:lstStyle/>
          <a:p>
            <a:r>
              <a:rPr lang="en-IE" b="1" dirty="0">
                <a:solidFill>
                  <a:srgbClr val="00B050"/>
                </a:solidFill>
              </a:rPr>
              <a:t>(b) </a:t>
            </a:r>
            <a:r>
              <a:rPr lang="en-IE" b="1" dirty="0" err="1">
                <a:solidFill>
                  <a:srgbClr val="00B050"/>
                </a:solidFill>
              </a:rPr>
              <a:t>Taispeáin</a:t>
            </a:r>
            <a:r>
              <a:rPr lang="en-IE" b="1" dirty="0">
                <a:solidFill>
                  <a:srgbClr val="00B050"/>
                </a:solidFill>
              </a:rPr>
              <a:t> t</a:t>
            </a:r>
            <a:r>
              <a:rPr lang="ga-IE" b="1" dirty="0">
                <a:solidFill>
                  <a:srgbClr val="00B050"/>
                </a:solidFill>
              </a:rPr>
              <a:t>á</a:t>
            </a:r>
            <a:r>
              <a:rPr lang="en-IE" b="1" dirty="0" err="1">
                <a:solidFill>
                  <a:srgbClr val="00B050"/>
                </a:solidFill>
              </a:rPr>
              <a:t>irge</a:t>
            </a:r>
            <a:r>
              <a:rPr lang="en-IE" b="1" dirty="0">
                <a:solidFill>
                  <a:srgbClr val="00B050"/>
                </a:solidFill>
              </a:rPr>
              <a:t> an </a:t>
            </a:r>
            <a:r>
              <a:rPr lang="en-IE" b="1" dirty="0" err="1">
                <a:solidFill>
                  <a:srgbClr val="00B050"/>
                </a:solidFill>
              </a:rPr>
              <a:t>eatánóil</a:t>
            </a:r>
            <a:r>
              <a:rPr lang="en-IE" b="1" dirty="0">
                <a:solidFill>
                  <a:srgbClr val="00B050"/>
                </a:solidFill>
              </a:rPr>
              <a:t> </a:t>
            </a:r>
            <a:r>
              <a:rPr lang="en-IE" b="1" dirty="0" err="1">
                <a:solidFill>
                  <a:srgbClr val="00B050"/>
                </a:solidFill>
              </a:rPr>
              <a:t>taréis</a:t>
            </a:r>
            <a:r>
              <a:rPr lang="en-IE" b="1" dirty="0">
                <a:solidFill>
                  <a:srgbClr val="00B050"/>
                </a:solidFill>
              </a:rPr>
              <a:t> </a:t>
            </a:r>
            <a:r>
              <a:rPr lang="en-IE" b="1" dirty="0" err="1">
                <a:solidFill>
                  <a:srgbClr val="00B050"/>
                </a:solidFill>
              </a:rPr>
              <a:t>na</a:t>
            </a:r>
            <a:r>
              <a:rPr lang="en-IE" b="1" dirty="0">
                <a:solidFill>
                  <a:srgbClr val="00B050"/>
                </a:solidFill>
              </a:rPr>
              <a:t> </a:t>
            </a:r>
            <a:r>
              <a:rPr lang="en-IE" b="1" dirty="0" err="1">
                <a:solidFill>
                  <a:srgbClr val="00B050"/>
                </a:solidFill>
              </a:rPr>
              <a:t>riospráide</a:t>
            </a:r>
            <a:r>
              <a:rPr lang="en-IE" b="1" dirty="0">
                <a:solidFill>
                  <a:srgbClr val="00B050"/>
                </a:solidFill>
              </a:rPr>
              <a:t> </a:t>
            </a:r>
            <a:r>
              <a:rPr lang="en-IE" b="1" dirty="0" err="1">
                <a:solidFill>
                  <a:srgbClr val="00B050"/>
                </a:solidFill>
              </a:rPr>
              <a:t>anaeróbaí</a:t>
            </a:r>
            <a:r>
              <a:rPr lang="en-IE" b="1" dirty="0">
                <a:solidFill>
                  <a:srgbClr val="00B050"/>
                </a:solidFill>
              </a:rPr>
              <a:t> </a:t>
            </a:r>
            <a:r>
              <a:rPr lang="en-IE" b="1" dirty="0" err="1">
                <a:solidFill>
                  <a:srgbClr val="00B050"/>
                </a:solidFill>
              </a:rPr>
              <a:t>ón</a:t>
            </a:r>
            <a:r>
              <a:rPr lang="en-IE" b="1" dirty="0">
                <a:solidFill>
                  <a:srgbClr val="00B050"/>
                </a:solidFill>
              </a:rPr>
              <a:t> </a:t>
            </a:r>
            <a:r>
              <a:rPr lang="en-IE" b="1" dirty="0" smtClean="0">
                <a:solidFill>
                  <a:srgbClr val="00B050"/>
                </a:solidFill>
              </a:rPr>
              <a:t>n</a:t>
            </a:r>
            <a:r>
              <a:rPr lang="ga-IE" b="1" dirty="0" smtClean="0">
                <a:solidFill>
                  <a:srgbClr val="00B050"/>
                </a:solidFill>
              </a:rPr>
              <a:t>g</a:t>
            </a:r>
            <a:r>
              <a:rPr lang="en-IE" b="1" dirty="0" err="1" smtClean="0">
                <a:solidFill>
                  <a:srgbClr val="00B050"/>
                </a:solidFill>
              </a:rPr>
              <a:t>iosta</a:t>
            </a:r>
            <a:endParaRPr lang="en-IE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700808"/>
            <a:ext cx="8363272" cy="2808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b="1" u="sng" dirty="0" err="1">
                <a:solidFill>
                  <a:srgbClr val="FF0000"/>
                </a:solidFill>
              </a:rPr>
              <a:t>Ceimiceáin</a:t>
            </a:r>
            <a:r>
              <a:rPr lang="en-IE" b="1" u="sng" dirty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r>
              <a:rPr lang="en-IE" b="1" u="sng" dirty="0" err="1">
                <a:solidFill>
                  <a:srgbClr val="A0108F"/>
                </a:solidFill>
              </a:rPr>
              <a:t>Tuaslagáin</a:t>
            </a:r>
            <a:r>
              <a:rPr lang="en-IE" b="1" u="sng" dirty="0">
                <a:solidFill>
                  <a:srgbClr val="A0108F"/>
                </a:solidFill>
              </a:rPr>
              <a:t> </a:t>
            </a:r>
            <a:r>
              <a:rPr lang="en-IE" b="1" u="sng" dirty="0" err="1">
                <a:solidFill>
                  <a:srgbClr val="A0108F"/>
                </a:solidFill>
              </a:rPr>
              <a:t>iadafoirm</a:t>
            </a:r>
            <a:r>
              <a:rPr lang="en-IE" b="1" u="sng" dirty="0">
                <a:solidFill>
                  <a:srgbClr val="A0108F"/>
                </a:solidFill>
              </a:rPr>
              <a:t>:</a:t>
            </a:r>
          </a:p>
          <a:p>
            <a:r>
              <a:rPr lang="en-IE" b="1" dirty="0">
                <a:solidFill>
                  <a:srgbClr val="FF0000"/>
                </a:solidFill>
              </a:rPr>
              <a:t>       </a:t>
            </a:r>
            <a:r>
              <a:rPr lang="en-IE" b="1" dirty="0"/>
              <a:t>3 cm³ </a:t>
            </a:r>
            <a:r>
              <a:rPr lang="en-IE" b="1" dirty="0" err="1"/>
              <a:t>iaidíd</a:t>
            </a:r>
            <a:r>
              <a:rPr lang="en-IE" b="1" dirty="0"/>
              <a:t> </a:t>
            </a:r>
            <a:r>
              <a:rPr lang="en-IE" b="1" dirty="0" err="1"/>
              <a:t>potaisiam</a:t>
            </a:r>
            <a:endParaRPr lang="en-IE" b="1" dirty="0"/>
          </a:p>
          <a:p>
            <a:r>
              <a:rPr lang="en-IE" b="1" dirty="0"/>
              <a:t>       5 cm³ </a:t>
            </a:r>
            <a:r>
              <a:rPr lang="en-IE" b="1" dirty="0" err="1"/>
              <a:t>fochlóiríte</a:t>
            </a:r>
            <a:r>
              <a:rPr lang="en-IE" b="1" dirty="0"/>
              <a:t> </a:t>
            </a:r>
            <a:r>
              <a:rPr lang="en-IE" b="1" dirty="0" err="1"/>
              <a:t>Sóidiam</a:t>
            </a:r>
            <a:r>
              <a:rPr lang="en-IE" b="1" dirty="0"/>
              <a:t>       </a:t>
            </a:r>
          </a:p>
          <a:p>
            <a:pPr marL="0" indent="0">
              <a:buNone/>
            </a:pPr>
            <a:r>
              <a:rPr lang="en-IE" b="1" dirty="0"/>
              <a:t>           </a:t>
            </a:r>
            <a:r>
              <a:rPr lang="en-IE" dirty="0"/>
              <a:t>le 3 cm³ </a:t>
            </a:r>
            <a:r>
              <a:rPr lang="en-IE" dirty="0" smtClean="0"/>
              <a:t>d</a:t>
            </a:r>
            <a:r>
              <a:rPr lang="ga-IE" dirty="0" smtClean="0"/>
              <a:t>e</a:t>
            </a:r>
            <a:r>
              <a:rPr lang="en-IE" dirty="0" smtClean="0"/>
              <a:t>n </a:t>
            </a:r>
            <a:r>
              <a:rPr lang="en-IE" dirty="0" err="1"/>
              <a:t>scagáit</a:t>
            </a:r>
            <a:endParaRPr lang="en-IE" dirty="0"/>
          </a:p>
        </p:txBody>
      </p:sp>
      <p:sp>
        <p:nvSpPr>
          <p:cNvPr id="4" name="Right Brace 3"/>
          <p:cNvSpPr/>
          <p:nvPr/>
        </p:nvSpPr>
        <p:spPr>
          <a:xfrm>
            <a:off x="5436096" y="2852936"/>
            <a:ext cx="792088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b="1" dirty="0"/>
          </a:p>
        </p:txBody>
      </p:sp>
      <p:sp>
        <p:nvSpPr>
          <p:cNvPr id="5" name="Explosion 1 4"/>
          <p:cNvSpPr/>
          <p:nvPr/>
        </p:nvSpPr>
        <p:spPr>
          <a:xfrm>
            <a:off x="2195736" y="4005064"/>
            <a:ext cx="6192688" cy="286377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err="1"/>
              <a:t>Rabhadh</a:t>
            </a:r>
            <a:r>
              <a:rPr lang="en-IE" b="1" dirty="0"/>
              <a:t>! Bain úsáid as </a:t>
            </a:r>
            <a:r>
              <a:rPr lang="en-IE" b="1" dirty="0" err="1"/>
              <a:t>lámhaínní</a:t>
            </a:r>
            <a:r>
              <a:rPr lang="en-IE" b="1" dirty="0"/>
              <a:t> &amp; spéaclaí cosanta anseo!!!!</a:t>
            </a:r>
          </a:p>
        </p:txBody>
      </p:sp>
      <p:sp>
        <p:nvSpPr>
          <p:cNvPr id="7" name="AutoShape 2" descr="data:image/jpeg;base64,/9j/4AAQSkZJRgABAQAAAQABAAD/2wCEAAkGBxAQEBUQEBAPEBAWFRIVEA8QDxAPFBQQFREWFxQSFBQYHSggGBwlHBQUITEhJSkrLi4uFx8zODMsNygtLisBCgoKDg0OGhAQGywkHCQsLCwvLCwsLCwsLCwsLCwsLCwsLCwsLCwsLCwsLCwsLCwsLCwsLCwsLCwsLCwsLCwsLP/AABEIALYBFAMBIgACEQEDEQH/xAAcAAABBQEBAQAAAAAAAAAAAAACAAEDBAYFBwj/xAA+EAABBAADBQYCCAQFBQAAAAABAAIDEQQSIQUGMUFREyJhcYGRMqEHFCNCUmKxwSQz4fA0c4Kz0RdDY3Ki/8QAGQEBAQEBAQEAAAAAAAAAAAAAAAECBAMF/8QAIhEBAQACAgICAgMAAAAAAAAAAAECEQMhEjETUTJBBBQi/9oADAMBAAIRAxEAPwDylJEmQMmRUmQMknTIGSTpIGSTpIBpKk5XrGzPo9wMmCh7cYqLEmNr5cRDUzQZO+GOiFkZQQLy8uKDyaky9Ef9FM75GjDYzCzwlwD5bLXRsJ1c6ME5iBysX4LC4/Ay4d5jnikieCRUjS266HgfS0FVJdPB7CxU0Zljhc6Nt2/ugaC+ZVOTCSN+Jjh6E/MIIEzjSN7a81CUBRyHhdfIeq9N3Qj2Hhow/Ey/XMWdXRsifLHEPID5leWle1/RXsWKLA/WMud838x11TGn4B4KZNYzt1tnwbHijdtCPCtcCSGlrHPJeTRa2M8PZZfeTaGwJrE2FxuDnOokihynzLfhPqtRipYxiR3gMPmrJlIya0XAc6K6G9OEgOzMU10TNGd57mgG26tN/P1WJe27OnzvM8BxDSS2zlJ0JbehI60o7TDVOAvV5mTIqTuCiApMiSQCknpKkApJ0kDJk6SBkk6SC5SSdJAyZEmpAyVJ6SQDSSJJANJkSSAaXV2XvFjMNXZTvyjhG89oz0B+H/TS5lJUg9M2B9JTGtkkxcf24DGxGIZnPDrzkk6ta2gdXHiKXawe82Gxjez7VmIbRJgxEbXvDRxLXHK7TqQfNeM0tluJhxHHNincB3G+TRmd7nIEGn2zv1FhA6AQNcM9uGgBuiW+mjf9JVKDfLZOI0mgMJPMDT3C8529iS+Q2b1JJ6uJ1+d+65JVg9exe6+AxYzYaeNx/CSAffisbtvdGaAnQkeOo91mcLjJIzbHOafArQQ71zODRK8uLbDcziBRynXrZY0a/dLuqDPTDKacKPQ8V6T9Gu8GKiwU8YdGzDxOY9r5GF1Oe4AsHI9deCo75x4NuBikbRnJaM2mbMdX3X6eCyjNrPZhzDHLMGP/AJsXwsNcLHNZqyvWMXs3FvlzgxiN2udrwYwDrarbc2w/FxS7Ige/FYl+XIWnulw1czNyAAXl2H21i443RRzSMifWaMPNGuCLYG2J8HiY8TEG543ZgCTR0IIPoSs6a8gbV2dPhJTDiYnxStq2OrgeBHUKs14K7G9+8kmPxBxErXZiAK7tNaOAFctVxWZHc6K1tlLlSYma1zTTuHIoy1URkJqRlNSICkkVJqQClSekkApJ0qQMkkkgvJqRJIBpJOkgFJElSAUqT0lSBqSpPSVIGpKk9LoYTYmIlbmZEcvJziGA+VqW6Nbc6lrtnYxo2bkbxa6n+bnuk/RrVw59iYhgzGMkc8pDiPQKzs3/AAsg/wDK3/bcm5fS2We3EkIPH+7VeSDp8/6f8LYbpOk7J7WyyRtLh3WRtkLiWCzRY48GDh0Vlm6uFJAEkxuqI4atzAZslA1rVqbed5MZdVgDC7opcFDmkAI04nyGv9PVbk7pQkfZulLgRYkJi0N66x3/AGVm44g2aRnJrntB50JK19ldrjlMvSltSayGmyBrVfeP9FROI6MK0u1sK+OiWNynVpDgdPEdVxXlhs3R/DSbb0pue78I90bXv/CPdTNt3BpPorWFwtuHaCRrerWWVNrqqHbO5sPokOzfoSWu8qK6z8Ec+WIOLerwAu5g91C+N0jszsrS4tEdXXIOKlykWYWuftXaH1qOPNDCyaMBj5IRkEsYFMcWcM3U81yXilY2ftcxYntGMaMurGO1aWltEO91XebN/p+y1EqOkxCOk1KsgpMjpNSAKSpFSakA0mR0mpAKSekkF2kqRJkApIkkApIqSpAKVIqSpANJUiXa3c2P25c9wuNhAI6vIsDyr9lLZJurjLbqFuVgI8RjooZCKdmyA8DIGEtB9v0XpuPwscYDGyxOcOLWuBWeZs0MLS1oaRRBa0AgjgQRwKng2ZG6yRr4Xd+a5s+SV1cfHYs/VrGlWTqdDos1t7AiAPb+Mtfy45Xg/suxPs6dozRSAgXlbJmIPhmbrXmCs1jcRiZBIcUwRuaWBgGoLKfqDz1V4/cXn/FY3Ha7s3uaGmnDRxy8Y+INH+yu/wDVpA3KDG2tQ8V8QgyN7uX8VG+mi81Y4gCiRoOBrktFsrdLaOKiE0MTnRuvK7NV0aNetr30+dlxbu9tFPGKHdu8wOZ8kxBNU7MddAD5WsK4/wATN/mSf7xR7XwE+FlMM7XRyAAlpJ4EWCPBVcMadfh+4SRrDj8f29Pnw+FOCYXsDpMgrSzmI4ry/aOHlbJlDQG8b4r0zBEGOMtcx32bNA4GjlFjzRzbJif3i3U8SueZ6r6Xxbk08z2dhppDTW6+S7W1sDio4220jTiBzWuweDY2SowNCBoFsMThmujAe0EAA6hS59t48XXt4nsDY875h8WXjZsm+lL1/YwlZF2ErGgEEWNdCOFq7g8HCNWNb6DVdCODNrXBY5MvJrDDweNSbsQswckzw8TZ5+zcDo1sTvgcPHVZKl63vQwwnFRA5onwySUfuSOabA8+K8opdHBlcpduX+VxzC46+kdIaUtJqXs5UdIaUtISEEdJUjpMQgCk1IyE1IASRJILlJUiTIBpJElSAUkSSAaT0nT0gGlr9wNuRYd0kE4GSXKWPOgbKARRPQg+4HVZKlr9gbHYImSObmkeC6yLppcQ0C/AXfisclkx7enHLcumym2zC3jHZ65SdVy3bdhDqzBt8L048tVCcCM1EX4K0zY0Th3o2Hxyi1x3L7duM+lyDHsc0EZa6WCs7v3PG4t7M8GDODVgm+nLir+J3WicODmn8skjD7ghZfbewRgQac9wmp3fdmILbHHifiHFe/H7jz5/wZkcB5D9Fut0sFtf6sHYUTGBxJjrEGJoNnNlHifmCsI3gPILsbJ3jxGGYY45Zgy7DGzSMa065soaed/Je7jR7y4fFR4l7cYZDiO6XGRxeS0ju0elcFzWft+4UmNxckzzJLI+V7uL5HF7qHAWeQUUZ19P3CD0jdZjewZm/AP0XUxGKDIjpZ5KtuzgxNh43ADKxjcx5ucALbXQHiq+18Rk1onU0AL1XHe7p9PHL/MqsZ54sgYWCyTJYs68AOhWj2XjMS9sdSsEYLhMxzLc6+GvKlmMJi5Hnu4d73cbd3Qu9gMTiRZOEptiw0tu+vFLGsZb2v7PEkExY45mO1Yf2WtgIDVhMTjZRLToHMjNZXkjR3O1tNnuuLM7gBqfDqvOpldzt5t9JO8TM8mEhHf7onkIqtLyN68RZXndLobYxXb4iWb8cj3DyLtPlSpUu7jwmM1HzuTkud3UVJi1S0mIW3miIQkKYhDSCKkxClIQkII6QkKQhMQgjpJHSZBbSRUlSAUkVJUgGkkVJUgakqRUnpANLb7qbajdE2B5DZY2lsfR7LJAH5hZFdK8Vi6SpZyx8pprHLxu3pWIx1AktLjyDQLTQYyZ3/aczwLhfyR7pQibBslIzSZuzkdxtrCaJ8cpC6+OljrMMoK48sdO3HLbnMxbzo6N5r7wLfnfFZrfZ+IkaHvaBCymsOa3ZncbFUBoOBK7mJx+UF1OocaCx+8W2Hzgx5S2JpBFnVztRZ8v3Xrx+4c2vCs0OA8gkq0bp3Bzo2Oc2MW8tjzBraOrumjT7FS9jjNf4eXQlp/h3inNFlp00IAK6dOHY07Dr6fuFB2eL1+xl04/YO0+SbDTuc4hwAI0rLRu9QfZNI9S+jraAbFLGeRDmnlT2kOb/wDIU2KktxeCCL4LzbEbSlhI7J5aSO8BwPQEK7s7eckZZNHfiXhnx97dXFyyYyPQG4OWb4XBnjdK/svYs8Jz9vm8NeCwuD3rdGaWg2bvS+RwAByrxuOTpmeNa3FYYzNojXmV0m5mYcs6tffkGlVtmYwPboPQfuV0s7cji4gDK6ydBVarz1237j57aNAlSlA06+KYtX0XyUVJiFKWpi1BCWpiFKQmIQQkJiFKWoSEERCEhSkJiEEVJI6ToJ6SpFSVIBpKkVJUgGk6ek9IBpPSKk9IBAT0iATgIPRfo2lH1LEDN3mzBxZf3HxtANebXey68GHHxOAH4WgC/MrzXd/a7sLOHAZmEESx3WdnGvPmD1Xoxe1wBiP2b6If+U/O+Vciublmrt18FlmlXEYbMx5I0dp/pFrFb14MRBrjo13PgLoaWvT5cjmZBxqvkqk+ABaLAI4OHEV5LGN8bt7Zzzx08K2XtmXDZ+xLKflzZgXA5Q8DQEAinu0NjXqAungN6GmXtMdhxiaYWAxO+qyUeTnN0y6uJoAknjVg+m4ndfDPPfw8Jvn2bb18QFzhuPhA4tfBGDyNOAI8aIor2+efTm/rX7Z479bPNA7NxRy6tJ2lMXNdVZmOOrXeIorGslY6WR7W9mxznOawm8rXPJDb50KC9HxO6+CjJ/h4tOJLnuHzWCxjIy9zo2MaMxLQ1oHdvRbx5Jl6eefHcPbnzOdmNmweB8OijIVyRoPHgVW7Mg17FbYPFiHN0+IdD/ytBsXaDLpzzF5gH5rhiNU3T949OCzljK1jncXruzt9MPh4y3OHeI7zis/t/e+fF2xpdFDzaDRcPErE4aTVX4ZBZbeo19CsY8WMu3rlz5ZTXp1YB3QjLVxpJ3HRri3yNIsLtB7KY8At/Hr816vB1cqYtTQYlj9GuF8xz/qpi1EQEJiFMWoS1BCWoSFMWoSEEJCEhTEISEEVJlJSSCWkkVJUgGkqRUnpANJ6T0nAQNScBFScBANI44y400WTwFga+qcBHGyyB1IHuUFaJj45SXMOZurmuFcDqFpMFvN2bfgrCdo4N7oEkbXvJBcR8QB08q8lU2pi4pnmz2UgzAj4TbTRaVxnYgkFmY5b0oacb1IUuMs1W5bLuPVcI7MA5rg4HVpBsEHmCuhhpTdHnxteYbO2nNA37N1NOpae81ruenQrpN32lbo6Frj1a4tXPeKz06JzT9vSsrdFUxeIa0GzZ5BedT7+vA0w8l/5mioP3hxE7Ld9mHfdbxy+JU+PKtfNjHU3t2mMjoozbnWHuHIV8KwZK7GJ+E/3yXH4hdGOExmnNnl5XYMvEeyj8D6KdjlFIFphFO8gUBrz8lF2IzA8jYVtuvmhc0Ef3xVFLsstm9BwUjswcJG69R4I2i2qSIUsiQUe8FO1lqBkdHQ0DxCsN0VFeTCC7GniNFbgnmb94PH5h+6s7Nw3bTRw8M72tvpZ1K9Zm3A2WWAZpYJABbmvLg8dSHcCs5ZSe2pjb6eWxYhrvynof+VIWqbevYLsDP2eYSRnWKUfeb4+K5UOKI05Ky7Zs0ulqEtRxSBwseoTlqqIS1AQpyEBCCGklJSSAqSpHSVIBpPSKk+VACcBGAnAQCAiAT0iAQCAp8JpIy+Gdt+WYIAEQCDT704Fjnl/ZtzczlF+6zEuGa7TgVsWy/WIWycTVPH5xx9+PquNNgw0m/GvNG6yPbvYaB0HI6+ib6zfIj5o3xEONqvI2lGUrMaA6iPf9VYzVd8eK572ZhY+Juo8RzCtYmTQeICKmkd3D6n2XJar2MkDWAE1YPzVBptVGkwm7AxWHE2FmY+UD7bDOIDwQeIWexeGfG7JIxzHDiHCk8cj2EPje6N44PYaIXeg3nErezx8Qmbw7ZjQHt8SOfos9xeqzaZ/X3Xc2xsmFrO3w0zZYTQI+8wnk4LhgLUu0Q4c8R0JUwCha3K89DRUyzQYKnVVTsdorBZwOKMMscwF5HtdXUA6j2XvODlhxsLJYpBlcM2euFcWHoeS+f12N2t5J8A/NHT4j/Mgce67xb+E+KxnhvuN4Z6er707DixML4g05mtJjfYIbKBY15g8DS8OkFGjoRoR4hez4HfPZ8zDI2RsJLT2kMhyyDyHBwvovIdpzMknldGKYXucwHoSs8W+5WuTXViPCS1fVdDC4kP04O414dVyGHVX9hf4uBhvLJI2F/8A6ynJfoXA+i9nkvFqAtV3G4V0Mj4ninsc5jh+ZpoquQiIKSUhakgVJUjpKkA0nARUnpANJwEQCcNQMAiATgIgEDAIgE4CMNQdbdnEBshjd8Lxpf4xw99R7K/tKKr/AHWdaK1HuuwdodqynfGOP5vEeKNSuBjoG6nguTMwLrY860qseG5oK2EwutqmTbr6aNHrxXdjAadVxMU4MLj0Jr3QUNqvDngcQ39eaiiA6KEusklSMKiJySB1HXou7PjcE/ARxNhczGMcc0woiVrnXqfAVouE1yYM6EjwSzay6O7r78r80ER4p3NPUoMh6n5KoGZ3fHkVICq05Odt+PgpgVKJUs9UfdR2kdQQkF20iVUixOgsOJ8lIJ+rSPYqizG4XRSfHRv3UeGewvbnJyZm5y3iGWMxA61a0G9WzoYJGnDy9rBIwPjdduDTyd46Kb70snW3ADdQj7bssTC7jllieQOjHhx/RKA6+qZ8ebF1yAv5Ko9T+lHANGJZi46MWJja8OHAvAAPuCw+6xJC12x8YMdsd+GcbnwhMsI5mEfG0eTS4+iypCFiGklIWpIgKT0ipPSAaTgIqTgIBARAJwEQCBgEQanDUYCAQ1GAnARgIBARhqINRBqB5ZYyAJQM3J/XzPVVnBoGhBHgQU+0YS6M1oRr6LJTsLSTdVzvmqu3ZxmOjZ8TgPms5tSfM41wOvRVsPEXP11A1KLEGyoIgpGqNSNQStKkaVXaVI0oJChStCSg7+4u7+F2hjDDi8ScLGIy5jw6NmaQEd236cLPovRP+jmz3fy9quPn9Xf+hC8QxfEH3Uwa38LfYKUetba+hswwSTxY+OTs2PfkdHlzBrSSMwca4LyljkTJDVAkDmASAgCgkaUahaVK1aAPZfgeo4q5bwyhR8TzVV/FXoTbR5IKkE+tEFp+Xuui3SUu55f2VeOMZtQpp3faP8qVFzYO1H4d3as+Jjmuy3Qc2+8w+BFj1XVnDMxMZJjOsZPHIdW341VrIwyVm8l29hz5mlvTUeR5e/6qC6QkpCEkRHSVJJIHTpJICARAJ0kBAIgEkkBgIwEySCQBEAkkgdzLBHUELC7V7vd9SU6SCDDsyxk83H5BRObqmSRULm6p6SSQMCpGlJJASQTJIKmNHBSRnQJJKUElaSSgMKSMpJLQKbgFPh3aBJJUWoRZVeR3ekPiUkkFSM6q5sPEZJgKsO7p9eB96TpINQQnSSU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4" descr="data:image/jpeg;base64,/9j/4AAQSkZJRgABAQAAAQABAAD/2wCEAAkGBxAQEBUQEBAPEBAWFRIVEA8QDxAPFBQQFREWFxQSFBQYHSggGBwlHBQUITEhJSkrLi4uFx8zODMsNygtLisBCgoKDg0OGhAQGywkHCQsLCwvLCwsLCwsLCwsLCwsLCwsLCwsLCwsLCwsLCwsLCwsLCwsLCwsLCwsLCwsLCwsLP/AABEIALYBFAMBIgACEQEDEQH/xAAcAAABBQEBAQAAAAAAAAAAAAACAAEDBAYFBwj/xAA+EAABBAADBQYCCAQFBQAAAAABAAIDEQQSIQUGMUFREyJhcYGRMqEHFCNCUmKxwSQz4fA0c4Kz0RdDY3Ki/8QAGQEBAQEBAQEAAAAAAAAAAAAAAAECBAMF/8QAIhEBAQACAgICAgMAAAAAAAAAAAECEQMhEjETUTJBBBQi/9oADAMBAAIRAxEAPwDylJEmQMmRUmQMknTIGSTpIGSTpIBpKk5XrGzPo9wMmCh7cYqLEmNr5cRDUzQZO+GOiFkZQQLy8uKDyaky9Ef9FM75GjDYzCzwlwD5bLXRsJ1c6ME5iBysX4LC4/Ay4d5jnikieCRUjS266HgfS0FVJdPB7CxU0Zljhc6Nt2/ugaC+ZVOTCSN+Jjh6E/MIIEzjSN7a81CUBRyHhdfIeq9N3Qj2Hhow/Ey/XMWdXRsifLHEPID5leWle1/RXsWKLA/WMud838x11TGn4B4KZNYzt1tnwbHijdtCPCtcCSGlrHPJeTRa2M8PZZfeTaGwJrE2FxuDnOokihynzLfhPqtRipYxiR3gMPmrJlIya0XAc6K6G9OEgOzMU10TNGd57mgG26tN/P1WJe27OnzvM8BxDSS2zlJ0JbehI60o7TDVOAvV5mTIqTuCiApMiSQCknpKkApJ0kDJk6SBkk6SC5SSdJAyZEmpAyVJ6SQDSSJJANJkSSAaXV2XvFjMNXZTvyjhG89oz0B+H/TS5lJUg9M2B9JTGtkkxcf24DGxGIZnPDrzkk6ta2gdXHiKXawe82Gxjez7VmIbRJgxEbXvDRxLXHK7TqQfNeM0tluJhxHHNincB3G+TRmd7nIEGn2zv1FhA6AQNcM9uGgBuiW+mjf9JVKDfLZOI0mgMJPMDT3C8529iS+Q2b1JJ6uJ1+d+65JVg9exe6+AxYzYaeNx/CSAffisbtvdGaAnQkeOo91mcLjJIzbHOafArQQ71zODRK8uLbDcziBRynXrZY0a/dLuqDPTDKacKPQ8V6T9Gu8GKiwU8YdGzDxOY9r5GF1Oe4AsHI9deCo75x4NuBikbRnJaM2mbMdX3X6eCyjNrPZhzDHLMGP/AJsXwsNcLHNZqyvWMXs3FvlzgxiN2udrwYwDrarbc2w/FxS7Ige/FYl+XIWnulw1czNyAAXl2H21i443RRzSMifWaMPNGuCLYG2J8HiY8TEG543ZgCTR0IIPoSs6a8gbV2dPhJTDiYnxStq2OrgeBHUKs14K7G9+8kmPxBxErXZiAK7tNaOAFctVxWZHc6K1tlLlSYma1zTTuHIoy1URkJqRlNSICkkVJqQClSekkApJ0qQMkkkgvJqRJIBpJOkgFJElSAUqT0lSBqSpPSVIGpKk9LoYTYmIlbmZEcvJziGA+VqW6Nbc6lrtnYxo2bkbxa6n+bnuk/RrVw59iYhgzGMkc8pDiPQKzs3/AAsg/wDK3/bcm5fS2We3EkIPH+7VeSDp8/6f8LYbpOk7J7WyyRtLh3WRtkLiWCzRY48GDh0Vlm6uFJAEkxuqI4atzAZslA1rVqbed5MZdVgDC7opcFDmkAI04nyGv9PVbk7pQkfZulLgRYkJi0N66x3/AGVm44g2aRnJrntB50JK19ldrjlMvSltSayGmyBrVfeP9FROI6MK0u1sK+OiWNynVpDgdPEdVxXlhs3R/DSbb0pue78I90bXv/CPdTNt3BpPorWFwtuHaCRrerWWVNrqqHbO5sPokOzfoSWu8qK6z8Ec+WIOLerwAu5g91C+N0jszsrS4tEdXXIOKlykWYWuftXaH1qOPNDCyaMBj5IRkEsYFMcWcM3U81yXilY2ftcxYntGMaMurGO1aWltEO91XebN/p+y1EqOkxCOk1KsgpMjpNSAKSpFSakA0mR0mpAKSekkF2kqRJkApIkkApIqSpAKVIqSpANJUiXa3c2P25c9wuNhAI6vIsDyr9lLZJurjLbqFuVgI8RjooZCKdmyA8DIGEtB9v0XpuPwscYDGyxOcOLWuBWeZs0MLS1oaRRBa0AgjgQRwKng2ZG6yRr4Xd+a5s+SV1cfHYs/VrGlWTqdDos1t7AiAPb+Mtfy45Xg/suxPs6dozRSAgXlbJmIPhmbrXmCs1jcRiZBIcUwRuaWBgGoLKfqDz1V4/cXn/FY3Ha7s3uaGmnDRxy8Y+INH+yu/wDVpA3KDG2tQ8V8QgyN7uX8VG+mi81Y4gCiRoOBrktFsrdLaOKiE0MTnRuvK7NV0aNetr30+dlxbu9tFPGKHdu8wOZ8kxBNU7MddAD5WsK4/wATN/mSf7xR7XwE+FlMM7XRyAAlpJ4EWCPBVcMadfh+4SRrDj8f29Pnw+FOCYXsDpMgrSzmI4ry/aOHlbJlDQG8b4r0zBEGOMtcx32bNA4GjlFjzRzbJif3i3U8SueZ6r6Xxbk08z2dhppDTW6+S7W1sDio4220jTiBzWuweDY2SowNCBoFsMThmujAe0EAA6hS59t48XXt4nsDY875h8WXjZsm+lL1/YwlZF2ErGgEEWNdCOFq7g8HCNWNb6DVdCODNrXBY5MvJrDDweNSbsQswckzw8TZ5+zcDo1sTvgcPHVZKl63vQwwnFRA5onwySUfuSOabA8+K8opdHBlcpduX+VxzC46+kdIaUtJqXs5UdIaUtISEEdJUjpMQgCk1IyE1IASRJILlJUiTIBpJElSAUkSSAaT0nT0gGlr9wNuRYd0kE4GSXKWPOgbKARRPQg+4HVZKlr9gbHYImSObmkeC6yLppcQ0C/AXfisclkx7enHLcumym2zC3jHZ65SdVy3bdhDqzBt8L048tVCcCM1EX4K0zY0Th3o2Hxyi1x3L7duM+lyDHsc0EZa6WCs7v3PG4t7M8GDODVgm+nLir+J3WicODmn8skjD7ghZfbewRgQac9wmp3fdmILbHHifiHFe/H7jz5/wZkcB5D9Fut0sFtf6sHYUTGBxJjrEGJoNnNlHifmCsI3gPILsbJ3jxGGYY45Zgy7DGzSMa065soaed/Je7jR7y4fFR4l7cYZDiO6XGRxeS0ju0elcFzWft+4UmNxckzzJLI+V7uL5HF7qHAWeQUUZ19P3CD0jdZjewZm/AP0XUxGKDIjpZ5KtuzgxNh43ADKxjcx5ucALbXQHiq+18Rk1onU0AL1XHe7p9PHL/MqsZ54sgYWCyTJYs68AOhWj2XjMS9sdSsEYLhMxzLc6+GvKlmMJi5Hnu4d73cbd3Qu9gMTiRZOEptiw0tu+vFLGsZb2v7PEkExY45mO1Yf2WtgIDVhMTjZRLToHMjNZXkjR3O1tNnuuLM7gBqfDqvOpldzt5t9JO8TM8mEhHf7onkIqtLyN68RZXndLobYxXb4iWb8cj3DyLtPlSpUu7jwmM1HzuTkud3UVJi1S0mIW3miIQkKYhDSCKkxClIQkII6QkKQhMQgjpJHSZBbSRUlSAUkVJUgGkkVJUgakqRUnpANLb7qbajdE2B5DZY2lsfR7LJAH5hZFdK8Vi6SpZyx8pprHLxu3pWIx1AktLjyDQLTQYyZ3/aczwLhfyR7pQibBslIzSZuzkdxtrCaJ8cpC6+OljrMMoK48sdO3HLbnMxbzo6N5r7wLfnfFZrfZ+IkaHvaBCymsOa3ZncbFUBoOBK7mJx+UF1OocaCx+8W2Hzgx5S2JpBFnVztRZ8v3Xrx+4c2vCs0OA8gkq0bp3Bzo2Oc2MW8tjzBraOrumjT7FS9jjNf4eXQlp/h3inNFlp00IAK6dOHY07Dr6fuFB2eL1+xl04/YO0+SbDTuc4hwAI0rLRu9QfZNI9S+jraAbFLGeRDmnlT2kOb/wDIU2KktxeCCL4LzbEbSlhI7J5aSO8BwPQEK7s7eckZZNHfiXhnx97dXFyyYyPQG4OWb4XBnjdK/svYs8Jz9vm8NeCwuD3rdGaWg2bvS+RwAByrxuOTpmeNa3FYYzNojXmV0m5mYcs6tffkGlVtmYwPboPQfuV0s7cji4gDK6ydBVarz1237j57aNAlSlA06+KYtX0XyUVJiFKWpi1BCWpiFKQmIQQkJiFKWoSEERCEhSkJiEEVJI6ToJ6SpFSVIBpKkVJUgGk6ek9IBpPSKk9IBAT0iATgIPRfo2lH1LEDN3mzBxZf3HxtANebXey68GHHxOAH4WgC/MrzXd/a7sLOHAZmEESx3WdnGvPmD1Xoxe1wBiP2b6If+U/O+Vciublmrt18FlmlXEYbMx5I0dp/pFrFb14MRBrjo13PgLoaWvT5cjmZBxqvkqk+ABaLAI4OHEV5LGN8bt7Zzzx08K2XtmXDZ+xLKflzZgXA5Q8DQEAinu0NjXqAungN6GmXtMdhxiaYWAxO+qyUeTnN0y6uJoAknjVg+m4ndfDPPfw8Jvn2bb18QFzhuPhA4tfBGDyNOAI8aIor2+efTm/rX7Z479bPNA7NxRy6tJ2lMXNdVZmOOrXeIorGslY6WR7W9mxznOawm8rXPJDb50KC9HxO6+CjJ/h4tOJLnuHzWCxjIy9zo2MaMxLQ1oHdvRbx5Jl6eefHcPbnzOdmNmweB8OijIVyRoPHgVW7Mg17FbYPFiHN0+IdD/ytBsXaDLpzzF5gH5rhiNU3T949OCzljK1jncXruzt9MPh4y3OHeI7zis/t/e+fF2xpdFDzaDRcPErE4aTVX4ZBZbeo19CsY8WMu3rlz5ZTXp1YB3QjLVxpJ3HRri3yNIsLtB7KY8At/Hr816vB1cqYtTQYlj9GuF8xz/qpi1EQEJiFMWoS1BCWoSFMWoSEEJCEhTEISEEVJlJSSCWkkVJUgGkqRUnpANJ6T0nAQNScBFScBANI44y400WTwFga+qcBHGyyB1IHuUFaJj45SXMOZurmuFcDqFpMFvN2bfgrCdo4N7oEkbXvJBcR8QB08q8lU2pi4pnmz2UgzAj4TbTRaVxnYgkFmY5b0oacb1IUuMs1W5bLuPVcI7MA5rg4HVpBsEHmCuhhpTdHnxteYbO2nNA37N1NOpae81ruenQrpN32lbo6Frj1a4tXPeKz06JzT9vSsrdFUxeIa0GzZ5BedT7+vA0w8l/5mioP3hxE7Ld9mHfdbxy+JU+PKtfNjHU3t2mMjoozbnWHuHIV8KwZK7GJ+E/3yXH4hdGOExmnNnl5XYMvEeyj8D6KdjlFIFphFO8gUBrz8lF2IzA8jYVtuvmhc0Ef3xVFLsstm9BwUjswcJG69R4I2i2qSIUsiQUe8FO1lqBkdHQ0DxCsN0VFeTCC7GniNFbgnmb94PH5h+6s7Nw3bTRw8M72tvpZ1K9Zm3A2WWAZpYJABbmvLg8dSHcCs5ZSe2pjb6eWxYhrvynof+VIWqbevYLsDP2eYSRnWKUfeb4+K5UOKI05Ky7Zs0ulqEtRxSBwseoTlqqIS1AQpyEBCCGklJSSAqSpHSVIBpPSKk+VACcBGAnAQCAiAT0iAQCAp8JpIy+Gdt+WYIAEQCDT704Fjnl/ZtzczlF+6zEuGa7TgVsWy/WIWycTVPH5xx9+PquNNgw0m/GvNG6yPbvYaB0HI6+ib6zfIj5o3xEONqvI2lGUrMaA6iPf9VYzVd8eK572ZhY+Juo8RzCtYmTQeICKmkd3D6n2XJar2MkDWAE1YPzVBptVGkwm7AxWHE2FmY+UD7bDOIDwQeIWexeGfG7JIxzHDiHCk8cj2EPje6N44PYaIXeg3nErezx8Qmbw7ZjQHt8SOfos9xeqzaZ/X3Xc2xsmFrO3w0zZYTQI+8wnk4LhgLUu0Q4c8R0JUwCha3K89DRUyzQYKnVVTsdorBZwOKMMscwF5HtdXUA6j2XvODlhxsLJYpBlcM2euFcWHoeS+f12N2t5J8A/NHT4j/Mgce67xb+E+KxnhvuN4Z6er707DixML4g05mtJjfYIbKBY15g8DS8OkFGjoRoR4hez4HfPZ8zDI2RsJLT2kMhyyDyHBwvovIdpzMknldGKYXucwHoSs8W+5WuTXViPCS1fVdDC4kP04O414dVyGHVX9hf4uBhvLJI2F/8A6ynJfoXA+i9nkvFqAtV3G4V0Mj4ninsc5jh+ZpoquQiIKSUhakgVJUjpKkA0nARUnpANJwEQCcNQMAiATgIgEDAIgE4CMNQdbdnEBshjd8Lxpf4xw99R7K/tKKr/AHWdaK1HuuwdodqynfGOP5vEeKNSuBjoG6nguTMwLrY860qseG5oK2EwutqmTbr6aNHrxXdjAadVxMU4MLj0Jr3QUNqvDngcQ39eaiiA6KEusklSMKiJySB1HXou7PjcE/ARxNhczGMcc0woiVrnXqfAVouE1yYM6EjwSzay6O7r78r80ER4p3NPUoMh6n5KoGZ3fHkVICq05Odt+PgpgVKJUs9UfdR2kdQQkF20iVUixOgsOJ8lIJ+rSPYqizG4XRSfHRv3UeGewvbnJyZm5y3iGWMxA61a0G9WzoYJGnDy9rBIwPjdduDTyd46Kb70snW3ADdQj7bssTC7jllieQOjHhx/RKA6+qZ8ebF1yAv5Ko9T+lHANGJZi46MWJja8OHAvAAPuCw+6xJC12x8YMdsd+GcbnwhMsI5mEfG0eTS4+iypCFiGklIWpIgKT0ipPSAaTgIqTgIBARAJwEQCBgEQanDUYCAQ1GAnARgIBARhqINRBqB5ZYyAJQM3J/XzPVVnBoGhBHgQU+0YS6M1oRr6LJTsLSTdVzvmqu3ZxmOjZ8TgPms5tSfM41wOvRVsPEXP11A1KLEGyoIgpGqNSNQStKkaVXaVI0oJChStCSg7+4u7+F2hjDDi8ScLGIy5jw6NmaQEd236cLPovRP+jmz3fy9quPn9Xf+hC8QxfEH3Uwa38LfYKUetba+hswwSTxY+OTs2PfkdHlzBrSSMwca4LyljkTJDVAkDmASAgCgkaUahaVK1aAPZfgeo4q5bwyhR8TzVV/FXoTbR5IKkE+tEFp+Xuui3SUu55f2VeOMZtQpp3faP8qVFzYO1H4d3as+Jjmuy3Qc2+8w+BFj1XVnDMxMZJjOsZPHIdW341VrIwyVm8l29hz5mlvTUeR5e/6qC6QkpCEkRHSVJJIHTpJICARAJ0kBAIgEkkBgIwEySCQBEAkkgdzLBHUELC7V7vd9SU6SCDDsyxk83H5BRObqmSRULm6p6SSQMCpGlJJASQTJIKmNHBSRnQJJKUElaSSgMKSMpJLQKbgFPh3aBJJUWoRZVeR3ekPiUkkFSM6q5sPEZJgKsO7p9eB96TpINQQnSSUR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6" descr="data:image/jpeg;base64,/9j/4AAQSkZJRgABAQAAAQABAAD/2wCEAAkGBxAQEBUQEBAPEBAWFRIVEA8QDxAPFBQQFREWFxQSFBQYHSggGBwlHBQUITEhJSkrLi4uFx8zODMsNygtLisBCgoKDg0OGhAQGywkHCQsLCwvLCwsLCwsLCwsLCwsLCwsLCwsLCwsLCwsLCwsLCwsLCwsLCwsLCwsLCwsLCwsLP/AABEIALYBFAMBIgACEQEDEQH/xAAcAAABBQEBAQAAAAAAAAAAAAACAAEDBAYFBwj/xAA+EAABBAADBQYCCAQFBQAAAAABAAIDEQQSIQUGMUFREyJhcYGRMqEHFCNCUmKxwSQz4fA0c4Kz0RdDY3Ki/8QAGQEBAQEBAQEAAAAAAAAAAAAAAAECBAMF/8QAIhEBAQACAgICAgMAAAAAAAAAAAECEQMhEjETUTJBBBQi/9oADAMBAAIRAxEAPwDylJEmQMmRUmQMknTIGSTpIGSTpIBpKk5XrGzPo9wMmCh7cYqLEmNr5cRDUzQZO+GOiFkZQQLy8uKDyaky9Ef9FM75GjDYzCzwlwD5bLXRsJ1c6ME5iBysX4LC4/Ay4d5jnikieCRUjS266HgfS0FVJdPB7CxU0Zljhc6Nt2/ugaC+ZVOTCSN+Jjh6E/MIIEzjSN7a81CUBRyHhdfIeq9N3Qj2Hhow/Ey/XMWdXRsifLHEPID5leWle1/RXsWKLA/WMud838x11TGn4B4KZNYzt1tnwbHijdtCPCtcCSGlrHPJeTRa2M8PZZfeTaGwJrE2FxuDnOokihynzLfhPqtRipYxiR3gMPmrJlIya0XAc6K6G9OEgOzMU10TNGd57mgG26tN/P1WJe27OnzvM8BxDSS2zlJ0JbehI60o7TDVOAvV5mTIqTuCiApMiSQCknpKkApJ0kDJk6SBkk6SC5SSdJAyZEmpAyVJ6SQDSSJJANJkSSAaXV2XvFjMNXZTvyjhG89oz0B+H/TS5lJUg9M2B9JTGtkkxcf24DGxGIZnPDrzkk6ta2gdXHiKXawe82Gxjez7VmIbRJgxEbXvDRxLXHK7TqQfNeM0tluJhxHHNincB3G+TRmd7nIEGn2zv1FhA6AQNcM9uGgBuiW+mjf9JVKDfLZOI0mgMJPMDT3C8529iS+Q2b1JJ6uJ1+d+65JVg9exe6+AxYzYaeNx/CSAffisbtvdGaAnQkeOo91mcLjJIzbHOafArQQ71zODRK8uLbDcziBRynXrZY0a/dLuqDPTDKacKPQ8V6T9Gu8GKiwU8YdGzDxOY9r5GF1Oe4AsHI9deCo75x4NuBikbRnJaM2mbMdX3X6eCyjNrPZhzDHLMGP/AJsXwsNcLHNZqyvWMXs3FvlzgxiN2udrwYwDrarbc2w/FxS7Ige/FYl+XIWnulw1czNyAAXl2H21i443RRzSMifWaMPNGuCLYG2J8HiY8TEG543ZgCTR0IIPoSs6a8gbV2dPhJTDiYnxStq2OrgeBHUKs14K7G9+8kmPxBxErXZiAK7tNaOAFctVxWZHc6K1tlLlSYma1zTTuHIoy1URkJqRlNSICkkVJqQClSekkApJ0qQMkkkgvJqRJIBpJOkgFJElSAUqT0lSBqSpPSVIGpKk9LoYTYmIlbmZEcvJziGA+VqW6Nbc6lrtnYxo2bkbxa6n+bnuk/RrVw59iYhgzGMkc8pDiPQKzs3/AAsg/wDK3/bcm5fS2We3EkIPH+7VeSDp8/6f8LYbpOk7J7WyyRtLh3WRtkLiWCzRY48GDh0Vlm6uFJAEkxuqI4atzAZslA1rVqbed5MZdVgDC7opcFDmkAI04nyGv9PVbk7pQkfZulLgRYkJi0N66x3/AGVm44g2aRnJrntB50JK19ldrjlMvSltSayGmyBrVfeP9FROI6MK0u1sK+OiWNynVpDgdPEdVxXlhs3R/DSbb0pue78I90bXv/CPdTNt3BpPorWFwtuHaCRrerWWVNrqqHbO5sPokOzfoSWu8qK6z8Ec+WIOLerwAu5g91C+N0jszsrS4tEdXXIOKlykWYWuftXaH1qOPNDCyaMBj5IRkEsYFMcWcM3U81yXilY2ftcxYntGMaMurGO1aWltEO91XebN/p+y1EqOkxCOk1KsgpMjpNSAKSpFSakA0mR0mpAKSekkF2kqRJkApIkkApIqSpAKVIqSpANJUiXa3c2P25c9wuNhAI6vIsDyr9lLZJurjLbqFuVgI8RjooZCKdmyA8DIGEtB9v0XpuPwscYDGyxOcOLWuBWeZs0MLS1oaRRBa0AgjgQRwKng2ZG6yRr4Xd+a5s+SV1cfHYs/VrGlWTqdDos1t7AiAPb+Mtfy45Xg/suxPs6dozRSAgXlbJmIPhmbrXmCs1jcRiZBIcUwRuaWBgGoLKfqDz1V4/cXn/FY3Ha7s3uaGmnDRxy8Y+INH+yu/wDVpA3KDG2tQ8V8QgyN7uX8VG+mi81Y4gCiRoOBrktFsrdLaOKiE0MTnRuvK7NV0aNetr30+dlxbu9tFPGKHdu8wOZ8kxBNU7MddAD5WsK4/wATN/mSf7xR7XwE+FlMM7XRyAAlpJ4EWCPBVcMadfh+4SRrDj8f29Pnw+FOCYXsDpMgrSzmI4ry/aOHlbJlDQG8b4r0zBEGOMtcx32bNA4GjlFjzRzbJif3i3U8SueZ6r6Xxbk08z2dhppDTW6+S7W1sDio4220jTiBzWuweDY2SowNCBoFsMThmujAe0EAA6hS59t48XXt4nsDY875h8WXjZsm+lL1/YwlZF2ErGgEEWNdCOFq7g8HCNWNb6DVdCODNrXBY5MvJrDDweNSbsQswckzw8TZ5+zcDo1sTvgcPHVZKl63vQwwnFRA5onwySUfuSOabA8+K8opdHBlcpduX+VxzC46+kdIaUtJqXs5UdIaUtISEEdJUjpMQgCk1IyE1IASRJILlJUiTIBpJElSAUkSSAaT0nT0gGlr9wNuRYd0kE4GSXKWPOgbKARRPQg+4HVZKlr9gbHYImSObmkeC6yLppcQ0C/AXfisclkx7enHLcumym2zC3jHZ65SdVy3bdhDqzBt8L048tVCcCM1EX4K0zY0Th3o2Hxyi1x3L7duM+lyDHsc0EZa6WCs7v3PG4t7M8GDODVgm+nLir+J3WicODmn8skjD7ghZfbewRgQac9wmp3fdmILbHHifiHFe/H7jz5/wZkcB5D9Fut0sFtf6sHYUTGBxJjrEGJoNnNlHifmCsI3gPILsbJ3jxGGYY45Zgy7DGzSMa065soaed/Je7jR7y4fFR4l7cYZDiO6XGRxeS0ju0elcFzWft+4UmNxckzzJLI+V7uL5HF7qHAWeQUUZ19P3CD0jdZjewZm/AP0XUxGKDIjpZ5KtuzgxNh43ADKxjcx5ucALbXQHiq+18Rk1onU0AL1XHe7p9PHL/MqsZ54sgYWCyTJYs68AOhWj2XjMS9sdSsEYLhMxzLc6+GvKlmMJi5Hnu4d73cbd3Qu9gMTiRZOEptiw0tu+vFLGsZb2v7PEkExY45mO1Yf2WtgIDVhMTjZRLToHMjNZXkjR3O1tNnuuLM7gBqfDqvOpldzt5t9JO8TM8mEhHf7onkIqtLyN68RZXndLobYxXb4iWb8cj3DyLtPlSpUu7jwmM1HzuTkud3UVJi1S0mIW3miIQkKYhDSCKkxClIQkII6QkKQhMQgjpJHSZBbSRUlSAUkVJUgGkkVJUgakqRUnpANLb7qbajdE2B5DZY2lsfR7LJAH5hZFdK8Vi6SpZyx8pprHLxu3pWIx1AktLjyDQLTQYyZ3/aczwLhfyR7pQibBslIzSZuzkdxtrCaJ8cpC6+OljrMMoK48sdO3HLbnMxbzo6N5r7wLfnfFZrfZ+IkaHvaBCymsOa3ZncbFUBoOBK7mJx+UF1OocaCx+8W2Hzgx5S2JpBFnVztRZ8v3Xrx+4c2vCs0OA8gkq0bp3Bzo2Oc2MW8tjzBraOrumjT7FS9jjNf4eXQlp/h3inNFlp00IAK6dOHY07Dr6fuFB2eL1+xl04/YO0+SbDTuc4hwAI0rLRu9QfZNI9S+jraAbFLGeRDmnlT2kOb/wDIU2KktxeCCL4LzbEbSlhI7J5aSO8BwPQEK7s7eckZZNHfiXhnx97dXFyyYyPQG4OWb4XBnjdK/svYs8Jz9vm8NeCwuD3rdGaWg2bvS+RwAByrxuOTpmeNa3FYYzNojXmV0m5mYcs6tffkGlVtmYwPboPQfuV0s7cji4gDK6ydBVarz1237j57aNAlSlA06+KYtX0XyUVJiFKWpi1BCWpiFKQmIQQkJiFKWoSEERCEhSkJiEEVJI6ToJ6SpFSVIBpKkVJUgGk6ek9IBpPSKk9IBAT0iATgIPRfo2lH1LEDN3mzBxZf3HxtANebXey68GHHxOAH4WgC/MrzXd/a7sLOHAZmEESx3WdnGvPmD1Xoxe1wBiP2b6If+U/O+Vciublmrt18FlmlXEYbMx5I0dp/pFrFb14MRBrjo13PgLoaWvT5cjmZBxqvkqk+ABaLAI4OHEV5LGN8bt7Zzzx08K2XtmXDZ+xLKflzZgXA5Q8DQEAinu0NjXqAungN6GmXtMdhxiaYWAxO+qyUeTnN0y6uJoAknjVg+m4ndfDPPfw8Jvn2bb18QFzhuPhA4tfBGDyNOAI8aIor2+efTm/rX7Z479bPNA7NxRy6tJ2lMXNdVZmOOrXeIorGslY6WR7W9mxznOawm8rXPJDb50KC9HxO6+CjJ/h4tOJLnuHzWCxjIy9zo2MaMxLQ1oHdvRbx5Jl6eefHcPbnzOdmNmweB8OijIVyRoPHgVW7Mg17FbYPFiHN0+IdD/ytBsXaDLpzzF5gH5rhiNU3T949OCzljK1jncXruzt9MPh4y3OHeI7zis/t/e+fF2xpdFDzaDRcPErE4aTVX4ZBZbeo19CsY8WMu3rlz5ZTXp1YB3QjLVxpJ3HRri3yNIsLtB7KY8At/Hr816vB1cqYtTQYlj9GuF8xz/qpi1EQEJiFMWoS1BCWoSFMWoSEEJCEhTEISEEVJlJSSCWkkVJUgGkqRUnpANJ6T0nAQNScBFScBANI44y400WTwFga+qcBHGyyB1IHuUFaJj45SXMOZurmuFcDqFpMFvN2bfgrCdo4N7oEkbXvJBcR8QB08q8lU2pi4pnmz2UgzAj4TbTRaVxnYgkFmY5b0oacb1IUuMs1W5bLuPVcI7MA5rg4HVpBsEHmCuhhpTdHnxteYbO2nNA37N1NOpae81ruenQrpN32lbo6Frj1a4tXPeKz06JzT9vSsrdFUxeIa0GzZ5BedT7+vA0w8l/5mioP3hxE7Ld9mHfdbxy+JU+PKtfNjHU3t2mMjoozbnWHuHIV8KwZK7GJ+E/3yXH4hdGOExmnNnl5XYMvEeyj8D6KdjlFIFphFO8gUBrz8lF2IzA8jYVtuvmhc0Ef3xVFLsstm9BwUjswcJG69R4I2i2qSIUsiQUe8FO1lqBkdHQ0DxCsN0VFeTCC7GniNFbgnmb94PH5h+6s7Nw3bTRw8M72tvpZ1K9Zm3A2WWAZpYJABbmvLg8dSHcCs5ZSe2pjb6eWxYhrvynof+VIWqbevYLsDP2eYSRnWKUfeb4+K5UOKI05Ky7Zs0ulqEtRxSBwseoTlqqIS1AQpyEBCCGklJSSAqSpHSVIBpPSKk+VACcBGAnAQCAiAT0iAQCAp8JpIy+Gdt+WYIAEQCDT704Fjnl/ZtzczlF+6zEuGa7TgVsWy/WIWycTVPH5xx9+PquNNgw0m/GvNG6yPbvYaB0HI6+ib6zfIj5o3xEONqvI2lGUrMaA6iPf9VYzVd8eK572ZhY+Juo8RzCtYmTQeICKmkd3D6n2XJar2MkDWAE1YPzVBptVGkwm7AxWHE2FmY+UD7bDOIDwQeIWexeGfG7JIxzHDiHCk8cj2EPje6N44PYaIXeg3nErezx8Qmbw7ZjQHt8SOfos9xeqzaZ/X3Xc2xsmFrO3w0zZYTQI+8wnk4LhgLUu0Q4c8R0JUwCha3K89DRUyzQYKnVVTsdorBZwOKMMscwF5HtdXUA6j2XvODlhxsLJYpBlcM2euFcWHoeS+f12N2t5J8A/NHT4j/Mgce67xb+E+KxnhvuN4Z6er707DixML4g05mtJjfYIbKBY15g8DS8OkFGjoRoR4hez4HfPZ8zDI2RsJLT2kMhyyDyHBwvovIdpzMknldGKYXucwHoSs8W+5WuTXViPCS1fVdDC4kP04O414dVyGHVX9hf4uBhvLJI2F/8A6ynJfoXA+i9nkvFqAtV3G4V0Mj4ninsc5jh+ZpoquQiIKSUhakgVJUjpKkA0nARUnpANJwEQCcNQMAiATgIgEDAIgE4CMNQdbdnEBshjd8Lxpf4xw99R7K/tKKr/AHWdaK1HuuwdodqynfGOP5vEeKNSuBjoG6nguTMwLrY860qseG5oK2EwutqmTbr6aNHrxXdjAadVxMU4MLj0Jr3QUNqvDngcQ39eaiiA6KEusklSMKiJySB1HXou7PjcE/ARxNhczGMcc0woiVrnXqfAVouE1yYM6EjwSzay6O7r78r80ER4p3NPUoMh6n5KoGZ3fHkVICq05Odt+PgpgVKJUs9UfdR2kdQQkF20iVUixOgsOJ8lIJ+rSPYqizG4XRSfHRv3UeGewvbnJyZm5y3iGWMxA61a0G9WzoYJGnDy9rBIwPjdduDTyd46Kb70snW3ADdQj7bssTC7jllieQOjHhx/RKA6+qZ8ebF1yAv5Ko9T+lHANGJZi46MWJja8OHAvAAPuCw+6xJC12x8YMdsd+GcbnwhMsI5mEfG0eTS4+iypCFiGklIWpIgKT0ipPSAaTgIqTgIBARAJwEQCBgEQanDUYCAQ1GAnARgIBARhqINRBqB5ZYyAJQM3J/XzPVVnBoGhBHgQU+0YS6M1oRr6LJTsLSTdVzvmqu3ZxmOjZ8TgPms5tSfM41wOvRVsPEXP11A1KLEGyoIgpGqNSNQStKkaVXaVI0oJChStCSg7+4u7+F2hjDDi8ScLGIy5jw6NmaQEd236cLPovRP+jmz3fy9quPn9Xf+hC8QxfEH3Uwa38LfYKUetba+hswwSTxY+OTs2PfkdHlzBrSSMwca4LyljkTJDVAkDmASAgCgkaUahaVK1aAPZfgeo4q5bwyhR8TzVV/FXoTbR5IKkE+tEFp+Xuui3SUu55f2VeOMZtQpp3faP8qVFzYO1H4d3as+Jjmuy3Qc2+8w+BFj1XVnDMxMZJjOsZPHIdW341VrIwyVm8l29hz5mlvTUeR5e/6qC6QkpCEkRHSVJJIHTpJICARAJ0kBAIgEkkBgIwEySCQBEAkkgdzLBHUELC7V7vd9SU6SCDDsyxk83H5BRObqmSRULm6p6SSQMCpGlJJASQTJIKmNHBSRnQJJKUElaSSgMKSMpJLQKbgFPh3aBJJUWoRZVeR3ekPiUkkFSM6q5sPEZJgKsO7p9eB96TpINQQnSSUR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AutoShape 8" descr="data:image/jpeg;base64,/9j/4AAQSkZJRgABAQAAAQABAAD/2wCEAAkGBxAQEBUQEBAPEBAWFRIVEA8QDxAPFBQQFREWFxQSFBQYHSggGBwlHBQUITEhJSkrLi4uFx8zODMsNygtLisBCgoKDg0OGhAQGywkHCQsLCwvLCwsLCwsLCwsLCwsLCwsLCwsLCwsLCwsLCwsLCwsLCwsLCwsLCwsLCwsLCwsLP/AABEIALYBFAMBIgACEQEDEQH/xAAcAAABBQEBAQAAAAAAAAAAAAACAAEDBAYFBwj/xAA+EAABBAADBQYCCAQFBQAAAAABAAIDEQQSIQUGMUFREyJhcYGRMqEHFCNCUmKxwSQz4fA0c4Kz0RdDY3Ki/8QAGQEBAQEBAQEAAAAAAAAAAAAAAAECBAMF/8QAIhEBAQACAgICAgMAAAAAAAAAAAECEQMhEjETUTJBBBQi/9oADAMBAAIRAxEAPwDylJEmQMmRUmQMknTIGSTpIGSTpIBpKk5XrGzPo9wMmCh7cYqLEmNr5cRDUzQZO+GOiFkZQQLy8uKDyaky9Ef9FM75GjDYzCzwlwD5bLXRsJ1c6ME5iBysX4LC4/Ay4d5jnikieCRUjS266HgfS0FVJdPB7CxU0Zljhc6Nt2/ugaC+ZVOTCSN+Jjh6E/MIIEzjSN7a81CUBRyHhdfIeq9N3Qj2Hhow/Ey/XMWdXRsifLHEPID5leWle1/RXsWKLA/WMud838x11TGn4B4KZNYzt1tnwbHijdtCPCtcCSGlrHPJeTRa2M8PZZfeTaGwJrE2FxuDnOokihynzLfhPqtRipYxiR3gMPmrJlIya0XAc6K6G9OEgOzMU10TNGd57mgG26tN/P1WJe27OnzvM8BxDSS2zlJ0JbehI60o7TDVOAvV5mTIqTuCiApMiSQCknpKkApJ0kDJk6SBkk6SC5SSdJAyZEmpAyVJ6SQDSSJJANJkSSAaXV2XvFjMNXZTvyjhG89oz0B+H/TS5lJUg9M2B9JTGtkkxcf24DGxGIZnPDrzkk6ta2gdXHiKXawe82Gxjez7VmIbRJgxEbXvDRxLXHK7TqQfNeM0tluJhxHHNincB3G+TRmd7nIEGn2zv1FhA6AQNcM9uGgBuiW+mjf9JVKDfLZOI0mgMJPMDT3C8529iS+Q2b1JJ6uJ1+d+65JVg9exe6+AxYzYaeNx/CSAffisbtvdGaAnQkeOo91mcLjJIzbHOafArQQ71zODRK8uLbDcziBRynXrZY0a/dLuqDPTDKacKPQ8V6T9Gu8GKiwU8YdGzDxOY9r5GF1Oe4AsHI9deCo75x4NuBikbRnJaM2mbMdX3X6eCyjNrPZhzDHLMGP/AJsXwsNcLHNZqyvWMXs3FvlzgxiN2udrwYwDrarbc2w/FxS7Ige/FYl+XIWnulw1czNyAAXl2H21i443RRzSMifWaMPNGuCLYG2J8HiY8TEG543ZgCTR0IIPoSs6a8gbV2dPhJTDiYnxStq2OrgeBHUKs14K7G9+8kmPxBxErXZiAK7tNaOAFctVxWZHc6K1tlLlSYma1zTTuHIoy1URkJqRlNSICkkVJqQClSekkApJ0qQMkkkgvJqRJIBpJOkgFJElSAUqT0lSBqSpPSVIGpKk9LoYTYmIlbmZEcvJziGA+VqW6Nbc6lrtnYxo2bkbxa6n+bnuk/RrVw59iYhgzGMkc8pDiPQKzs3/AAsg/wDK3/bcm5fS2We3EkIPH+7VeSDp8/6f8LYbpOk7J7WyyRtLh3WRtkLiWCzRY48GDh0Vlm6uFJAEkxuqI4atzAZslA1rVqbed5MZdVgDC7opcFDmkAI04nyGv9PVbk7pQkfZulLgRYkJi0N66x3/AGVm44g2aRnJrntB50JK19ldrjlMvSltSayGmyBrVfeP9FROI6MK0u1sK+OiWNynVpDgdPEdVxXlhs3R/DSbb0pue78I90bXv/CPdTNt3BpPorWFwtuHaCRrerWWVNrqqHbO5sPokOzfoSWu8qK6z8Ec+WIOLerwAu5g91C+N0jszsrS4tEdXXIOKlykWYWuftXaH1qOPNDCyaMBj5IRkEsYFMcWcM3U81yXilY2ftcxYntGMaMurGO1aWltEO91XebN/p+y1EqOkxCOk1KsgpMjpNSAKSpFSakA0mR0mpAKSekkF2kqRJkApIkkApIqSpAKVIqSpANJUiXa3c2P25c9wuNhAI6vIsDyr9lLZJurjLbqFuVgI8RjooZCKdmyA8DIGEtB9v0XpuPwscYDGyxOcOLWuBWeZs0MLS1oaRRBa0AgjgQRwKng2ZG6yRr4Xd+a5s+SV1cfHYs/VrGlWTqdDos1t7AiAPb+Mtfy45Xg/suxPs6dozRSAgXlbJmIPhmbrXmCs1jcRiZBIcUwRuaWBgGoLKfqDz1V4/cXn/FY3Ha7s3uaGmnDRxy8Y+INH+yu/wDVpA3KDG2tQ8V8QgyN7uX8VG+mi81Y4gCiRoOBrktFsrdLaOKiE0MTnRuvK7NV0aNetr30+dlxbu9tFPGKHdu8wOZ8kxBNU7MddAD5WsK4/wATN/mSf7xR7XwE+FlMM7XRyAAlpJ4EWCPBVcMadfh+4SRrDj8f29Pnw+FOCYXsDpMgrSzmI4ry/aOHlbJlDQG8b4r0zBEGOMtcx32bNA4GjlFjzRzbJif3i3U8SueZ6r6Xxbk08z2dhppDTW6+S7W1sDio4220jTiBzWuweDY2SowNCBoFsMThmujAe0EAA6hS59t48XXt4nsDY875h8WXjZsm+lL1/YwlZF2ErGgEEWNdCOFq7g8HCNWNb6DVdCODNrXBY5MvJrDDweNSbsQswckzw8TZ5+zcDo1sTvgcPHVZKl63vQwwnFRA5onwySUfuSOabA8+K8opdHBlcpduX+VxzC46+kdIaUtJqXs5UdIaUtISEEdJUjpMQgCk1IyE1IASRJILlJUiTIBpJElSAUkSSAaT0nT0gGlr9wNuRYd0kE4GSXKWPOgbKARRPQg+4HVZKlr9gbHYImSObmkeC6yLppcQ0C/AXfisclkx7enHLcumym2zC3jHZ65SdVy3bdhDqzBt8L048tVCcCM1EX4K0zY0Th3o2Hxyi1x3L7duM+lyDHsc0EZa6WCs7v3PG4t7M8GDODVgm+nLir+J3WicODmn8skjD7ghZfbewRgQac9wmp3fdmILbHHifiHFe/H7jz5/wZkcB5D9Fut0sFtf6sHYUTGBxJjrEGJoNnNlHifmCsI3gPILsbJ3jxGGYY45Zgy7DGzSMa065soaed/Je7jR7y4fFR4l7cYZDiO6XGRxeS0ju0elcFzWft+4UmNxckzzJLI+V7uL5HF7qHAWeQUUZ19P3CD0jdZjewZm/AP0XUxGKDIjpZ5KtuzgxNh43ADKxjcx5ucALbXQHiq+18Rk1onU0AL1XHe7p9PHL/MqsZ54sgYWCyTJYs68AOhWj2XjMS9sdSsEYLhMxzLc6+GvKlmMJi5Hnu4d73cbd3Qu9gMTiRZOEptiw0tu+vFLGsZb2v7PEkExY45mO1Yf2WtgIDVhMTjZRLToHMjNZXkjR3O1tNnuuLM7gBqfDqvOpldzt5t9JO8TM8mEhHf7onkIqtLyN68RZXndLobYxXb4iWb8cj3DyLtPlSpUu7jwmM1HzuTkud3UVJi1S0mIW3miIQkKYhDSCKkxClIQkII6QkKQhMQgjpJHSZBbSRUlSAUkVJUgGkkVJUgakqRUnpANLb7qbajdE2B5DZY2lsfR7LJAH5hZFdK8Vi6SpZyx8pprHLxu3pWIx1AktLjyDQLTQYyZ3/aczwLhfyR7pQibBslIzSZuzkdxtrCaJ8cpC6+OljrMMoK48sdO3HLbnMxbzo6N5r7wLfnfFZrfZ+IkaHvaBCymsOa3ZncbFUBoOBK7mJx+UF1OocaCx+8W2Hzgx5S2JpBFnVztRZ8v3Xrx+4c2vCs0OA8gkq0bp3Bzo2Oc2MW8tjzBraOrumjT7FS9jjNf4eXQlp/h3inNFlp00IAK6dOHY07Dr6fuFB2eL1+xl04/YO0+SbDTuc4hwAI0rLRu9QfZNI9S+jraAbFLGeRDmnlT2kOb/wDIU2KktxeCCL4LzbEbSlhI7J5aSO8BwPQEK7s7eckZZNHfiXhnx97dXFyyYyPQG4OWb4XBnjdK/svYs8Jz9vm8NeCwuD3rdGaWg2bvS+RwAByrxuOTpmeNa3FYYzNojXmV0m5mYcs6tffkGlVtmYwPboPQfuV0s7cji4gDK6ydBVarz1237j57aNAlSlA06+KYtX0XyUVJiFKWpi1BCWpiFKQmIQQkJiFKWoSEERCEhSkJiEEVJI6ToJ6SpFSVIBpKkVJUgGk6ek9IBpPSKk9IBAT0iATgIPRfo2lH1LEDN3mzBxZf3HxtANebXey68GHHxOAH4WgC/MrzXd/a7sLOHAZmEESx3WdnGvPmD1Xoxe1wBiP2b6If+U/O+Vciublmrt18FlmlXEYbMx5I0dp/pFrFb14MRBrjo13PgLoaWvT5cjmZBxqvkqk+ABaLAI4OHEV5LGN8bt7Zzzx08K2XtmXDZ+xLKflzZgXA5Q8DQEAinu0NjXqAungN6GmXtMdhxiaYWAxO+qyUeTnN0y6uJoAknjVg+m4ndfDPPfw8Jvn2bb18QFzhuPhA4tfBGDyNOAI8aIor2+efTm/rX7Z479bPNA7NxRy6tJ2lMXNdVZmOOrXeIorGslY6WR7W9mxznOawm8rXPJDb50KC9HxO6+CjJ/h4tOJLnuHzWCxjIy9zo2MaMxLQ1oHdvRbx5Jl6eefHcPbnzOdmNmweB8OijIVyRoPHgVW7Mg17FbYPFiHN0+IdD/ytBsXaDLpzzF5gH5rhiNU3T949OCzljK1jncXruzt9MPh4y3OHeI7zis/t/e+fF2xpdFDzaDRcPErE4aTVX4ZBZbeo19CsY8WMu3rlz5ZTXp1YB3QjLVxpJ3HRri3yNIsLtB7KY8At/Hr816vB1cqYtTQYlj9GuF8xz/qpi1EQEJiFMWoS1BCWoSFMWoSEEJCEhTEISEEVJlJSSCWkkVJUgGkqRUnpANJ6T0nAQNScBFScBANI44y400WTwFga+qcBHGyyB1IHuUFaJj45SXMOZurmuFcDqFpMFvN2bfgrCdo4N7oEkbXvJBcR8QB08q8lU2pi4pnmz2UgzAj4TbTRaVxnYgkFmY5b0oacb1IUuMs1W5bLuPVcI7MA5rg4HVpBsEHmCuhhpTdHnxteYbO2nNA37N1NOpae81ruenQrpN32lbo6Frj1a4tXPeKz06JzT9vSsrdFUxeIa0GzZ5BedT7+vA0w8l/5mioP3hxE7Ld9mHfdbxy+JU+PKtfNjHU3t2mMjoozbnWHuHIV8KwZK7GJ+E/3yXH4hdGOExmnNnl5XYMvEeyj8D6KdjlFIFphFO8gUBrz8lF2IzA8jYVtuvmhc0Ef3xVFLsstm9BwUjswcJG69R4I2i2qSIUsiQUe8FO1lqBkdHQ0DxCsN0VFeTCC7GniNFbgnmb94PH5h+6s7Nw3bTRw8M72tvpZ1K9Zm3A2WWAZpYJABbmvLg8dSHcCs5ZSe2pjb6eWxYhrvynof+VIWqbevYLsDP2eYSRnWKUfeb4+K5UOKI05Ky7Zs0ulqEtRxSBwseoTlqqIS1AQpyEBCCGklJSSAqSpHSVIBpPSKk+VACcBGAnAQCAiAT0iAQCAp8JpIy+Gdt+WYIAEQCDT704Fjnl/ZtzczlF+6zEuGa7TgVsWy/WIWycTVPH5xx9+PquNNgw0m/GvNG6yPbvYaB0HI6+ib6zfIj5o3xEONqvI2lGUrMaA6iPf9VYzVd8eK572ZhY+Juo8RzCtYmTQeICKmkd3D6n2XJar2MkDWAE1YPzVBptVGkwm7AxWHE2FmY+UD7bDOIDwQeIWexeGfG7JIxzHDiHCk8cj2EPje6N44PYaIXeg3nErezx8Qmbw7ZjQHt8SOfos9xeqzaZ/X3Xc2xsmFrO3w0zZYTQI+8wnk4LhgLUu0Q4c8R0JUwCha3K89DRUyzQYKnVVTsdorBZwOKMMscwF5HtdXUA6j2XvODlhxsLJYpBlcM2euFcWHoeS+f12N2t5J8A/NHT4j/Mgce67xb+E+KxnhvuN4Z6er707DixML4g05mtJjfYIbKBY15g8DS8OkFGjoRoR4hez4HfPZ8zDI2RsJLT2kMhyyDyHBwvovIdpzMknldGKYXucwHoSs8W+5WuTXViPCS1fVdDC4kP04O414dVyGHVX9hf4uBhvLJI2F/8A6ynJfoXA+i9nkvFqAtV3G4V0Mj4ninsc5jh+ZpoquQiIKSUhakgVJUjpKkA0nARUnpANJwEQCcNQMAiATgIgEDAIgE4CMNQdbdnEBshjd8Lxpf4xw99R7K/tKKr/AHWdaK1HuuwdodqynfGOP5vEeKNSuBjoG6nguTMwLrY860qseG5oK2EwutqmTbr6aNHrxXdjAadVxMU4MLj0Jr3QUNqvDngcQ39eaiiA6KEusklSMKiJySB1HXou7PjcE/ARxNhczGMcc0woiVrnXqfAVouE1yYM6EjwSzay6O7r78r80ER4p3NPUoMh6n5KoGZ3fHkVICq05Odt+PgpgVKJUs9UfdR2kdQQkF20iVUixOgsOJ8lIJ+rSPYqizG4XRSfHRv3UeGewvbnJyZm5y3iGWMxA61a0G9WzoYJGnDy9rBIwPjdduDTyd46Kb70snW3ADdQj7bssTC7jllieQOjHhx/RKA6+qZ8ebF1yAv5Ko9T+lHANGJZi46MWJja8OHAvAAPuCw+6xJC12x8YMdsd+GcbnwhMsI5mEfG0eTS4+iypCFiGklIWpIgKT0ipPSAaTgIqTgIBARAJwEQCBgEQanDUYCAQ1GAnARgIBARhqINRBqB5ZYyAJQM3J/XzPVVnBoGhBHgQU+0YS6M1oRr6LJTsLSTdVzvmqu3ZxmOjZ8TgPms5tSfM41wOvRVsPEXP11A1KLEGyoIgpGqNSNQStKkaVXaVI0oJChStCSg7+4u7+F2hjDDi8ScLGIy5jw6NmaQEd236cLPovRP+jmz3fy9quPn9Xf+hC8QxfEH3Uwa38LfYKUetba+hswwSTxY+OTs2PfkdHlzBrSSMwca4LyljkTJDVAkDmASAgCgkaUahaVK1aAPZfgeo4q5bwyhR8TzVV/FXoTbR5IKkE+tEFp+Xuui3SUu55f2VeOMZtQpp3faP8qVFzYO1H4d3as+Jjmuy3Qc2+8w+BFj1XVnDMxMZJjOsZPHIdW341VrIwyVm8l29hz5mlvTUeR5e/6qC6QkpCEkRHSVJJIHTpJICARAJ0kBAIgEkkBgIwEySCQBEAkkgdzLBHUELC7V7vd9SU6SCDDsyxk83H5BRObqmSRULm6p6SSQMCpGlJJASQTJIKmNHBSRnQJJKUElaSSgMKSMpJLQKbgFPh3aBJJUWoRZVeR3ekPiUkkFSM6q5sPEZJgKsO7p9eB96TpINQQnSSUR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AutoShape 10" descr="data:image/jpeg;base64,/9j/4AAQSkZJRgABAQAAAQABAAD/2wCEAAkGBxAQEBUQEBAPEBAWFRIVEA8QDxAPFBQQFREWFxQSFBQYHSggGBwlHBQUITEhJSkrLi4uFx8zODMsNygtLisBCgoKDg0OGhAQGywkHCQsLCwvLCwsLCwsLCwsLCwsLCwsLCwsLCwsLCwsLCwsLCwsLCwsLCwsLCwsLCwsLCwsLP/AABEIALYBFAMBIgACEQEDEQH/xAAcAAABBQEBAQAAAAAAAAAAAAACAAEDBAYFBwj/xAA+EAABBAADBQYCCAQFBQAAAAABAAIDEQQSIQUGMUFREyJhcYGRMqEHFCNCUmKxwSQz4fA0c4Kz0RdDY3Ki/8QAGQEBAQEBAQEAAAAAAAAAAAAAAAECBAMF/8QAIhEBAQACAgICAgMAAAAAAAAAAAECEQMhEjETUTJBBBQi/9oADAMBAAIRAxEAPwDylJEmQMmRUmQMknTIGSTpIGSTpIBpKk5XrGzPo9wMmCh7cYqLEmNr5cRDUzQZO+GOiFkZQQLy8uKDyaky9Ef9FM75GjDYzCzwlwD5bLXRsJ1c6ME5iBysX4LC4/Ay4d5jnikieCRUjS266HgfS0FVJdPB7CxU0Zljhc6Nt2/ugaC+ZVOTCSN+Jjh6E/MIIEzjSN7a81CUBRyHhdfIeq9N3Qj2Hhow/Ey/XMWdXRsifLHEPID5leWle1/RXsWKLA/WMud838x11TGn4B4KZNYzt1tnwbHijdtCPCtcCSGlrHPJeTRa2M8PZZfeTaGwJrE2FxuDnOokihynzLfhPqtRipYxiR3gMPmrJlIya0XAc6K6G9OEgOzMU10TNGd57mgG26tN/P1WJe27OnzvM8BxDSS2zlJ0JbehI60o7TDVOAvV5mTIqTuCiApMiSQCknpKkApJ0kDJk6SBkk6SC5SSdJAyZEmpAyVJ6SQDSSJJANJkSSAaXV2XvFjMNXZTvyjhG89oz0B+H/TS5lJUg9M2B9JTGtkkxcf24DGxGIZnPDrzkk6ta2gdXHiKXawe82Gxjez7VmIbRJgxEbXvDRxLXHK7TqQfNeM0tluJhxHHNincB3G+TRmd7nIEGn2zv1FhA6AQNcM9uGgBuiW+mjf9JVKDfLZOI0mgMJPMDT3C8529iS+Q2b1JJ6uJ1+d+65JVg9exe6+AxYzYaeNx/CSAffisbtvdGaAnQkeOo91mcLjJIzbHOafArQQ71zODRK8uLbDcziBRynXrZY0a/dLuqDPTDKacKPQ8V6T9Gu8GKiwU8YdGzDxOY9r5GF1Oe4AsHI9deCo75x4NuBikbRnJaM2mbMdX3X6eCyjNrPZhzDHLMGP/AJsXwsNcLHNZqyvWMXs3FvlzgxiN2udrwYwDrarbc2w/FxS7Ige/FYl+XIWnulw1czNyAAXl2H21i443RRzSMifWaMPNGuCLYG2J8HiY8TEG543ZgCTR0IIPoSs6a8gbV2dPhJTDiYnxStq2OrgeBHUKs14K7G9+8kmPxBxErXZiAK7tNaOAFctVxWZHc6K1tlLlSYma1zTTuHIoy1URkJqRlNSICkkVJqQClSekkApJ0qQMkkkgvJqRJIBpJOkgFJElSAUqT0lSBqSpPSVIGpKk9LoYTYmIlbmZEcvJziGA+VqW6Nbc6lrtnYxo2bkbxa6n+bnuk/RrVw59iYhgzGMkc8pDiPQKzs3/AAsg/wDK3/bcm5fS2We3EkIPH+7VeSDp8/6f8LYbpOk7J7WyyRtLh3WRtkLiWCzRY48GDh0Vlm6uFJAEkxuqI4atzAZslA1rVqbed5MZdVgDC7opcFDmkAI04nyGv9PVbk7pQkfZulLgRYkJi0N66x3/AGVm44g2aRnJrntB50JK19ldrjlMvSltSayGmyBrVfeP9FROI6MK0u1sK+OiWNynVpDgdPEdVxXlhs3R/DSbb0pue78I90bXv/CPdTNt3BpPorWFwtuHaCRrerWWVNrqqHbO5sPokOzfoSWu8qK6z8Ec+WIOLerwAu5g91C+N0jszsrS4tEdXXIOKlykWYWuftXaH1qOPNDCyaMBj5IRkEsYFMcWcM3U81yXilY2ftcxYntGMaMurGO1aWltEO91XebN/p+y1EqOkxCOk1KsgpMjpNSAKSpFSakA0mR0mpAKSekkF2kqRJkApIkkApIqSpAKVIqSpANJUiXa3c2P25c9wuNhAI6vIsDyr9lLZJurjLbqFuVgI8RjooZCKdmyA8DIGEtB9v0XpuPwscYDGyxOcOLWuBWeZs0MLS1oaRRBa0AgjgQRwKng2ZG6yRr4Xd+a5s+SV1cfHYs/VrGlWTqdDos1t7AiAPb+Mtfy45Xg/suxPs6dozRSAgXlbJmIPhmbrXmCs1jcRiZBIcUwRuaWBgGoLKfqDz1V4/cXn/FY3Ha7s3uaGmnDRxy8Y+INH+yu/wDVpA3KDG2tQ8V8QgyN7uX8VG+mi81Y4gCiRoOBrktFsrdLaOKiE0MTnRuvK7NV0aNetr30+dlxbu9tFPGKHdu8wOZ8kxBNU7MddAD5WsK4/wATN/mSf7xR7XwE+FlMM7XRyAAlpJ4EWCPBVcMadfh+4SRrDj8f29Pnw+FOCYXsDpMgrSzmI4ry/aOHlbJlDQG8b4r0zBEGOMtcx32bNA4GjlFjzRzbJif3i3U8SueZ6r6Xxbk08z2dhppDTW6+S7W1sDio4220jTiBzWuweDY2SowNCBoFsMThmujAe0EAA6hS59t48XXt4nsDY875h8WXjZsm+lL1/YwlZF2ErGgEEWNdCOFq7g8HCNWNb6DVdCODNrXBY5MvJrDDweNSbsQswckzw8TZ5+zcDo1sTvgcPHVZKl63vQwwnFRA5onwySUfuSOabA8+K8opdHBlcpduX+VxzC46+kdIaUtJqXs5UdIaUtISEEdJUjpMQgCk1IyE1IASRJILlJUiTIBpJElSAUkSSAaT0nT0gGlr9wNuRYd0kE4GSXKWPOgbKARRPQg+4HVZKlr9gbHYImSObmkeC6yLppcQ0C/AXfisclkx7enHLcumym2zC3jHZ65SdVy3bdhDqzBt8L048tVCcCM1EX4K0zY0Th3o2Hxyi1x3L7duM+lyDHsc0EZa6WCs7v3PG4t7M8GDODVgm+nLir+J3WicODmn8skjD7ghZfbewRgQac9wmp3fdmILbHHifiHFe/H7jz5/wZkcB5D9Fut0sFtf6sHYUTGBxJjrEGJoNnNlHifmCsI3gPILsbJ3jxGGYY45Zgy7DGzSMa065soaed/Je7jR7y4fFR4l7cYZDiO6XGRxeS0ju0elcFzWft+4UmNxckzzJLI+V7uL5HF7qHAWeQUUZ19P3CD0jdZjewZm/AP0XUxGKDIjpZ5KtuzgxNh43ADKxjcx5ucALbXQHiq+18Rk1onU0AL1XHe7p9PHL/MqsZ54sgYWCyTJYs68AOhWj2XjMS9sdSsEYLhMxzLc6+GvKlmMJi5Hnu4d73cbd3Qu9gMTiRZOEptiw0tu+vFLGsZb2v7PEkExY45mO1Yf2WtgIDVhMTjZRLToHMjNZXkjR3O1tNnuuLM7gBqfDqvOpldzt5t9JO8TM8mEhHf7onkIqtLyN68RZXndLobYxXb4iWb8cj3DyLtPlSpUu7jwmM1HzuTkud3UVJi1S0mIW3miIQkKYhDSCKkxClIQkII6QkKQhMQgjpJHSZBbSRUlSAUkVJUgGkkVJUgakqRUnpANLb7qbajdE2B5DZY2lsfR7LJAH5hZFdK8Vi6SpZyx8pprHLxu3pWIx1AktLjyDQLTQYyZ3/aczwLhfyR7pQibBslIzSZuzkdxtrCaJ8cpC6+OljrMMoK48sdO3HLbnMxbzo6N5r7wLfnfFZrfZ+IkaHvaBCymsOa3ZncbFUBoOBK7mJx+UF1OocaCx+8W2Hzgx5S2JpBFnVztRZ8v3Xrx+4c2vCs0OA8gkq0bp3Bzo2Oc2MW8tjzBraOrumjT7FS9jjNf4eXQlp/h3inNFlp00IAK6dOHY07Dr6fuFB2eL1+xl04/YO0+SbDTuc4hwAI0rLRu9QfZNI9S+jraAbFLGeRDmnlT2kOb/wDIU2KktxeCCL4LzbEbSlhI7J5aSO8BwPQEK7s7eckZZNHfiXhnx97dXFyyYyPQG4OWb4XBnjdK/svYs8Jz9vm8NeCwuD3rdGaWg2bvS+RwAByrxuOTpmeNa3FYYzNojXmV0m5mYcs6tffkGlVtmYwPboPQfuV0s7cji4gDK6ydBVarz1237j57aNAlSlA06+KYtX0XyUVJiFKWpi1BCWpiFKQmIQQkJiFKWoSEERCEhSkJiEEVJI6ToJ6SpFSVIBpKkVJUgGk6ek9IBpPSKk9IBAT0iATgIPRfo2lH1LEDN3mzBxZf3HxtANebXey68GHHxOAH4WgC/MrzXd/a7sLOHAZmEESx3WdnGvPmD1Xoxe1wBiP2b6If+U/O+Vciublmrt18FlmlXEYbMx5I0dp/pFrFb14MRBrjo13PgLoaWvT5cjmZBxqvkqk+ABaLAI4OHEV5LGN8bt7Zzzx08K2XtmXDZ+xLKflzZgXA5Q8DQEAinu0NjXqAungN6GmXtMdhxiaYWAxO+qyUeTnN0y6uJoAknjVg+m4ndfDPPfw8Jvn2bb18QFzhuPhA4tfBGDyNOAI8aIor2+efTm/rX7Z479bPNA7NxRy6tJ2lMXNdVZmOOrXeIorGslY6WR7W9mxznOawm8rXPJDb50KC9HxO6+CjJ/h4tOJLnuHzWCxjIy9zo2MaMxLQ1oHdvRbx5Jl6eefHcPbnzOdmNmweB8OijIVyRoPHgVW7Mg17FbYPFiHN0+IdD/ytBsXaDLpzzF5gH5rhiNU3T949OCzljK1jncXruzt9MPh4y3OHeI7zis/t/e+fF2xpdFDzaDRcPErE4aTVX4ZBZbeo19CsY8WMu3rlz5ZTXp1YB3QjLVxpJ3HRri3yNIsLtB7KY8At/Hr816vB1cqYtTQYlj9GuF8xz/qpi1EQEJiFMWoS1BCWoSFMWoSEEJCEhTEISEEVJlJSSCWkkVJUgGkqRUnpANJ6T0nAQNScBFScBANI44y400WTwFga+qcBHGyyB1IHuUFaJj45SXMOZurmuFcDqFpMFvN2bfgrCdo4N7oEkbXvJBcR8QB08q8lU2pi4pnmz2UgzAj4TbTRaVxnYgkFmY5b0oacb1IUuMs1W5bLuPVcI7MA5rg4HVpBsEHmCuhhpTdHnxteYbO2nNA37N1NOpae81ruenQrpN32lbo6Frj1a4tXPeKz06JzT9vSsrdFUxeIa0GzZ5BedT7+vA0w8l/5mioP3hxE7Ld9mHfdbxy+JU+PKtfNjHU3t2mMjoozbnWHuHIV8KwZK7GJ+E/3yXH4hdGOExmnNnl5XYMvEeyj8D6KdjlFIFphFO8gUBrz8lF2IzA8jYVtuvmhc0Ef3xVFLsstm9BwUjswcJG69R4I2i2qSIUsiQUe8FO1lqBkdHQ0DxCsN0VFeTCC7GniNFbgnmb94PH5h+6s7Nw3bTRw8M72tvpZ1K9Zm3A2WWAZpYJABbmvLg8dSHcCs5ZSe2pjb6eWxYhrvynof+VIWqbevYLsDP2eYSRnWKUfeb4+K5UOKI05Ky7Zs0ulqEtRxSBwseoTlqqIS1AQpyEBCCGklJSSAqSpHSVIBpPSKk+VACcBGAnAQCAiAT0iAQCAp8JpIy+Gdt+WYIAEQCDT704Fjnl/ZtzczlF+6zEuGa7TgVsWy/WIWycTVPH5xx9+PquNNgw0m/GvNG6yPbvYaB0HI6+ib6zfIj5o3xEONqvI2lGUrMaA6iPf9VYzVd8eK572ZhY+Juo8RzCtYmTQeICKmkd3D6n2XJar2MkDWAE1YPzVBptVGkwm7AxWHE2FmY+UD7bDOIDwQeIWexeGfG7JIxzHDiHCk8cj2EPje6N44PYaIXeg3nErezx8Qmbw7ZjQHt8SOfos9xeqzaZ/X3Xc2xsmFrO3w0zZYTQI+8wnk4LhgLUu0Q4c8R0JUwCha3K89DRUyzQYKnVVTsdorBZwOKMMscwF5HtdXUA6j2XvODlhxsLJYpBlcM2euFcWHoeS+f12N2t5J8A/NHT4j/Mgce67xb+E+KxnhvuN4Z6er707DixML4g05mtJjfYIbKBY15g8DS8OkFGjoRoR4hez4HfPZ8zDI2RsJLT2kMhyyDyHBwvovIdpzMknldGKYXucwHoSs8W+5WuTXViPCS1fVdDC4kP04O414dVyGHVX9hf4uBhvLJI2F/8A6ynJfoXA+i9nkvFqAtV3G4V0Mj4ninsc5jh+ZpoquQiIKSUhakgVJUjpKkA0nARUnpANJwEQCcNQMAiATgIgEDAIgE4CMNQdbdnEBshjd8Lxpf4xw99R7K/tKKr/AHWdaK1HuuwdodqynfGOP5vEeKNSuBjoG6nguTMwLrY860qseG5oK2EwutqmTbr6aNHrxXdjAadVxMU4MLj0Jr3QUNqvDngcQ39eaiiA6KEusklSMKiJySB1HXou7PjcE/ARxNhczGMcc0woiVrnXqfAVouE1yYM6EjwSzay6O7r78r80ER4p3NPUoMh6n5KoGZ3fHkVICq05Odt+PgpgVKJUs9UfdR2kdQQkF20iVUixOgsOJ8lIJ+rSPYqizG4XRSfHRv3UeGewvbnJyZm5y3iGWMxA61a0G9WzoYJGnDy9rBIwPjdduDTyd46Kb70snW3ADdQj7bssTC7jllieQOjHhx/RKA6+qZ8ebF1yAv5Ko9T+lHANGJZi46MWJja8OHAvAAPuCw+6xJC12x8YMdsd+GcbnwhMsI5mEfG0eTS4+iypCFiGklIWpIgKT0ipPSAaTgIqTgIBARAJwEQCBgEQanDUYCAQ1GAnARgIBARhqINRBqB5ZYyAJQM3J/XzPVVnBoGhBHgQU+0YS6M1oRr6LJTsLSTdVzvmqu3ZxmOjZ8TgPms5tSfM41wOvRVsPEXP11A1KLEGyoIgpGqNSNQStKkaVXaVI0oJChStCSg7+4u7+F2hjDDi8ScLGIy5jw6NmaQEd236cLPovRP+jmz3fy9quPn9Xf+hC8QxfEH3Uwa38LfYKUetba+hswwSTxY+OTs2PfkdHlzBrSSMwca4LyljkTJDVAkDmASAgCgkaUahaVK1aAPZfgeo4q5bwyhR8TzVV/FXoTbR5IKkE+tEFp+Xuui3SUu55f2VeOMZtQpp3faP8qVFzYO1H4d3as+Jjmuy3Qc2+8w+BFj1XVnDMxMZJjOsZPHIdW341VrIwyVm8l29hz5mlvTUeR5e/6qC6QkpCEkRHSVJJIHTpJICARAJ0kBAIgEkkBgIwEySCQBEAkkgdzLBHUELC7V7vd9SU6SCDDsyxk83H5BRObqmSRULm6p6SSQMCpGlJJASQTJIKmNHBSRnQJJKUElaSSgMKSMpJLQKbgFPh3aBJJUWoRZVeR3ekPiUkkFSM6q5sPEZJgKsO7p9eB96TpINQQnSSUR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7170" name="Picture 2" descr="examination of sobriety by a police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550" y="1700809"/>
            <a:ext cx="2766450" cy="22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782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692696"/>
            <a:ext cx="8229600" cy="1143000"/>
          </a:xfrm>
        </p:spPr>
        <p:txBody>
          <a:bodyPr>
            <a:normAutofit/>
          </a:bodyPr>
          <a:lstStyle/>
          <a:p>
            <a:r>
              <a:rPr lang="en-IE" b="1" dirty="0" err="1">
                <a:solidFill>
                  <a:srgbClr val="A0108F"/>
                </a:solidFill>
              </a:rPr>
              <a:t>Tortha</a:t>
            </a:r>
            <a:r>
              <a:rPr lang="en-IE" b="1" dirty="0">
                <a:solidFill>
                  <a:srgbClr val="A0108F"/>
                </a:solidFill>
              </a:rPr>
              <a:t> Dearfach d’alcól (</a:t>
            </a:r>
            <a:r>
              <a:rPr lang="en-IE" b="1" dirty="0" err="1">
                <a:solidFill>
                  <a:srgbClr val="A0108F"/>
                </a:solidFill>
              </a:rPr>
              <a:t>eatánól</a:t>
            </a:r>
            <a:r>
              <a:rPr lang="en-IE" b="1" dirty="0">
                <a:solidFill>
                  <a:srgbClr val="A0108F"/>
                </a:solidFill>
              </a:rPr>
              <a:t>) = </a:t>
            </a:r>
          </a:p>
        </p:txBody>
      </p:sp>
      <p:sp>
        <p:nvSpPr>
          <p:cNvPr id="4" name="AutoShape 2" descr="data:image/jpeg;base64,/9j/4AAQSkZJRgABAQAAAQABAAD/2wCEAAkGBhQSEBUUEhQQFBQUFBUYFBUVFRUQFBcUFhYWFRcUFBUYHiYeGBkjGRQVHy8gIycpLC0sFR4xNTAqNSYrLCkBCQoKDgwOGg8PGikcHBwpKSwpLCwpLCkpKSkpKSwpKSksLCksLCwpKSwpLCwpLCksLCkpKSksLCwsKSwsKSksLP/AABEIAHYBPwMBIgACEQEDEQH/xAAcAAAABwEBAAAAAAAAAAAAAAAAAQIDBAUGBwj/xABEEAABBAADBQQGCAMHAwUAAAABAAIDEQQhMQUGEkFREyJhcSMyQoGRoQcUUmJyc7LwM7HBQ1NjgpLR4RYkohVEhNLx/8QAGgEBAQEBAQEBAAAAAAAAAAAAAAECAwQGBf/EACERAQEAAgMAAgMBAQAAAAAAAAABAhEDITESQVFhcQQi/9oADAMBAAIRAxEAPwDP1ZUmFqZjHVTG6JtBgp6HElpsajTlR6gphuaAQafZu8tgMnb28XRxqWPlxwv1/wAt+R5LX7G2k5rbhf8AW4NCNMRF4Oac3V7j5rlQKm4HaLo3BzHOY8e200fJw0cPAptNOnbS3fw2PZxsIa/lI0U6+jxz8iuf7b3bmwp77bZdNkGbT/sfArRbN3sY48U1QvyvER+o/l6ePl55+YWwZiw9vDM1ha/Rwp8Tweh5e9XwcWQtb7eL6O7t+FI69kch/kd/RYTFYZ0byyRrmOGrXCiP+PFNbUi0EVoEqKO0LRWitAZREoWitAdoiURKK1QdqJtX+BL+XJ+gqUoe1D6CX8uT9BUGa2a242eSmNCi7LkcImm6HDlqLAOgpTpCeEON94keqQO6G86o68veuVUlqN7LGXvHkijclO8EimW2M+XPIHK88itds7fPgkpznABrQ2Zru1lbQFtc54HbM/w35jRr9AszhuIu7tWASbLW5DM+sQD5c0+2BhbmyiALcH07vXXcIp968qGSlqNxtbdvD47vtMWHncabKwXhZ3VfC4ZGOXq008feFLn+1dky4aQxzxuY8XV+q4D2mO0c3xClbO2pLBxNaGvaR320ZGva0XwvacnNHucD6rgttgtvQYyLsp4zPGKqEnixEeWbsJJ60oFeplIByeM0nXg5mUYWm3j3KdC3t8M44jCk5PaC6SPqJmgWK0v40syCty7CkAUSMKg0sJASrUCkoJAKNULtGCkWlIhVoIgUaK3G2d2HxEuq2ZG2iwBpZF2B8r5qlLeHTMLa7tbyiQBhL3t4SXNeS/ERDmS7/wBxF99vfaK4g4K5xG6cEjRIA0NIBD2ZsPi4Ny97cuoCeeo5h5Ixmt3tLcRjmcUBLX1YaSHxP/A4Zj3rLYvd+eHOSJzR1yc0+8Fa98Z2gNCOkt0ZvIOry/nSKvA/AqNQ5DMW5j/jyI5hWmxt4ZIHERkBp1hdboSfBvseYVQGno74FAyV1TeksldU2HvTFLTBcctWYHnI/lP0P7yCl7a2NBjG8Mnde00HZCRprTxHhoVyUTucygL4SCHZgtI5g8lrdg72XCW4mRsjGsdxuOUrKst4Xe2fDUEc1LnjPanag2/uxNhHd8XHdNlHqnoD9k+BVQuqYLbfEy7bi8IRTngcUsdDMTxnMjxAtU+2txGSs7bAuBDs+Cxwkf4Z5G+RWyVg0LS8RA5jyx4LXNNEHIjzTRKjQyUVorRWgMoiitC0AtRdpn0Ev5cn6CpNqJtM+gl/Lk/QUFXgtnyRYeGUg8EjBThnTbOTgcqy55FNBlnLU/Mnp5lazc3eMDBRxz1Pho4xxOjafrGEJJzkZVyQ/fbYs0eif25uZ6PtsMWPhd3mPjt0bh5Cy0+QrwC471e2mNuuWhSzJlnfT99U/i8KYuESNLS4EtdYLXjqxwJa4eIKjg8vO+eWXL3J6g3gURQIBHfNg6Zd261z92qciNAtIbo4URRsirBASC8ZAiwPHWtCLFgeCJz8gMqHzJAH9Pkgdczy56ZCienLnkm+CjkT89RpobyOdjMEZJxpDgbJL7FXVVnZJ66fFJjZfTJXRtqdhb3SROD5C5r3hvpmt4y/hoVio/7YAEekaO0APthWO1tzocYS7CdnBiT33Ql14eZp/tIHjKj1GV2CGkFYySTjcCL47BsefTl4eAW33fwjzhpG8V8TXyRtviLJxnxA+y19t4hdE5rGeXxm6ac8xOFfHI6ORrmSNycxwpw8x/VJpdIO2sLjv+3xl913ocQwVJQ071d5pzyOvTmspvPudNg6eakgcfRzMzaRy4q9U11Wsc9mlCjCTaMFdNBQKUEi0doFo7SLRgqIXaO0kFFaot4nkEEEgg2HAlrgeRa4Zg+K3W62/XA7hnIaTXfOUUh/xWjKJ5+23un2gNVgmJ0OWozp2nGbMbM0vw/cloW2y0GxYsA8J8CLBWNm2ljGymFuFixDh67XRyV+IvIAHxpUmwd7ZsNTQS+IaRuNcPUxO9n8Jtp6BdS2VvNDi2XG+jpTgOJriMg5p0PTkeRUuPezbH9jina7HZ5sxLG17imJNiYs5jZ72f8AyMO4fMBFvg3GRyemlkLHE9m5hMcZHQBp7p8Cs05jjq6Q9bkef5lc/l+Uks8XcuGxPCeJuGjr7U+HadOdGlTvk4XDtJoNR3Y3Gb5saB81ZN3bj+rieZ4AdfAAGlziMuegyVE+MA5aclxlt+3RaP2zHCT2UZxLr1mtkTDyLYmet/mcoOKxcs7+OXgbp3IwGM+A66plL7akmGv2bP4THPhcHxPdG8cxz8HDQjwK1mxN8mOfby3CzH2hZw0p5CVnsH7w+Kw73WUhy7Y52MWbdg2jgoMYBHiWdlMR3HgjPxik0ePunPwWB3i3QmwhLnDjiuhI0fqHs/yUHY29EmHHB3ZYTrFJZb5xnWN3kuhbB3lZM3hiLpAB34ZM52NI5E5Ts/8ALxK6yyp45YSgSt3tzcmOUGXCFrHE/wAM92Inm1pOcT79l2SxGLwckTi2RjmOaacDqD++aNbNWiJSSURKAyVG2kfQyflyfpKftRdon0Mn5b/0uT1Wf2ViHMax7HOY9o7rmmiOvmDzByOhC2G7+9TmSF0XZxyvI48O49ngsQTlbM/+2nJz5NJORHqrF4L+G3yTx8Vi6pHU5o4sW178KXxTxj0+Fe0OII148OWlr6z77W31WZkfEXcOIiZeeUHZxlpFZlgrPq3iB8FVYDbxHCJjMSw+jxETj9ahH2QSamjyHcdpyPJdH2ftmOcN+ssw83F/BnppgncBmJGuaexnGVh38lxz/wCO41O2W/8ARdmOyGIxYdqQYpB3euTX5eKKPdzAustxM5aNSCbvUWHQ5DJarEbyNw54WYBkczTkSIo2gdWujbn7gojd88Sb4WYZtgX3HEHz7ws+a5XPO+GlNBulhXjuS4p/k4UfKoVYYXcHDmiRM4XkHSyEEdMmtUj/AKvxfN8IyyqI6/66UZ+8uMP9qwXrwxNs+9xK5/LlpqLT/p/CRNrhLTdcMEcj3E/ZdIbFqk2vtlsjeyw7THEPME+B/wCUiTFYh/rzzm9Rx8Dc+XC2hXgm/q9DT/8AVZjfcrsVL4ulj5fDornYW9cuH9HJUkLr42yW8EHOyKN5+HPmmDhb5Jp2G8z4c/cu2xY7W3GixLDPsw2SOJ2FJAIB/uXHUXfdJ+GiwkkZa4tcC1zTTmuBa4HoQdCtNhsRLA4OicWmyasizVX4GsrGeS0D8ThdptDcUBh8SPVxDQC51DLtAKD2178uS3M9eppzi0dq03h3WnwTgJm9xx9HK08UTxqOF3I1yKqQV1llTRaCK0LVCwULSEdoLYFLDk21KBW0Ogp7DYt0bg5ji1w5g1fgRoR4FRgUdoOh7vb9tkb2GMaHNdkCRxXeg/efQotvblOa3tcKe1iIJ4dXtH3T7Y8NR4rn1rTbs77yYchr7fHp1cM8r5keOo8dFLNorZZ3FjW2S1t0Ol6qOSukY7YuH2gztYHBkpbfENHfmNHrD7wzHNYnaOx5IH8ErS11WObXDqx2jguFx+K7Vbk3xqVJEorhmgPiSHPQ99ZHlefIZdU3xICcUTJS0gtLgRmCCWkeII0QISaVVs9h/SAbAxV2BXbsFvI6Tx6St8dVqMdg4sXC3j4XNefRyMdQv/BlPqO/w5MjouRlTtlbblwzuKJwzFOY4cUbh0ew5Hz1XSZflnSz23uzJh+Jw9JEwgOcBT2X/fx6x+eYOWeapOJdG3d30hmcxp4Y5dOykNMN6tgmPL/Df7k5vH9Hsc/FJhfQyk2Ynd2Nx6cP9mT1HdPRaWac0JUbaJ9DJ+W/9LlNxmDfE8slaWPaaIPX+vmq/aB9DJ+W/wDSUGfwX8Nvkn0xgj6NvknrUUambM2vJA4mMjhcR2kbs45A3TjAzvPJwpw6qGgp76Op7A3mw+MYIpQQRo1xBezkHNdlxty9cDIAcQAzMrGbAdFRFOaRYeOfiRdc9Rl5aLkbXkEEEgtILSDRBGhB5FdB3Q+kjh4YsXXASe/kxlnQkNHoncrHcN5gary3h1evG/ltZtwYP7+F9E07BBaifZQc0Pi4Sw68q6B2dNP/AImrBFqtkwmoo3nrmemf75Lldy6pFP8AVUk4fPRWboKPLx61WqQ6GteRF+79hJfoV/YD9+PNJfhcrq/FWDYa5Cv90DFpWo69fO02KaTB8hXwzrp4KDJghd55EGxlmOnjlqtI+Hw/fmm3YHi887zrQcXPLr8FZlTSLsreUsb2GLEc+Hf6wcO5nRF03ukH2hlZPmoW8G4IMf1jZ5MsJAJhzdKwEZlp9tvgM/NSsRgRWTTd51xa97Kq1rh58kxs7Ey4R5fCaFgujObHZ3/lOuYW5n9wYc/y9xvmCOSFrpuM2Vhdqhzmj6tjB611Tzp3qNPH3m59bWA21sKbCyGOZhaeR1a4dWu5hejHOZdfbNiFaFpNoWtotmuSrTTSl2tMlgpXEmgUYcqpwlBI4kLUFjsrbEmHeHROIN6Z0fMLomyd7IMcwRTta2TLI+qXdWO9h3jp1C5VxJbX0bCf1NOo7Y3HJDnYfvOGsZIa6vAaX8jy6LCYmEi2kUQcwRRB6FXu6/0hPh4Y8Rb4xo8euz/7DwW1x+yMPtCMSNc3jI7kzMrPR4/ofcud4/uG3HZGporSbd3alwzqlaBfqvGbHeR6+BVFJDWqyqOSi4kssSHClZQChSTaMlTSiDfetbultjEwSQlrpTA51Oa53Ewso5t4tM6zCq9h7MDg6WUNMTQfWui5o4ibBFNAFk+7mrTaD47ZK4SBscTCWuPrTyW+KINGTAI+BzqGQNdE3fpNJ30pSN7ZosF/edQFENIaGh3+klc92gfRSfgf+kqXjca6WR0jzxOebJ/egHIKDjz6KT8D/wBJXTHeu1qjwf8ADb5J20zgz6NvknlQdoJNoWoFWjBSUAg0m6W+02BcA3vxZgxmsgf7snlz4Dkfu6rrWytoYfaEQkw7hYsOjOTmkjNrQTkR9g5Z5EangNqXs3ackErZInlj2nUZgj7L26Ob4H3UsXGXodsmwfW6us9cvZcPZPgfdko0sPgPDln+6UbdX6QocbwxYnhhxJ7odqyTwz9YH7B73Tqr+bZxaQDwtJDq5tfQsdk4cz9k59Lq15M+K49zxuVSvi/fw/5SBH4jXpXvPzUzsqPXPT3f01RcOXI6E/MZ+K47VCdFl7+WtX8SUbBrnWbTRzzFkGtdVKdH868BYA0Pw80ZaK0AzvT7tXZ8ryU2IBBrJzhde04Z0Rr5fIqPLhLF5cz0+Sse79oD3jRLEYPiPj4+9a2KR2zBd1mCau2g9WkjOiMvC+qvIcHFicKcLM2ThF9i97w50dNsjj1cGuLQHHXiARYmeLDsEk3F3iRFFGC6SZ/JrGj3d40Beqpt+dtnDYfsyWNxk4bxsY4lmGgHFwxxnKzxEku9p3EdA0DrhvLxHMTr5E/I0itEite5hbNKUCmWuSw5aZOWitJtDiRSw5HaRaFoF2j4k3aFoHbVlsTeCXCv44nVeTmnNrh0cFU2jtVNbdp3e3vw+PZ2MgAeR3on5g/gcfW/mFnd6/o8dFcmHt8epac3s8vtD5rnLZCDYyI0rIg9bXQd0/pRdHUeL4nsyAkAt4/GPaHjr5qXGUYySIi0w9vXkuu7f3Qhxsfb4VzONwu2n0cnnWh8fiuYbR2e+NzmSNLXtPeB18/EaZrnZoVjk/g8KXvDfeT0GpPwR/Vz/t7lo9gbJe2IyAhlizKQXCJjTqG+3IT6rb1FnILP8XaZhMMx7hh7yjDTM0nucIssgc7qSC91aBp6LPbz7b7eUhpuNhdwGuEuLjb5COrjoOTQ0clZ7w7Rbhofq0XEHPsyk0Xhr6dUjhVyvyLjyAa0aEnH8SuE+6tLtR8cfRP/AAP/AElOWmMafRP/AAO/SV1RT4Q+jb5J61Hwh7jfJPWsqNGko0BorRIWgVaO0lGgUD+/LQre7nfSe6ANgxgM2H04iC+RmeRd9sDr6w8VgLR2g9EtjZNE2WB4micCWvabe3mOKhbwMxfrC87UcYO60zYXNe0hwdXQch58yuLbtb1z4GTjgd3b78RJ7N96kjk77w+a7Fu5vPhtotuItixFEyYd9AOJGbhl10e33g6Ly8vD8u8eqspDmdaHmaFdc09hdmyOIIYC287NZWASGnM+r5UrBnAzJzO+M++0Et5ZcnDLIjLy0SpdqurI3/Nfk8vLcLqzt0kTmRAEWxn+lor3gKLtGJhkYAwcRNigBoNHHpZChtxjj62nXx5BUmI35a3EviijMhiDe2xDnBsGHbnxueSDpoPtGwLpc/8APMuTP9LfEzfPeBmDawWLYO0e4CnPeD6KBhrLjeLdWjIzeoXEtobQfPK+WQ8T3utx89APADJWe9+9LsbOXWRCyxCw3pzkdftuyvoKCorX0GGMnkctlIJNoWuiLFpSwUwHJwFaQ7xIcSbDkdoHAULTdo7QLRgpHEhaBfEhaRaHEiHLQBTfEhxIq83d3qmwb+KJ2R9djs2OF8xyPiF0zC7TwW2YwyQFkzcwL4JGnrG8ZPHh8QuLlyXHMWkEEgjmMj7jyTaadKn+jieKTN0ckPFZdZY/g1PG2qusrCmbc2mMNg2W6wHkwtoC3D1cjmWtOZJ50Asvs/6T8RHF2b7kyoOLy14H4qu/G1nNtbckxUnHK68qaBk1rfstHIfzWLj30sRcRiC9xc4kucSSTqScyU1aSSitb0pdpnGn0b/wO/SUu0zjD6N/4HfpKCpwh7jfJPJjCnuN8k8s6QdoIrQRRhGko7UQaCK0LVUaCK0EQq07h8Q6N7Xsc5j2G2uaacD1BTCMlRXWdz/pTZKGQbQoO0ZiBkCdO/8AZcfgfktdjmNicKcxwIBaQ4acjWtfELzzavdh75TYZrWdyaJptsclngvXs3+s3y08F5+fgx5ce4sunZZMeSz0ZYHZd6Q8LGPOQdJfIa1qTQ5rlW+e2mAuwuG4RE1xMzhXFNLlckjh6zibJ5Cw0ZA2W3fpDkn/AIcbYvHiMjgbJtoPdBz1qx1WTtY/z8E44tux2gk2ha9jJSCTaO0E1pSw5BBVCrRgoIIgwULQQVUYKFoIK6AtC0EFEBC0EFFC0AUEEULSbRoIEkoWggqorTWKPo3/AIXfpKCCsZVOG9RvknbQQWaBaNBBQBGiQQgWgggrio0ESCkQaCCCVQtHaCCiQLQQQVviwLQRIIgWjtEgi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" name="AutoShape 4" descr="data:image/jpeg;base64,/9j/4AAQSkZJRgABAQAAAQABAAD/2wCEAAkGBhQSEBUUEhQQFBQUFBUYFBUVFRUQFBcUFhYWFRcUFBUYHiYeGBkjGRQVHy8gIycpLC0sFR4xNTAqNSYrLCkBCQoKDgwOGg8PGikcHBwpKSwpLCwpLCkpKSkpKSwpKSksLCksLCwpKSwpLCwpLCksLCkpKSksLCwsKSwsKSksLP/AABEIAHYBPwMBIgACEQEDEQH/xAAcAAAABwEBAAAAAAAAAAAAAAAAAQIDBAUGBwj/xABEEAABBAADBQQGCAMHAwUAAAABAAIDEQQhMQUGEkFREyJhcSMyQoGRoQcUUmJyc7LwM7HBQ1NjgpLR4RYkohVEhNLx/8QAGgEBAQEBAQEBAAAAAAAAAAAAAAECAwQGBf/EACERAQEAAgMAAgMBAQAAAAAAAAABAhEDITESQVFhcQQi/9oADAMBAAIRAxEAPwDP1ZUmFqZjHVTG6JtBgp6HElpsajTlR6gphuaAQafZu8tgMnb28XRxqWPlxwv1/wAt+R5LX7G2k5rbhf8AW4NCNMRF4Oac3V7j5rlQKm4HaLo3BzHOY8e200fJw0cPAptNOnbS3fw2PZxsIa/lI0U6+jxz8iuf7b3bmwp77bZdNkGbT/sfArRbN3sY48U1QvyvER+o/l6ePl55+YWwZiw9vDM1ha/Rwp8Tweh5e9XwcWQtb7eL6O7t+FI69kch/kd/RYTFYZ0byyRrmOGrXCiP+PFNbUi0EVoEqKO0LRWitAZREoWitAdoiURKK1QdqJtX+BL+XJ+gqUoe1D6CX8uT9BUGa2a242eSmNCi7LkcImm6HDlqLAOgpTpCeEON94keqQO6G86o68veuVUlqN7LGXvHkijclO8EimW2M+XPIHK88itds7fPgkpznABrQ2Zru1lbQFtc54HbM/w35jRr9AszhuIu7tWASbLW5DM+sQD5c0+2BhbmyiALcH07vXXcIp968qGSlqNxtbdvD47vtMWHncabKwXhZ3VfC4ZGOXq008feFLn+1dky4aQxzxuY8XV+q4D2mO0c3xClbO2pLBxNaGvaR320ZGva0XwvacnNHucD6rgttgtvQYyLsp4zPGKqEnixEeWbsJJ60oFeplIByeM0nXg5mUYWm3j3KdC3t8M44jCk5PaC6SPqJmgWK0v40syCty7CkAUSMKg0sJASrUCkoJAKNULtGCkWlIhVoIgUaK3G2d2HxEuq2ZG2iwBpZF2B8r5qlLeHTMLa7tbyiQBhL3t4SXNeS/ERDmS7/wBxF99vfaK4g4K5xG6cEjRIA0NIBD2ZsPi4Ny97cuoCeeo5h5Ixmt3tLcRjmcUBLX1YaSHxP/A4Zj3rLYvd+eHOSJzR1yc0+8Fa98Z2gNCOkt0ZvIOry/nSKvA/AqNQ5DMW5j/jyI5hWmxt4ZIHERkBp1hdboSfBvseYVQGno74FAyV1TeksldU2HvTFLTBcctWYHnI/lP0P7yCl7a2NBjG8Mnde00HZCRprTxHhoVyUTucygL4SCHZgtI5g8lrdg72XCW4mRsjGsdxuOUrKst4Xe2fDUEc1LnjPanag2/uxNhHd8XHdNlHqnoD9k+BVQuqYLbfEy7bi8IRTngcUsdDMTxnMjxAtU+2txGSs7bAuBDs+Cxwkf4Z5G+RWyVg0LS8RA5jyx4LXNNEHIjzTRKjQyUVorRWgMoiitC0AtRdpn0Ev5cn6CpNqJtM+gl/Lk/QUFXgtnyRYeGUg8EjBThnTbOTgcqy55FNBlnLU/Mnp5lazc3eMDBRxz1Pho4xxOjafrGEJJzkZVyQ/fbYs0eif25uZ6PtsMWPhd3mPjt0bh5Cy0+QrwC471e2mNuuWhSzJlnfT99U/i8KYuESNLS4EtdYLXjqxwJa4eIKjg8vO+eWXL3J6g3gURQIBHfNg6Zd261z92qciNAtIbo4URRsirBASC8ZAiwPHWtCLFgeCJz8gMqHzJAH9Pkgdczy56ZCienLnkm+CjkT89RpobyOdjMEZJxpDgbJL7FXVVnZJ66fFJjZfTJXRtqdhb3SROD5C5r3hvpmt4y/hoVio/7YAEekaO0APthWO1tzocYS7CdnBiT33Ql14eZp/tIHjKj1GV2CGkFYySTjcCL47BsefTl4eAW33fwjzhpG8V8TXyRtviLJxnxA+y19t4hdE5rGeXxm6ac8xOFfHI6ORrmSNycxwpw8x/VJpdIO2sLjv+3xl913ocQwVJQ071d5pzyOvTmspvPudNg6eakgcfRzMzaRy4q9U11Wsc9mlCjCTaMFdNBQKUEi0doFo7SLRgqIXaO0kFFaot4nkEEEgg2HAlrgeRa4Zg+K3W62/XA7hnIaTXfOUUh/xWjKJ5+23un2gNVgmJ0OWozp2nGbMbM0vw/cloW2y0GxYsA8J8CLBWNm2ljGymFuFixDh67XRyV+IvIAHxpUmwd7ZsNTQS+IaRuNcPUxO9n8Jtp6BdS2VvNDi2XG+jpTgOJriMg5p0PTkeRUuPezbH9jina7HZ5sxLG17imJNiYs5jZ72f8AyMO4fMBFvg3GRyemlkLHE9m5hMcZHQBp7p8Cs05jjq6Q9bkef5lc/l+Uks8XcuGxPCeJuGjr7U+HadOdGlTvk4XDtJoNR3Y3Gb5saB81ZN3bj+rieZ4AdfAAGlziMuegyVE+MA5aclxlt+3RaP2zHCT2UZxLr1mtkTDyLYmet/mcoOKxcs7+OXgbp3IwGM+A66plL7akmGv2bP4THPhcHxPdG8cxz8HDQjwK1mxN8mOfby3CzH2hZw0p5CVnsH7w+Kw73WUhy7Y52MWbdg2jgoMYBHiWdlMR3HgjPxik0ePunPwWB3i3QmwhLnDjiuhI0fqHs/yUHY29EmHHB3ZYTrFJZb5xnWN3kuhbB3lZM3hiLpAB34ZM52NI5E5Ts/8ALxK6yyp45YSgSt3tzcmOUGXCFrHE/wAM92Inm1pOcT79l2SxGLwckTi2RjmOaacDqD++aNbNWiJSSURKAyVG2kfQyflyfpKftRdon0Mn5b/0uT1Wf2ViHMax7HOY9o7rmmiOvmDzByOhC2G7+9TmSF0XZxyvI48O49ngsQTlbM/+2nJz5NJORHqrF4L+G3yTx8Vi6pHU5o4sW178KXxTxj0+Fe0OII148OWlr6z77W31WZkfEXcOIiZeeUHZxlpFZlgrPq3iB8FVYDbxHCJjMSw+jxETj9ahH2QSamjyHcdpyPJdH2ftmOcN+ssw83F/BnppgncBmJGuaexnGVh38lxz/wCO41O2W/8ARdmOyGIxYdqQYpB3euTX5eKKPdzAustxM5aNSCbvUWHQ5DJarEbyNw54WYBkczTkSIo2gdWujbn7gojd88Sb4WYZtgX3HEHz7ws+a5XPO+GlNBulhXjuS4p/k4UfKoVYYXcHDmiRM4XkHSyEEdMmtUj/AKvxfN8IyyqI6/66UZ+8uMP9qwXrwxNs+9xK5/LlpqLT/p/CRNrhLTdcMEcj3E/ZdIbFqk2vtlsjeyw7THEPME+B/wCUiTFYh/rzzm9Rx8Dc+XC2hXgm/q9DT/8AVZjfcrsVL4ulj5fDornYW9cuH9HJUkLr42yW8EHOyKN5+HPmmDhb5Jp2G8z4c/cu2xY7W3GixLDPsw2SOJ2FJAIB/uXHUXfdJ+GiwkkZa4tcC1zTTmuBa4HoQdCtNhsRLA4OicWmyasizVX4GsrGeS0D8ThdptDcUBh8SPVxDQC51DLtAKD2178uS3M9eppzi0dq03h3WnwTgJm9xx9HK08UTxqOF3I1yKqQV1llTRaCK0LVCwULSEdoLYFLDk21KBW0Ogp7DYt0bg5ji1w5g1fgRoR4FRgUdoOh7vb9tkb2GMaHNdkCRxXeg/efQotvblOa3tcKe1iIJ4dXtH3T7Y8NR4rn1rTbs77yYchr7fHp1cM8r5keOo8dFLNorZZ3FjW2S1t0Ol6qOSukY7YuH2gztYHBkpbfENHfmNHrD7wzHNYnaOx5IH8ErS11WObXDqx2jguFx+K7Vbk3xqVJEorhmgPiSHPQ99ZHlefIZdU3xICcUTJS0gtLgRmCCWkeII0QISaVVs9h/SAbAxV2BXbsFvI6Tx6St8dVqMdg4sXC3j4XNefRyMdQv/BlPqO/w5MjouRlTtlbblwzuKJwzFOY4cUbh0ew5Hz1XSZflnSz23uzJh+Jw9JEwgOcBT2X/fx6x+eYOWeapOJdG3d30hmcxp4Y5dOykNMN6tgmPL/Df7k5vH9Hsc/FJhfQyk2Ynd2Nx6cP9mT1HdPRaWac0JUbaJ9DJ+W/9LlNxmDfE8slaWPaaIPX+vmq/aB9DJ+W/wDSUGfwX8Nvkn0xgj6NvknrUUambM2vJA4mMjhcR2kbs45A3TjAzvPJwpw6qGgp76Op7A3mw+MYIpQQRo1xBezkHNdlxty9cDIAcQAzMrGbAdFRFOaRYeOfiRdc9Rl5aLkbXkEEEgtILSDRBGhB5FdB3Q+kjh4YsXXASe/kxlnQkNHoncrHcN5gary3h1evG/ltZtwYP7+F9E07BBaifZQc0Pi4Sw68q6B2dNP/AImrBFqtkwmoo3nrmemf75Lldy6pFP8AVUk4fPRWboKPLx61WqQ6GteRF+79hJfoV/YD9+PNJfhcrq/FWDYa5Cv90DFpWo69fO02KaTB8hXwzrp4KDJghd55EGxlmOnjlqtI+Hw/fmm3YHi887zrQcXPLr8FZlTSLsreUsb2GLEc+Hf6wcO5nRF03ukH2hlZPmoW8G4IMf1jZ5MsJAJhzdKwEZlp9tvgM/NSsRgRWTTd51xa97Kq1rh58kxs7Ey4R5fCaFgujObHZ3/lOuYW5n9wYc/y9xvmCOSFrpuM2Vhdqhzmj6tjB611Tzp3qNPH3m59bWA21sKbCyGOZhaeR1a4dWu5hejHOZdfbNiFaFpNoWtotmuSrTTSl2tMlgpXEmgUYcqpwlBI4kLUFjsrbEmHeHROIN6Z0fMLomyd7IMcwRTta2TLI+qXdWO9h3jp1C5VxJbX0bCf1NOo7Y3HJDnYfvOGsZIa6vAaX8jy6LCYmEi2kUQcwRRB6FXu6/0hPh4Y8Rb4xo8euz/7DwW1x+yMPtCMSNc3jI7kzMrPR4/ofcud4/uG3HZGporSbd3alwzqlaBfqvGbHeR6+BVFJDWqyqOSi4kssSHClZQChSTaMlTSiDfetbultjEwSQlrpTA51Oa53Ewso5t4tM6zCq9h7MDg6WUNMTQfWui5o4ibBFNAFk+7mrTaD47ZK4SBscTCWuPrTyW+KINGTAI+BzqGQNdE3fpNJ30pSN7ZosF/edQFENIaGh3+klc92gfRSfgf+kqXjca6WR0jzxOebJ/egHIKDjz6KT8D/wBJXTHeu1qjwf8ADb5J20zgz6NvknlQdoJNoWoFWjBSUAg0m6W+02BcA3vxZgxmsgf7snlz4Dkfu6rrWytoYfaEQkw7hYsOjOTmkjNrQTkR9g5Z5EangNqXs3ackErZInlj2nUZgj7L26Ob4H3UsXGXodsmwfW6us9cvZcPZPgfdko0sPgPDln+6UbdX6QocbwxYnhhxJ7odqyTwz9YH7B73Tqr+bZxaQDwtJDq5tfQsdk4cz9k59Lq15M+K49zxuVSvi/fw/5SBH4jXpXvPzUzsqPXPT3f01RcOXI6E/MZ+K47VCdFl7+WtX8SUbBrnWbTRzzFkGtdVKdH868BYA0Pw80ZaK0AzvT7tXZ8ryU2IBBrJzhde04Z0Rr5fIqPLhLF5cz0+Sse79oD3jRLEYPiPj4+9a2KR2zBd1mCau2g9WkjOiMvC+qvIcHFicKcLM2ThF9i97w50dNsjj1cGuLQHHXiARYmeLDsEk3F3iRFFGC6SZ/JrGj3d40Beqpt+dtnDYfsyWNxk4bxsY4lmGgHFwxxnKzxEku9p3EdA0DrhvLxHMTr5E/I0itEite5hbNKUCmWuSw5aZOWitJtDiRSw5HaRaFoF2j4k3aFoHbVlsTeCXCv44nVeTmnNrh0cFU2jtVNbdp3e3vw+PZ2MgAeR3on5g/gcfW/mFnd6/o8dFcmHt8epac3s8vtD5rnLZCDYyI0rIg9bXQd0/pRdHUeL4nsyAkAt4/GPaHjr5qXGUYySIi0w9vXkuu7f3Qhxsfb4VzONwu2n0cnnWh8fiuYbR2e+NzmSNLXtPeB18/EaZrnZoVjk/g8KXvDfeT0GpPwR/Vz/t7lo9gbJe2IyAhlizKQXCJjTqG+3IT6rb1FnILP8XaZhMMx7hh7yjDTM0nucIssgc7qSC91aBp6LPbz7b7eUhpuNhdwGuEuLjb5COrjoOTQ0clZ7w7Rbhofq0XEHPsyk0Xhr6dUjhVyvyLjyAa0aEnH8SuE+6tLtR8cfRP/AAP/AElOWmMafRP/AAO/SV1RT4Q+jb5J61Hwh7jfJPWsqNGko0BorRIWgVaO0lGgUD+/LQre7nfSe6ANgxgM2H04iC+RmeRd9sDr6w8VgLR2g9EtjZNE2WB4micCWvabe3mOKhbwMxfrC87UcYO60zYXNe0hwdXQch58yuLbtb1z4GTjgd3b78RJ7N96kjk77w+a7Fu5vPhtotuItixFEyYd9AOJGbhl10e33g6Ly8vD8u8eqspDmdaHmaFdc09hdmyOIIYC287NZWASGnM+r5UrBnAzJzO+M++0Et5ZcnDLIjLy0SpdqurI3/Nfk8vLcLqzt0kTmRAEWxn+lor3gKLtGJhkYAwcRNigBoNHHpZChtxjj62nXx5BUmI35a3EviijMhiDe2xDnBsGHbnxueSDpoPtGwLpc/8APMuTP9LfEzfPeBmDawWLYO0e4CnPeD6KBhrLjeLdWjIzeoXEtobQfPK+WQ8T3utx89APADJWe9+9LsbOXWRCyxCw3pzkdftuyvoKCorX0GGMnkctlIJNoWuiLFpSwUwHJwFaQ7xIcSbDkdoHAULTdo7QLRgpHEhaBfEhaRaHEiHLQBTfEhxIq83d3qmwb+KJ2R9djs2OF8xyPiF0zC7TwW2YwyQFkzcwL4JGnrG8ZPHh8QuLlyXHMWkEEgjmMj7jyTaadKn+jieKTN0ckPFZdZY/g1PG2qusrCmbc2mMNg2W6wHkwtoC3D1cjmWtOZJ50Asvs/6T8RHF2b7kyoOLy14H4qu/G1nNtbckxUnHK68qaBk1rfstHIfzWLj30sRcRiC9xc4kucSSTqScyU1aSSitb0pdpnGn0b/wO/SUu0zjD6N/4HfpKCpwh7jfJPJjCnuN8k8s6QdoIrQRRhGko7UQaCK0LVUaCK0EQq07h8Q6N7Xsc5j2G2uaacD1BTCMlRXWdz/pTZKGQbQoO0ZiBkCdO/8AZcfgfktdjmNicKcxwIBaQ4acjWtfELzzavdh75TYZrWdyaJptsclngvXs3+s3y08F5+fgx5ce4sunZZMeSz0ZYHZd6Q8LGPOQdJfIa1qTQ5rlW+e2mAuwuG4RE1xMzhXFNLlckjh6zibJ5Cw0ZA2W3fpDkn/AIcbYvHiMjgbJtoPdBz1qx1WTtY/z8E44tux2gk2ha9jJSCTaO0E1pSw5BBVCrRgoIIgwULQQVUYKFoIK6AtC0EFEBC0EFFC0AUEEULSbRoIEkoWggqorTWKPo3/AIXfpKCCsZVOG9RvknbQQWaBaNBBQBGiQQgWgggrio0ESCkQaCCCVQtHaCCiQLQQQVviwLQRIIgWjtEgiv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460375" y="2564904"/>
            <a:ext cx="3384376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3600" b="1" dirty="0" err="1"/>
              <a:t>Criostail</a:t>
            </a:r>
            <a:r>
              <a:rPr lang="en-IE" sz="3600" b="1" dirty="0"/>
              <a:t> </a:t>
            </a:r>
            <a:r>
              <a:rPr lang="en-IE" sz="3600" b="1" dirty="0" err="1"/>
              <a:t>Buí</a:t>
            </a:r>
            <a:r>
              <a:rPr lang="en-IE" sz="3600" b="1" dirty="0"/>
              <a:t> </a:t>
            </a:r>
            <a:r>
              <a:rPr lang="en-IE" sz="3600" dirty="0"/>
              <a:t>le </a:t>
            </a:r>
            <a:r>
              <a:rPr lang="en-IE" sz="3600" dirty="0" err="1"/>
              <a:t>feic</a:t>
            </a:r>
            <a:r>
              <a:rPr lang="ga-IE" sz="3600" dirty="0" err="1"/>
              <a:t>eá</a:t>
            </a:r>
            <a:r>
              <a:rPr lang="en-IE" sz="3600" dirty="0" err="1"/>
              <a:t>il</a:t>
            </a:r>
            <a:r>
              <a:rPr lang="en-IE" sz="3600" dirty="0"/>
              <a:t> </a:t>
            </a:r>
            <a:r>
              <a:rPr lang="en-IE" sz="3600" dirty="0" err="1"/>
              <a:t>má</a:t>
            </a:r>
            <a:r>
              <a:rPr lang="en-IE" sz="3600" dirty="0"/>
              <a:t> </a:t>
            </a:r>
            <a:r>
              <a:rPr lang="ga-IE" sz="3600" dirty="0"/>
              <a:t>tá</a:t>
            </a:r>
            <a:r>
              <a:rPr lang="en-IE" sz="3600" dirty="0"/>
              <a:t> </a:t>
            </a:r>
            <a:r>
              <a:rPr lang="en-IE" sz="3600" dirty="0" err="1"/>
              <a:t>alcól</a:t>
            </a:r>
            <a:r>
              <a:rPr lang="en-IE" sz="3600" dirty="0"/>
              <a:t> </a:t>
            </a:r>
            <a:r>
              <a:rPr lang="ga-IE" sz="3600" dirty="0"/>
              <a:t>i</a:t>
            </a:r>
            <a:r>
              <a:rPr lang="en-IE" sz="3600" dirty="0"/>
              <a:t> </a:t>
            </a:r>
            <a:r>
              <a:rPr lang="en-IE" sz="3600" dirty="0" err="1"/>
              <a:t>láthair</a:t>
            </a:r>
            <a:r>
              <a:rPr lang="en-IE" sz="3600" dirty="0"/>
              <a:t>.</a:t>
            </a:r>
          </a:p>
        </p:txBody>
      </p:sp>
      <p:pic>
        <p:nvPicPr>
          <p:cNvPr id="2050" name="Picture 2" descr="Gelatin granules crys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749" y="1916832"/>
            <a:ext cx="4042420" cy="307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81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704" y="692696"/>
            <a:ext cx="5864344" cy="222525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 algn="l"/>
            <a:r>
              <a:rPr lang="en-IE" b="1" u="sng" dirty="0">
                <a:solidFill>
                  <a:srgbClr val="0070C0"/>
                </a:solidFill>
              </a:rPr>
              <a:t>2 </a:t>
            </a:r>
            <a:r>
              <a:rPr lang="en-IE" b="1" u="sng" dirty="0" err="1">
                <a:solidFill>
                  <a:srgbClr val="0070C0"/>
                </a:solidFill>
              </a:rPr>
              <a:t>chinéal</a:t>
            </a:r>
            <a:r>
              <a:rPr lang="en-IE" b="1" u="sng" dirty="0">
                <a:solidFill>
                  <a:srgbClr val="0070C0"/>
                </a:solidFill>
              </a:rPr>
              <a:t> RIOSPRÁIDE:</a:t>
            </a:r>
            <a:br>
              <a:rPr lang="en-IE" b="1" u="sng" dirty="0">
                <a:solidFill>
                  <a:srgbClr val="0070C0"/>
                </a:solidFill>
              </a:rPr>
            </a:br>
            <a:r>
              <a:rPr lang="en-IE" sz="3600" b="1" dirty="0"/>
              <a:t>1. </a:t>
            </a:r>
            <a:r>
              <a:rPr lang="en-GB" sz="3600" b="1" dirty="0" err="1"/>
              <a:t>Riospráid</a:t>
            </a:r>
            <a:r>
              <a:rPr lang="en-GB" sz="3600" b="1" dirty="0"/>
              <a:t> </a:t>
            </a:r>
            <a:r>
              <a:rPr lang="en-GB" sz="3600" b="1" dirty="0" err="1"/>
              <a:t>Aeróbach</a:t>
            </a:r>
            <a:r>
              <a:rPr lang="en-GB" sz="3600" b="1" dirty="0"/>
              <a:t> (</a:t>
            </a:r>
            <a:r>
              <a:rPr lang="en-GB" sz="3600" b="1" dirty="0">
                <a:solidFill>
                  <a:srgbClr val="FF0000"/>
                </a:solidFill>
              </a:rPr>
              <a:t>le O₂</a:t>
            </a:r>
            <a:r>
              <a:rPr lang="en-GB" sz="3600" b="1" dirty="0"/>
              <a:t>)</a:t>
            </a:r>
            <a:br>
              <a:rPr lang="en-GB" sz="3600" b="1" dirty="0"/>
            </a:br>
            <a:r>
              <a:rPr lang="en-GB" sz="3600" b="1" dirty="0"/>
              <a:t>2. </a:t>
            </a:r>
            <a:r>
              <a:rPr lang="en-GB" sz="3600" b="1" dirty="0" err="1"/>
              <a:t>Riospráid</a:t>
            </a:r>
            <a:r>
              <a:rPr lang="en-GB" sz="3600" b="1" dirty="0"/>
              <a:t> </a:t>
            </a:r>
            <a:r>
              <a:rPr lang="en-GB" sz="3600" b="1" dirty="0" err="1"/>
              <a:t>Anaeróbach</a:t>
            </a:r>
            <a:r>
              <a:rPr lang="en-GB" sz="3600" b="1" dirty="0"/>
              <a:t> (</a:t>
            </a:r>
            <a:r>
              <a:rPr lang="en-GB" sz="3600" b="1" dirty="0" err="1">
                <a:solidFill>
                  <a:srgbClr val="FF0000"/>
                </a:solidFill>
              </a:rPr>
              <a:t>gan</a:t>
            </a:r>
            <a:r>
              <a:rPr lang="en-GB" sz="3600" b="1" dirty="0">
                <a:solidFill>
                  <a:srgbClr val="FF0000"/>
                </a:solidFill>
              </a:rPr>
              <a:t> O₂</a:t>
            </a:r>
            <a:r>
              <a:rPr lang="en-GB" b="1" dirty="0"/>
              <a:t>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037" y="3140968"/>
            <a:ext cx="8632932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err="1"/>
              <a:t>Riospráid</a:t>
            </a:r>
            <a:r>
              <a:rPr lang="en-GB" b="1" dirty="0"/>
              <a:t> </a:t>
            </a:r>
            <a:r>
              <a:rPr lang="en-GB" b="1" dirty="0" err="1"/>
              <a:t>Aeróbach</a:t>
            </a:r>
            <a:r>
              <a:rPr lang="en-GB" b="1" dirty="0"/>
              <a:t>:  </a:t>
            </a:r>
            <a:r>
              <a:rPr lang="en-GB" dirty="0" err="1"/>
              <a:t>Briseadh</a:t>
            </a:r>
            <a:r>
              <a:rPr lang="en-GB" dirty="0"/>
              <a:t> </a:t>
            </a:r>
            <a:r>
              <a:rPr lang="en-GB" dirty="0" err="1"/>
              <a:t>síos</a:t>
            </a:r>
            <a:r>
              <a:rPr lang="en-GB" dirty="0"/>
              <a:t> </a:t>
            </a:r>
            <a:r>
              <a:rPr lang="en-GB" b="1" dirty="0" err="1">
                <a:solidFill>
                  <a:srgbClr val="A0108F"/>
                </a:solidFill>
              </a:rPr>
              <a:t>glúcóis</a:t>
            </a:r>
            <a:r>
              <a:rPr lang="en-GB" dirty="0"/>
              <a:t> le </a:t>
            </a:r>
            <a:r>
              <a:rPr lang="en-GB" dirty="0" err="1"/>
              <a:t>cabhair</a:t>
            </a:r>
            <a:r>
              <a:rPr lang="en-GB" dirty="0"/>
              <a:t> </a:t>
            </a:r>
            <a:r>
              <a:rPr lang="en-GB" b="1" dirty="0">
                <a:solidFill>
                  <a:srgbClr val="A0108F"/>
                </a:solidFill>
              </a:rPr>
              <a:t>O₂ </a:t>
            </a:r>
            <a:r>
              <a:rPr lang="en-GB" dirty="0" err="1"/>
              <a:t>chun</a:t>
            </a:r>
            <a:r>
              <a:rPr lang="en-GB" dirty="0"/>
              <a:t> </a:t>
            </a:r>
            <a:r>
              <a:rPr lang="en-GB" dirty="0" err="1"/>
              <a:t>fuinneamh</a:t>
            </a:r>
            <a:r>
              <a:rPr lang="en-GB" dirty="0"/>
              <a:t> a </a:t>
            </a:r>
            <a:r>
              <a:rPr lang="en-GB" dirty="0" err="1"/>
              <a:t>chur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fáil</a:t>
            </a:r>
            <a:r>
              <a:rPr lang="en-GB" dirty="0"/>
              <a:t>.</a:t>
            </a:r>
          </a:p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87508" y="4365104"/>
            <a:ext cx="8504972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C</a:t>
            </a:r>
            <a:r>
              <a:rPr lang="en-GB" sz="3600" b="1" baseline="-25000" dirty="0">
                <a:solidFill>
                  <a:srgbClr val="FF0000"/>
                </a:solidFill>
              </a:rPr>
              <a:t>6</a:t>
            </a:r>
            <a:r>
              <a:rPr lang="en-GB" sz="3600" b="1" dirty="0">
                <a:solidFill>
                  <a:srgbClr val="FF0000"/>
                </a:solidFill>
              </a:rPr>
              <a:t>H</a:t>
            </a:r>
            <a:r>
              <a:rPr lang="en-GB" sz="3600" b="1" baseline="-25000" dirty="0">
                <a:solidFill>
                  <a:srgbClr val="FF0000"/>
                </a:solidFill>
              </a:rPr>
              <a:t>12</a:t>
            </a:r>
            <a:r>
              <a:rPr lang="en-GB" sz="3600" b="1" dirty="0">
                <a:solidFill>
                  <a:srgbClr val="FF0000"/>
                </a:solidFill>
              </a:rPr>
              <a:t>O</a:t>
            </a:r>
            <a:r>
              <a:rPr lang="en-GB" sz="3600" b="1" baseline="-25000" dirty="0">
                <a:solidFill>
                  <a:srgbClr val="FF0000"/>
                </a:solidFill>
              </a:rPr>
              <a:t>6</a:t>
            </a:r>
            <a:r>
              <a:rPr lang="en-GB" sz="3600" b="1" dirty="0">
                <a:solidFill>
                  <a:srgbClr val="FF0000"/>
                </a:solidFill>
              </a:rPr>
              <a:t> + 6O</a:t>
            </a:r>
            <a:r>
              <a:rPr lang="en-GB" sz="3600" b="1" baseline="-25000" dirty="0">
                <a:solidFill>
                  <a:srgbClr val="FF0000"/>
                </a:solidFill>
              </a:rPr>
              <a:t>2</a:t>
            </a:r>
            <a:r>
              <a:rPr lang="en-GB" sz="3600" b="1" dirty="0">
                <a:solidFill>
                  <a:srgbClr val="FF0000"/>
                </a:solidFill>
              </a:rPr>
              <a:t> →6CO</a:t>
            </a:r>
            <a:r>
              <a:rPr lang="en-GB" sz="3600" b="1" baseline="-25000" dirty="0">
                <a:solidFill>
                  <a:srgbClr val="FF0000"/>
                </a:solidFill>
              </a:rPr>
              <a:t>2</a:t>
            </a:r>
            <a:r>
              <a:rPr lang="en-GB" sz="3600" b="1" dirty="0">
                <a:solidFill>
                  <a:srgbClr val="FF0000"/>
                </a:solidFill>
              </a:rPr>
              <a:t>+ 6H</a:t>
            </a:r>
            <a:r>
              <a:rPr lang="en-GB" sz="3600" b="1" baseline="-25000" dirty="0">
                <a:solidFill>
                  <a:srgbClr val="FF0000"/>
                </a:solidFill>
              </a:rPr>
              <a:t>2</a:t>
            </a:r>
            <a:r>
              <a:rPr lang="en-GB" sz="3600" b="1" dirty="0">
                <a:solidFill>
                  <a:srgbClr val="FF0000"/>
                </a:solidFill>
              </a:rPr>
              <a:t>O + </a:t>
            </a:r>
            <a:r>
              <a:rPr lang="en-GB" sz="3600" b="1" dirty="0" err="1">
                <a:solidFill>
                  <a:srgbClr val="FF0000"/>
                </a:solidFill>
              </a:rPr>
              <a:t>fuinneamh</a:t>
            </a:r>
            <a:r>
              <a:rPr lang="en-GB" sz="3600" b="1" dirty="0">
                <a:solidFill>
                  <a:srgbClr val="FF0000"/>
                </a:solidFill>
              </a:rPr>
              <a:t> 								(ATP)</a:t>
            </a:r>
            <a:endParaRPr lang="en-IE" dirty="0"/>
          </a:p>
        </p:txBody>
      </p:sp>
      <p:pic>
        <p:nvPicPr>
          <p:cNvPr id="6" name="Picture 2" descr="mitochondrion cross 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1646"/>
            <a:ext cx="2461655" cy="169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48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4320480" cy="194421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IE" b="1" dirty="0" err="1">
                <a:solidFill>
                  <a:srgbClr val="FF0000"/>
                </a:solidFill>
              </a:rPr>
              <a:t>Suíomh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Riospráide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Aeróbaí</a:t>
            </a:r>
            <a:r>
              <a:rPr lang="en-IE" b="1" dirty="0">
                <a:solidFill>
                  <a:srgbClr val="FF0000"/>
                </a:solidFill>
              </a:rPr>
              <a:t> (le O</a:t>
            </a:r>
            <a:r>
              <a:rPr lang="en-IE" b="1" dirty="0">
                <a:solidFill>
                  <a:srgbClr val="FF0000"/>
                </a:solidFill>
                <a:latin typeface="Calibri"/>
              </a:rPr>
              <a:t>₂)</a:t>
            </a:r>
            <a:r>
              <a:rPr lang="en-IE" b="1" dirty="0">
                <a:solidFill>
                  <a:srgbClr val="FF0000"/>
                </a:solidFill>
              </a:rPr>
              <a:t>:</a:t>
            </a:r>
            <a:br>
              <a:rPr lang="en-IE" b="1" dirty="0">
                <a:solidFill>
                  <a:srgbClr val="FF0000"/>
                </a:solidFill>
              </a:rPr>
            </a:br>
            <a:r>
              <a:rPr lang="en-IE" b="1" dirty="0" err="1" smtClean="0">
                <a:solidFill>
                  <a:srgbClr val="FF0000"/>
                </a:solidFill>
              </a:rPr>
              <a:t>Miteacoindre</a:t>
            </a:r>
            <a:r>
              <a:rPr lang="ga-IE" b="1" dirty="0" smtClean="0">
                <a:solidFill>
                  <a:srgbClr val="FF0000"/>
                </a:solidFill>
              </a:rPr>
              <a:t> </a:t>
            </a:r>
            <a:r>
              <a:rPr lang="en-IE" b="1" dirty="0" smtClean="0">
                <a:solidFill>
                  <a:srgbClr val="FF0000"/>
                </a:solidFill>
              </a:rPr>
              <a:t>-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5616624" cy="5544616"/>
          </a:xfrm>
        </p:spPr>
        <p:txBody>
          <a:bodyPr>
            <a:normAutofit/>
          </a:bodyPr>
          <a:lstStyle/>
          <a:p>
            <a:r>
              <a:rPr lang="en-IE" dirty="0" err="1"/>
              <a:t>organáid</a:t>
            </a:r>
            <a:r>
              <a:rPr lang="en-IE" dirty="0"/>
              <a:t> le </a:t>
            </a:r>
            <a:r>
              <a:rPr lang="en-IE" dirty="0" err="1"/>
              <a:t>scannán</a:t>
            </a:r>
            <a:r>
              <a:rPr lang="en-IE" dirty="0"/>
              <a:t> </a:t>
            </a:r>
            <a:r>
              <a:rPr lang="en-IE" dirty="0" err="1"/>
              <a:t>dúbailte</a:t>
            </a:r>
            <a:r>
              <a:rPr lang="en-IE" dirty="0"/>
              <a:t> </a:t>
            </a:r>
            <a:r>
              <a:rPr lang="en-IE" dirty="0" err="1"/>
              <a:t>timpeall</a:t>
            </a:r>
            <a:r>
              <a:rPr lang="en-IE" dirty="0"/>
              <a:t> air.  </a:t>
            </a:r>
          </a:p>
          <a:p>
            <a:r>
              <a:rPr lang="en-IE" dirty="0" err="1"/>
              <a:t>Criostaí</a:t>
            </a:r>
            <a:r>
              <a:rPr lang="en-IE" dirty="0"/>
              <a:t>: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fillteáin</a:t>
            </a:r>
            <a:r>
              <a:rPr lang="en-IE" dirty="0"/>
              <a:t> </a:t>
            </a:r>
            <a:r>
              <a:rPr lang="en-IE" dirty="0" err="1"/>
              <a:t>inmheánacha</a:t>
            </a:r>
            <a:r>
              <a:rPr lang="en-IE" dirty="0"/>
              <a:t>.</a:t>
            </a:r>
          </a:p>
          <a:p>
            <a:r>
              <a:rPr lang="en-IE" dirty="0" err="1"/>
              <a:t>Maitrís</a:t>
            </a:r>
            <a:r>
              <a:rPr lang="en-IE" dirty="0"/>
              <a:t>: </a:t>
            </a:r>
            <a:r>
              <a:rPr lang="en-IE" dirty="0" err="1"/>
              <a:t>ábhar</a:t>
            </a:r>
            <a:r>
              <a:rPr lang="en-IE" dirty="0"/>
              <a:t> </a:t>
            </a:r>
            <a:r>
              <a:rPr lang="en-IE" dirty="0" err="1"/>
              <a:t>leachtach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lár</a:t>
            </a:r>
            <a:r>
              <a:rPr lang="en-IE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6136" y="3645024"/>
            <a:ext cx="3347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err="1">
                <a:solidFill>
                  <a:srgbClr val="FF0000"/>
                </a:solidFill>
              </a:rPr>
              <a:t>Faightear</a:t>
            </a:r>
            <a:r>
              <a:rPr lang="en-IE" sz="2400" dirty="0">
                <a:solidFill>
                  <a:srgbClr val="FF0000"/>
                </a:solidFill>
              </a:rPr>
              <a:t> a </a:t>
            </a:r>
            <a:r>
              <a:rPr lang="en-IE" sz="2400" dirty="0" err="1">
                <a:solidFill>
                  <a:srgbClr val="FF0000"/>
                </a:solidFill>
              </a:rPr>
              <a:t>lán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miteacoindrí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i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gcealla</a:t>
            </a:r>
            <a:r>
              <a:rPr lang="en-IE" sz="2400" dirty="0">
                <a:solidFill>
                  <a:srgbClr val="FF0000"/>
                </a:solidFill>
              </a:rPr>
              <a:t> a </a:t>
            </a:r>
            <a:r>
              <a:rPr lang="en-IE" sz="2400" dirty="0" err="1">
                <a:solidFill>
                  <a:srgbClr val="FF0000"/>
                </a:solidFill>
              </a:rPr>
              <a:t>dteastaíonn</a:t>
            </a:r>
            <a:r>
              <a:rPr lang="en-IE" sz="2400" dirty="0">
                <a:solidFill>
                  <a:srgbClr val="FF0000"/>
                </a:solidFill>
              </a:rPr>
              <a:t> a </a:t>
            </a:r>
            <a:r>
              <a:rPr lang="en-IE" sz="2400" dirty="0" err="1">
                <a:solidFill>
                  <a:srgbClr val="FF0000"/>
                </a:solidFill>
              </a:rPr>
              <a:t>lán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fuinnimh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uathu</a:t>
            </a:r>
            <a:r>
              <a:rPr lang="en-IE" sz="2400" dirty="0">
                <a:solidFill>
                  <a:srgbClr val="FF0000"/>
                </a:solidFill>
              </a:rPr>
              <a:t>,  m.sh.: </a:t>
            </a:r>
            <a:r>
              <a:rPr lang="en-IE" sz="2400" dirty="0" err="1">
                <a:solidFill>
                  <a:srgbClr val="FF0000"/>
                </a:solidFill>
              </a:rPr>
              <a:t>cealla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míristéamacha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sa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phlanda</a:t>
            </a:r>
            <a:r>
              <a:rPr lang="en-IE" sz="2400" dirty="0">
                <a:solidFill>
                  <a:srgbClr val="FF0000"/>
                </a:solidFill>
              </a:rPr>
              <a:t>………</a:t>
            </a:r>
          </a:p>
          <a:p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51723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2"/>
              </a:rPr>
              <a:t>http://www.rte.ie/news/player/2013/0628/3555069-babies-from-three-parents-possible-under-uk-law</a:t>
            </a:r>
            <a:r>
              <a:rPr lang="en-IE" dirty="0" smtClean="0">
                <a:hlinkClick r:id="rId2"/>
              </a:rPr>
              <a:t>/</a:t>
            </a:r>
            <a:endParaRPr lang="en-IE" dirty="0"/>
          </a:p>
        </p:txBody>
      </p:sp>
      <p:pic>
        <p:nvPicPr>
          <p:cNvPr id="7" name="Picture 2" descr="mitochondrion cross s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1646"/>
            <a:ext cx="2461655" cy="273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69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026" y="476672"/>
            <a:ext cx="8589640" cy="1143000"/>
          </a:xfrm>
        </p:spPr>
        <p:txBody>
          <a:bodyPr/>
          <a:lstStyle/>
          <a:p>
            <a:pPr algn="l"/>
            <a:r>
              <a:rPr lang="en-IE" b="1" dirty="0" err="1">
                <a:solidFill>
                  <a:srgbClr val="0070C0"/>
                </a:solidFill>
              </a:rPr>
              <a:t>Riospráid</a:t>
            </a:r>
            <a:r>
              <a:rPr lang="en-IE" b="1" dirty="0">
                <a:solidFill>
                  <a:srgbClr val="0070C0"/>
                </a:solidFill>
              </a:rPr>
              <a:t> </a:t>
            </a:r>
            <a:r>
              <a:rPr lang="en-IE" b="1" dirty="0" err="1">
                <a:solidFill>
                  <a:srgbClr val="0070C0"/>
                </a:solidFill>
              </a:rPr>
              <a:t>Aeróbach</a:t>
            </a:r>
            <a:r>
              <a:rPr lang="en-IE" b="1" dirty="0">
                <a:solidFill>
                  <a:srgbClr val="0070C0"/>
                </a:solidFill>
              </a:rPr>
              <a:t> (le O₂)-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49" y="1510986"/>
            <a:ext cx="8440745" cy="2194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2 </a:t>
            </a:r>
            <a:r>
              <a:rPr lang="ga-IE" dirty="0" smtClean="0"/>
              <a:t>chéim</a:t>
            </a:r>
            <a:r>
              <a:rPr lang="en-GB" dirty="0" smtClean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riospráid</a:t>
            </a:r>
            <a:r>
              <a:rPr lang="en-GB" dirty="0"/>
              <a:t> </a:t>
            </a:r>
            <a:r>
              <a:rPr lang="en-GB" dirty="0" err="1"/>
              <a:t>aeróbach</a:t>
            </a:r>
            <a:r>
              <a:rPr lang="en-GB" dirty="0"/>
              <a:t>:</a:t>
            </a:r>
          </a:p>
          <a:p>
            <a:pPr marL="514350" indent="-514350">
              <a:buAutoNum type="arabicParenBoth"/>
            </a:pPr>
            <a:r>
              <a:rPr lang="en-GB" dirty="0" err="1">
                <a:solidFill>
                  <a:srgbClr val="FF0000"/>
                </a:solidFill>
              </a:rPr>
              <a:t>Céim</a:t>
            </a:r>
            <a:r>
              <a:rPr lang="en-GB" dirty="0">
                <a:solidFill>
                  <a:srgbClr val="FF0000"/>
                </a:solidFill>
              </a:rPr>
              <a:t> 1 &amp;</a:t>
            </a:r>
          </a:p>
          <a:p>
            <a:pPr marL="514350" indent="-514350">
              <a:buAutoNum type="arabicParenBoth"/>
            </a:pPr>
            <a:r>
              <a:rPr lang="en-GB" dirty="0" err="1">
                <a:solidFill>
                  <a:srgbClr val="FF0000"/>
                </a:solidFill>
              </a:rPr>
              <a:t>Céim</a:t>
            </a:r>
            <a:r>
              <a:rPr lang="en-GB" dirty="0">
                <a:solidFill>
                  <a:srgbClr val="FF0000"/>
                </a:solidFill>
              </a:rPr>
              <a:t> 2.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  <p:sp>
        <p:nvSpPr>
          <p:cNvPr id="5" name="Right Arrow 4"/>
          <p:cNvSpPr/>
          <p:nvPr/>
        </p:nvSpPr>
        <p:spPr>
          <a:xfrm rot="20060134">
            <a:off x="4787634" y="2679488"/>
            <a:ext cx="1298817" cy="3600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4801356" y="2054070"/>
            <a:ext cx="100228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 err="1"/>
              <a:t>Cíteasol</a:t>
            </a:r>
            <a:endParaRPr lang="en-IE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3566" y="3501008"/>
            <a:ext cx="8152713" cy="23391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u="sng" dirty="0" err="1">
                <a:solidFill>
                  <a:srgbClr val="A0108F"/>
                </a:solidFill>
              </a:rPr>
              <a:t>Céim</a:t>
            </a:r>
            <a:r>
              <a:rPr lang="en-GB" sz="3200" b="1" u="sng" dirty="0">
                <a:solidFill>
                  <a:srgbClr val="A0108F"/>
                </a:solidFill>
              </a:rPr>
              <a:t> 1:</a:t>
            </a:r>
          </a:p>
          <a:p>
            <a:r>
              <a:rPr lang="en-IE" sz="3200" dirty="0" err="1">
                <a:solidFill>
                  <a:srgbClr val="FF0000"/>
                </a:solidFill>
              </a:rPr>
              <a:t>Suíomh</a:t>
            </a:r>
            <a:r>
              <a:rPr lang="en-IE" sz="3200" dirty="0">
                <a:solidFill>
                  <a:srgbClr val="FF0000"/>
                </a:solidFill>
              </a:rPr>
              <a:t>: </a:t>
            </a:r>
            <a:r>
              <a:rPr lang="en-IE" sz="3200" dirty="0" err="1"/>
              <a:t>sa</a:t>
            </a:r>
            <a:r>
              <a:rPr lang="en-IE" sz="3200" dirty="0"/>
              <a:t> </a:t>
            </a:r>
            <a:r>
              <a:rPr lang="en-IE" sz="3200" b="1" dirty="0" err="1"/>
              <a:t>chíteasol</a:t>
            </a:r>
            <a:r>
              <a:rPr lang="en-IE" sz="3200" dirty="0"/>
              <a:t> </a:t>
            </a:r>
            <a:r>
              <a:rPr lang="en-IE" sz="3200" dirty="0" smtClean="0"/>
              <a:t>(</a:t>
            </a:r>
            <a:r>
              <a:rPr lang="ga-IE" sz="3200" dirty="0" smtClean="0"/>
              <a:t>an ch</a:t>
            </a:r>
            <a:r>
              <a:rPr lang="en-IE" sz="3200" dirty="0" err="1" smtClean="0"/>
              <a:t>uid</a:t>
            </a:r>
            <a:r>
              <a:rPr lang="en-IE" sz="3200" dirty="0" smtClean="0"/>
              <a:t> </a:t>
            </a:r>
            <a:r>
              <a:rPr lang="en-IE" sz="3200" dirty="0" err="1"/>
              <a:t>leachtach</a:t>
            </a:r>
            <a:r>
              <a:rPr lang="en-IE" sz="3200" dirty="0"/>
              <a:t> don </a:t>
            </a:r>
            <a:r>
              <a:rPr lang="en-IE" sz="3200" dirty="0" err="1"/>
              <a:t>chíteaplasma</a:t>
            </a:r>
            <a:r>
              <a:rPr lang="en-IE" sz="3200" dirty="0"/>
              <a:t>). </a:t>
            </a:r>
          </a:p>
          <a:p>
            <a:r>
              <a:rPr lang="en-IE" sz="3200" dirty="0" err="1">
                <a:solidFill>
                  <a:srgbClr val="FF0000"/>
                </a:solidFill>
              </a:rPr>
              <a:t>Ocsaigin</a:t>
            </a:r>
            <a:r>
              <a:rPr lang="en-IE" sz="3200" dirty="0">
                <a:solidFill>
                  <a:srgbClr val="FF0000"/>
                </a:solidFill>
              </a:rPr>
              <a:t>?: </a:t>
            </a:r>
            <a:r>
              <a:rPr lang="en-IE" sz="3200" dirty="0" err="1"/>
              <a:t>Níl</a:t>
            </a:r>
            <a:r>
              <a:rPr lang="en-IE" sz="3200" dirty="0"/>
              <a:t> O₂ ag </a:t>
            </a:r>
            <a:r>
              <a:rPr lang="en-IE" sz="3200" dirty="0" err="1"/>
              <a:t>teastáil</a:t>
            </a:r>
            <a:r>
              <a:rPr lang="en-IE" sz="3200" dirty="0"/>
              <a:t> ag an </a:t>
            </a:r>
            <a:r>
              <a:rPr lang="en-IE" sz="3200" dirty="0" err="1"/>
              <a:t>bpointe</a:t>
            </a:r>
            <a:r>
              <a:rPr lang="en-IE" sz="3200" dirty="0"/>
              <a:t> </a:t>
            </a:r>
            <a:r>
              <a:rPr lang="en-IE" sz="3200" dirty="0" err="1"/>
              <a:t>seo</a:t>
            </a:r>
            <a:r>
              <a:rPr lang="en-IE" sz="3200" dirty="0"/>
              <a:t>!</a:t>
            </a:r>
          </a:p>
          <a:p>
            <a:endParaRPr lang="en-IE" dirty="0"/>
          </a:p>
        </p:txBody>
      </p:sp>
      <p:pic>
        <p:nvPicPr>
          <p:cNvPr id="10" name="Picture 2" descr="mitochondrion cross 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825" y="580044"/>
            <a:ext cx="2461655" cy="169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78707" y="2499622"/>
            <a:ext cx="16020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 err="1"/>
              <a:t>Miteacoindre</a:t>
            </a:r>
            <a:endParaRPr lang="en-IE" b="1" dirty="0"/>
          </a:p>
        </p:txBody>
      </p:sp>
      <p:sp>
        <p:nvSpPr>
          <p:cNvPr id="12" name="Right Arrow 11"/>
          <p:cNvSpPr/>
          <p:nvPr/>
        </p:nvSpPr>
        <p:spPr>
          <a:xfrm rot="16200000">
            <a:off x="6772076" y="2454759"/>
            <a:ext cx="792087" cy="3600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1954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err="1">
                <a:solidFill>
                  <a:srgbClr val="A0108F"/>
                </a:solidFill>
              </a:rPr>
              <a:t>Céim</a:t>
            </a:r>
            <a:r>
              <a:rPr lang="en-GB" b="1" u="sng" dirty="0">
                <a:solidFill>
                  <a:srgbClr val="A0108F"/>
                </a:solidFill>
              </a:rPr>
              <a:t> 1: </a:t>
            </a:r>
            <a:r>
              <a:rPr lang="en-GB" b="1" u="sng" dirty="0" err="1">
                <a:solidFill>
                  <a:srgbClr val="A0108F"/>
                </a:solidFill>
              </a:rPr>
              <a:t>sa</a:t>
            </a:r>
            <a:r>
              <a:rPr lang="en-GB" b="1" u="sng" dirty="0">
                <a:solidFill>
                  <a:srgbClr val="A0108F"/>
                </a:solidFill>
              </a:rPr>
              <a:t> C</a:t>
            </a:r>
            <a:r>
              <a:rPr lang="ga-IE" b="1" u="sng" dirty="0">
                <a:solidFill>
                  <a:srgbClr val="A0108F"/>
                </a:solidFill>
              </a:rPr>
              <a:t>h</a:t>
            </a:r>
            <a:r>
              <a:rPr lang="en-GB" b="1" u="sng" dirty="0" err="1">
                <a:solidFill>
                  <a:srgbClr val="A0108F"/>
                </a:solidFill>
              </a:rPr>
              <a:t>íteasol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76016"/>
            <a:ext cx="4248472" cy="4525963"/>
          </a:xfrm>
        </p:spPr>
        <p:txBody>
          <a:bodyPr>
            <a:normAutofit lnSpcReduction="10000"/>
          </a:bodyPr>
          <a:lstStyle/>
          <a:p>
            <a:r>
              <a:rPr lang="en-IE" dirty="0" err="1"/>
              <a:t>Bristear</a:t>
            </a:r>
            <a:r>
              <a:rPr lang="en-IE" dirty="0"/>
              <a:t> an </a:t>
            </a:r>
            <a:r>
              <a:rPr lang="ga-IE" dirty="0" smtClean="0"/>
              <a:t>g</a:t>
            </a:r>
            <a:r>
              <a:rPr lang="en-IE" dirty="0" err="1" smtClean="0"/>
              <a:t>lúcós</a:t>
            </a:r>
            <a:r>
              <a:rPr lang="en-IE" dirty="0" smtClean="0"/>
              <a:t> </a:t>
            </a:r>
            <a:r>
              <a:rPr lang="en-IE" dirty="0"/>
              <a:t>(</a:t>
            </a:r>
            <a:r>
              <a:rPr lang="en-GB" b="1" dirty="0">
                <a:solidFill>
                  <a:srgbClr val="0070C0"/>
                </a:solidFill>
              </a:rPr>
              <a:t>C</a:t>
            </a:r>
            <a:r>
              <a:rPr lang="en-GB" b="1" baseline="-25000" dirty="0">
                <a:solidFill>
                  <a:srgbClr val="0070C0"/>
                </a:solidFill>
              </a:rPr>
              <a:t>6</a:t>
            </a:r>
            <a:r>
              <a:rPr lang="en-GB" b="1" dirty="0">
                <a:solidFill>
                  <a:srgbClr val="0070C0"/>
                </a:solidFill>
              </a:rPr>
              <a:t>H</a:t>
            </a:r>
            <a:r>
              <a:rPr lang="en-GB" b="1" baseline="-25000" dirty="0">
                <a:solidFill>
                  <a:srgbClr val="0070C0"/>
                </a:solidFill>
              </a:rPr>
              <a:t>12</a:t>
            </a:r>
            <a:r>
              <a:rPr lang="en-GB" b="1" dirty="0">
                <a:solidFill>
                  <a:srgbClr val="0070C0"/>
                </a:solidFill>
              </a:rPr>
              <a:t>O</a:t>
            </a:r>
            <a:r>
              <a:rPr lang="en-GB" b="1" baseline="-25000" dirty="0">
                <a:solidFill>
                  <a:srgbClr val="0070C0"/>
                </a:solidFill>
              </a:rPr>
              <a:t>6 </a:t>
            </a:r>
            <a:r>
              <a:rPr lang="en-IE" dirty="0"/>
              <a:t>) </a:t>
            </a:r>
            <a:r>
              <a:rPr lang="en-IE" dirty="0" err="1"/>
              <a:t>i</a:t>
            </a:r>
            <a:r>
              <a:rPr lang="ga-IE" dirty="0"/>
              <a:t>na dhá</a:t>
            </a:r>
            <a:r>
              <a:rPr lang="en-IE" dirty="0"/>
              <a:t> </a:t>
            </a:r>
            <a:r>
              <a:rPr lang="en-IE" dirty="0" err="1"/>
              <a:t>leath</a:t>
            </a:r>
            <a:r>
              <a:rPr lang="en-IE" dirty="0"/>
              <a:t>.</a:t>
            </a:r>
          </a:p>
          <a:p>
            <a:r>
              <a:rPr lang="en-IE" dirty="0" err="1"/>
              <a:t>Scaoiltear</a:t>
            </a:r>
            <a:r>
              <a:rPr lang="en-IE" dirty="0"/>
              <a:t> </a:t>
            </a:r>
            <a:r>
              <a:rPr lang="en-IE" dirty="0" err="1"/>
              <a:t>beagá</a:t>
            </a:r>
            <a:r>
              <a:rPr lang="ga-IE" dirty="0"/>
              <a:t>i</a:t>
            </a:r>
            <a:r>
              <a:rPr lang="en-IE" dirty="0" err="1"/>
              <a:t>nín</a:t>
            </a:r>
            <a:r>
              <a:rPr lang="en-IE" dirty="0"/>
              <a:t> </a:t>
            </a:r>
            <a:r>
              <a:rPr lang="en-IE" dirty="0" err="1"/>
              <a:t>fuinn</a:t>
            </a:r>
            <a:r>
              <a:rPr lang="ga-IE" dirty="0"/>
              <a:t>im</a:t>
            </a:r>
            <a:r>
              <a:rPr lang="en-IE" dirty="0"/>
              <a:t>h </a:t>
            </a:r>
            <a:r>
              <a:rPr lang="en-IE" dirty="0" err="1"/>
              <a:t>anseo</a:t>
            </a:r>
            <a:r>
              <a:rPr lang="en-IE" dirty="0"/>
              <a:t> (ATP).</a:t>
            </a:r>
          </a:p>
          <a:p>
            <a:pPr marL="0" indent="0">
              <a:buNone/>
            </a:pPr>
            <a:r>
              <a:rPr lang="en-IE" b="1" u="sng" dirty="0" err="1">
                <a:solidFill>
                  <a:srgbClr val="A0108F"/>
                </a:solidFill>
              </a:rPr>
              <a:t>Táirge</a:t>
            </a:r>
            <a:r>
              <a:rPr lang="en-IE" b="1" u="sng" dirty="0">
                <a:solidFill>
                  <a:srgbClr val="A0108F"/>
                </a:solidFill>
              </a:rPr>
              <a:t> </a:t>
            </a:r>
            <a:r>
              <a:rPr lang="en-IE" b="1" u="sng" dirty="0" err="1">
                <a:solidFill>
                  <a:srgbClr val="A0108F"/>
                </a:solidFill>
              </a:rPr>
              <a:t>deiridh</a:t>
            </a:r>
            <a:r>
              <a:rPr lang="en-IE" b="1" u="sng" dirty="0">
                <a:solidFill>
                  <a:srgbClr val="A0108F"/>
                </a:solidFill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2 m</a:t>
            </a:r>
            <a:r>
              <a:rPr lang="ga-IE" dirty="0"/>
              <a:t>h</a:t>
            </a:r>
            <a:r>
              <a:rPr lang="en-IE" dirty="0" err="1"/>
              <a:t>óilín</a:t>
            </a:r>
            <a:r>
              <a:rPr lang="en-IE" dirty="0"/>
              <a:t> le 3C </a:t>
            </a:r>
            <a:r>
              <a:rPr lang="en-IE" dirty="0" err="1"/>
              <a:t>iontu</a:t>
            </a:r>
            <a:r>
              <a:rPr lang="en-IE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ATP</a:t>
            </a:r>
            <a:r>
              <a:rPr lang="ga-IE" dirty="0"/>
              <a:t>anna</a:t>
            </a:r>
            <a:r>
              <a:rPr lang="en-IE" dirty="0"/>
              <a:t> </a:t>
            </a:r>
            <a:r>
              <a:rPr lang="en-IE" dirty="0" err="1"/>
              <a:t>lán</a:t>
            </a:r>
            <a:r>
              <a:rPr lang="en-IE" dirty="0"/>
              <a:t> </a:t>
            </a:r>
            <a:r>
              <a:rPr lang="ga-IE" dirty="0"/>
              <a:t>le</a:t>
            </a:r>
            <a:r>
              <a:rPr lang="en-IE" dirty="0"/>
              <a:t> </a:t>
            </a:r>
            <a:r>
              <a:rPr lang="en-IE" dirty="0" err="1"/>
              <a:t>fuinn</a:t>
            </a:r>
            <a:r>
              <a:rPr lang="ga-IE" dirty="0"/>
              <a:t>ea</a:t>
            </a:r>
            <a:r>
              <a:rPr lang="en-IE" dirty="0" err="1"/>
              <a:t>mh</a:t>
            </a: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026" name="Picture 2" descr="Сell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394348" cy="254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505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57808"/>
            <a:ext cx="8229600" cy="1143000"/>
          </a:xfrm>
        </p:spPr>
        <p:txBody>
          <a:bodyPr/>
          <a:lstStyle/>
          <a:p>
            <a:pPr algn="l"/>
            <a:r>
              <a:rPr lang="ga-IE" b="1" u="sng" dirty="0" smtClean="0">
                <a:solidFill>
                  <a:srgbClr val="A0108F"/>
                </a:solidFill>
              </a:rPr>
              <a:t>Céim</a:t>
            </a:r>
            <a:r>
              <a:rPr lang="en-GB" b="1" u="sng" dirty="0" smtClean="0">
                <a:solidFill>
                  <a:srgbClr val="A0108F"/>
                </a:solidFill>
              </a:rPr>
              <a:t> </a:t>
            </a:r>
            <a:r>
              <a:rPr lang="en-GB" b="1" u="sng" dirty="0">
                <a:solidFill>
                  <a:srgbClr val="A0108F"/>
                </a:solidFill>
              </a:rPr>
              <a:t>2: </a:t>
            </a:r>
            <a:r>
              <a:rPr lang="en-GB" b="1" u="sng" dirty="0" err="1">
                <a:solidFill>
                  <a:srgbClr val="A0108F"/>
                </a:solidFill>
              </a:rPr>
              <a:t>sna</a:t>
            </a:r>
            <a:r>
              <a:rPr lang="en-GB" b="1" u="sng" dirty="0">
                <a:solidFill>
                  <a:srgbClr val="A0108F"/>
                </a:solidFill>
              </a:rPr>
              <a:t> </a:t>
            </a:r>
            <a:r>
              <a:rPr lang="en-GB" b="1" u="sng" dirty="0" err="1">
                <a:solidFill>
                  <a:srgbClr val="A0108F"/>
                </a:solidFill>
              </a:rPr>
              <a:t>Miteacoindrí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525963"/>
          </a:xfrm>
        </p:spPr>
        <p:txBody>
          <a:bodyPr>
            <a:normAutofit/>
          </a:bodyPr>
          <a:lstStyle/>
          <a:p>
            <a:r>
              <a:rPr lang="en-IE" sz="2800" dirty="0" err="1"/>
              <a:t>Bristear</a:t>
            </a:r>
            <a:r>
              <a:rPr lang="en-IE" sz="2800" dirty="0"/>
              <a:t> </a:t>
            </a:r>
            <a:r>
              <a:rPr lang="en-IE" sz="2800" dirty="0" err="1"/>
              <a:t>na</a:t>
            </a:r>
            <a:r>
              <a:rPr lang="en-IE" sz="2800" dirty="0"/>
              <a:t> </a:t>
            </a:r>
            <a:r>
              <a:rPr lang="en-IE" sz="2800" dirty="0" err="1"/>
              <a:t>móilíní</a:t>
            </a:r>
            <a:r>
              <a:rPr lang="en-IE" sz="2800" dirty="0"/>
              <a:t> (3C-anna) </a:t>
            </a:r>
          </a:p>
          <a:p>
            <a:pPr marL="0" indent="0">
              <a:buNone/>
            </a:pPr>
            <a:r>
              <a:rPr lang="en-IE" sz="2800" dirty="0"/>
              <a:t>    </a:t>
            </a:r>
            <a:r>
              <a:rPr lang="en-IE" sz="2800" dirty="0" err="1"/>
              <a:t>síos</a:t>
            </a:r>
            <a:r>
              <a:rPr lang="en-IE" sz="2800" dirty="0"/>
              <a:t> </a:t>
            </a:r>
            <a:r>
              <a:rPr lang="en-IE" sz="2800" dirty="0" err="1"/>
              <a:t>arís</a:t>
            </a:r>
            <a:r>
              <a:rPr lang="en-IE" sz="2800" dirty="0"/>
              <a:t> &amp; </a:t>
            </a:r>
            <a:r>
              <a:rPr lang="en-IE" sz="2800" dirty="0" err="1"/>
              <a:t>arís</a:t>
            </a:r>
            <a:r>
              <a:rPr lang="en-IE" sz="2800" dirty="0"/>
              <a:t> </a:t>
            </a:r>
            <a:r>
              <a:rPr lang="en-IE" sz="2800" dirty="0" err="1"/>
              <a:t>eile</a:t>
            </a:r>
            <a:r>
              <a:rPr lang="en-IE" sz="2800" dirty="0"/>
              <a:t>.</a:t>
            </a:r>
          </a:p>
          <a:p>
            <a:r>
              <a:rPr lang="en-IE" sz="2800" dirty="0" err="1"/>
              <a:t>Scaoiltear</a:t>
            </a:r>
            <a:r>
              <a:rPr lang="en-IE" sz="2800" dirty="0"/>
              <a:t> a </a:t>
            </a:r>
            <a:r>
              <a:rPr lang="en-IE" sz="2800" dirty="0" err="1"/>
              <a:t>lán</a:t>
            </a:r>
            <a:r>
              <a:rPr lang="en-IE" sz="2800" dirty="0"/>
              <a:t> </a:t>
            </a:r>
            <a:r>
              <a:rPr lang="en-IE" sz="2800" dirty="0" err="1"/>
              <a:t>fuinnimh</a:t>
            </a:r>
            <a:r>
              <a:rPr lang="en-IE" sz="2800" dirty="0"/>
              <a:t> </a:t>
            </a:r>
          </a:p>
          <a:p>
            <a:pPr marL="0" indent="0">
              <a:buNone/>
            </a:pPr>
            <a:r>
              <a:rPr lang="en-IE" sz="2800" dirty="0"/>
              <a:t>    (ATP) </a:t>
            </a:r>
            <a:r>
              <a:rPr lang="en-IE" sz="2800" dirty="0" err="1"/>
              <a:t>sa</a:t>
            </a:r>
            <a:r>
              <a:rPr lang="en-IE" sz="2800" dirty="0"/>
              <a:t> </a:t>
            </a:r>
            <a:r>
              <a:rPr lang="en-IE" sz="2800" dirty="0" err="1"/>
              <a:t>phróis</a:t>
            </a:r>
            <a:r>
              <a:rPr lang="ga-IE" sz="2800" dirty="0"/>
              <a:t>ea</a:t>
            </a:r>
            <a:r>
              <a:rPr lang="en-IE" sz="2800" dirty="0"/>
              <a:t>s </a:t>
            </a:r>
            <a:r>
              <a:rPr lang="en-IE" sz="2800" dirty="0" err="1"/>
              <a:t>seo</a:t>
            </a:r>
            <a:r>
              <a:rPr lang="en-IE" sz="2800" dirty="0"/>
              <a:t>.</a:t>
            </a:r>
          </a:p>
          <a:p>
            <a:pPr marL="0" indent="0">
              <a:buNone/>
            </a:pPr>
            <a:r>
              <a:rPr lang="en-IE" b="1" u="sng" dirty="0" err="1">
                <a:solidFill>
                  <a:srgbClr val="A0108F"/>
                </a:solidFill>
              </a:rPr>
              <a:t>Táirge</a:t>
            </a:r>
            <a:r>
              <a:rPr lang="en-IE" b="1" u="sng" dirty="0">
                <a:solidFill>
                  <a:srgbClr val="A0108F"/>
                </a:solidFill>
              </a:rPr>
              <a:t> </a:t>
            </a:r>
            <a:r>
              <a:rPr lang="en-IE" b="1" u="sng" dirty="0" err="1">
                <a:solidFill>
                  <a:srgbClr val="A0108F"/>
                </a:solidFill>
              </a:rPr>
              <a:t>deiridh</a:t>
            </a:r>
            <a:r>
              <a:rPr lang="en-IE" b="1" u="sng" dirty="0">
                <a:solidFill>
                  <a:srgbClr val="A0108F"/>
                </a:solidFill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CO</a:t>
            </a:r>
            <a:r>
              <a:rPr lang="en-IE" dirty="0">
                <a:latin typeface="Calibri"/>
              </a:rPr>
              <a:t>₂ 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>
                <a:latin typeface="Calibri"/>
              </a:rPr>
              <a:t>H₂O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>
                <a:latin typeface="Calibri"/>
              </a:rPr>
              <a:t>a </a:t>
            </a:r>
            <a:r>
              <a:rPr lang="en-IE" dirty="0" err="1">
                <a:latin typeface="Calibri"/>
              </a:rPr>
              <a:t>lán</a:t>
            </a:r>
            <a:r>
              <a:rPr lang="en-IE" dirty="0">
                <a:latin typeface="Calibri"/>
              </a:rPr>
              <a:t> </a:t>
            </a:r>
            <a:r>
              <a:rPr lang="en-IE" dirty="0" err="1">
                <a:latin typeface="Calibri"/>
              </a:rPr>
              <a:t>fuinn</a:t>
            </a:r>
            <a:r>
              <a:rPr lang="ga-IE" dirty="0">
                <a:latin typeface="Calibri"/>
              </a:rPr>
              <a:t>i</a:t>
            </a:r>
            <a:r>
              <a:rPr lang="en-IE" dirty="0" err="1">
                <a:latin typeface="Calibri"/>
              </a:rPr>
              <a:t>mh</a:t>
            </a:r>
            <a:r>
              <a:rPr lang="en-IE" dirty="0">
                <a:latin typeface="Calibri"/>
              </a:rPr>
              <a:t> - ATP</a:t>
            </a:r>
            <a:r>
              <a:rPr lang="ga-IE" dirty="0">
                <a:latin typeface="Calibri"/>
              </a:rPr>
              <a:t>anna</a:t>
            </a:r>
            <a:endParaRPr lang="en-IE" dirty="0">
              <a:latin typeface="Calibri"/>
            </a:endParaRP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6156176" y="1700808"/>
            <a:ext cx="207926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2 </a:t>
            </a:r>
            <a:r>
              <a:rPr lang="en-IE" dirty="0" err="1"/>
              <a:t>Mhóilín</a:t>
            </a:r>
            <a:r>
              <a:rPr lang="en-IE" dirty="0"/>
              <a:t>        C3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5809" y="2708920"/>
            <a:ext cx="72008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Go </a:t>
            </a:r>
            <a:r>
              <a:rPr lang="en-IE" dirty="0" err="1"/>
              <a:t>leor</a:t>
            </a:r>
            <a:r>
              <a:rPr lang="en-IE" dirty="0"/>
              <a:t> ATP</a:t>
            </a:r>
          </a:p>
        </p:txBody>
      </p:sp>
    </p:spTree>
    <p:extLst>
      <p:ext uri="{BB962C8B-B14F-4D97-AF65-F5344CB8AC3E}">
        <p14:creationId xmlns:p14="http://schemas.microsoft.com/office/powerpoint/2010/main" val="1572613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/>
              <a:t>Riospráid</a:t>
            </a:r>
            <a:r>
              <a:rPr lang="en-IE" dirty="0"/>
              <a:t> </a:t>
            </a:r>
            <a:r>
              <a:rPr lang="en-IE" dirty="0" err="1"/>
              <a:t>Aeróbach</a:t>
            </a:r>
            <a:r>
              <a:rPr lang="en-IE" dirty="0"/>
              <a:t> (le O</a:t>
            </a:r>
            <a:r>
              <a:rPr lang="en-IE" dirty="0">
                <a:latin typeface="Calibri"/>
              </a:rPr>
              <a:t>₂): 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607746" y="2276872"/>
            <a:ext cx="8284734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C</a:t>
            </a:r>
            <a:r>
              <a:rPr lang="en-GB" sz="3600" b="1" baseline="-25000" dirty="0">
                <a:solidFill>
                  <a:srgbClr val="FF0000"/>
                </a:solidFill>
              </a:rPr>
              <a:t>6</a:t>
            </a:r>
            <a:r>
              <a:rPr lang="en-GB" sz="3600" b="1" dirty="0">
                <a:solidFill>
                  <a:srgbClr val="FF0000"/>
                </a:solidFill>
              </a:rPr>
              <a:t>H</a:t>
            </a:r>
            <a:r>
              <a:rPr lang="en-GB" sz="3600" b="1" baseline="-25000" dirty="0">
                <a:solidFill>
                  <a:srgbClr val="FF0000"/>
                </a:solidFill>
              </a:rPr>
              <a:t>12</a:t>
            </a:r>
            <a:r>
              <a:rPr lang="en-GB" sz="3600" b="1" dirty="0">
                <a:solidFill>
                  <a:srgbClr val="FF0000"/>
                </a:solidFill>
              </a:rPr>
              <a:t>O</a:t>
            </a:r>
            <a:r>
              <a:rPr lang="en-GB" sz="3600" b="1" baseline="-25000" dirty="0">
                <a:solidFill>
                  <a:srgbClr val="FF0000"/>
                </a:solidFill>
              </a:rPr>
              <a:t>6</a:t>
            </a:r>
            <a:r>
              <a:rPr lang="en-GB" sz="3600" b="1" dirty="0">
                <a:solidFill>
                  <a:srgbClr val="FF0000"/>
                </a:solidFill>
              </a:rPr>
              <a:t> + 6O</a:t>
            </a:r>
            <a:r>
              <a:rPr lang="en-GB" sz="3600" b="1" baseline="-25000" dirty="0">
                <a:solidFill>
                  <a:srgbClr val="FF0000"/>
                </a:solidFill>
              </a:rPr>
              <a:t>2</a:t>
            </a:r>
            <a:r>
              <a:rPr lang="en-GB" sz="3600" b="1" dirty="0">
                <a:solidFill>
                  <a:srgbClr val="FF0000"/>
                </a:solidFill>
              </a:rPr>
              <a:t> → 6CO</a:t>
            </a:r>
            <a:r>
              <a:rPr lang="en-GB" sz="3600" b="1" baseline="-25000" dirty="0">
                <a:solidFill>
                  <a:srgbClr val="FF0000"/>
                </a:solidFill>
              </a:rPr>
              <a:t>2</a:t>
            </a:r>
            <a:r>
              <a:rPr lang="en-GB" sz="3600" b="1" dirty="0">
                <a:solidFill>
                  <a:srgbClr val="FF0000"/>
                </a:solidFill>
              </a:rPr>
              <a:t>+ 6H</a:t>
            </a:r>
            <a:r>
              <a:rPr lang="en-GB" sz="3600" b="1" baseline="-25000" dirty="0">
                <a:solidFill>
                  <a:srgbClr val="FF0000"/>
                </a:solidFill>
              </a:rPr>
              <a:t>2</a:t>
            </a:r>
            <a:r>
              <a:rPr lang="en-GB" sz="3600" b="1" dirty="0">
                <a:solidFill>
                  <a:srgbClr val="FF0000"/>
                </a:solidFill>
              </a:rPr>
              <a:t>O + </a:t>
            </a:r>
            <a:r>
              <a:rPr lang="en-GB" sz="3600" b="1" dirty="0" err="1">
                <a:solidFill>
                  <a:srgbClr val="FF0000"/>
                </a:solidFill>
              </a:rPr>
              <a:t>fuinneamh</a:t>
            </a:r>
            <a:r>
              <a:rPr lang="en-GB" sz="3600" b="1" dirty="0">
                <a:solidFill>
                  <a:srgbClr val="FF0000"/>
                </a:solidFill>
              </a:rPr>
              <a:t> 							(ATP)</a:t>
            </a:r>
            <a:endParaRPr lang="en-IE" dirty="0"/>
          </a:p>
        </p:txBody>
      </p:sp>
      <p:sp>
        <p:nvSpPr>
          <p:cNvPr id="5" name="Down Arrow 4"/>
          <p:cNvSpPr/>
          <p:nvPr/>
        </p:nvSpPr>
        <p:spPr>
          <a:xfrm>
            <a:off x="1259632" y="2877036"/>
            <a:ext cx="360040" cy="1488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Down Arrow 5"/>
          <p:cNvSpPr/>
          <p:nvPr/>
        </p:nvSpPr>
        <p:spPr>
          <a:xfrm>
            <a:off x="2627784" y="2862770"/>
            <a:ext cx="360040" cy="1488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395536" y="4365104"/>
            <a:ext cx="1728192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err="1"/>
              <a:t>Glúcós</a:t>
            </a:r>
            <a:r>
              <a:rPr lang="en-IE" sz="2000" dirty="0"/>
              <a:t> ó </a:t>
            </a:r>
            <a:r>
              <a:rPr lang="en-IE" sz="2000" dirty="0" err="1"/>
              <a:t>Charbaihiod-ráití</a:t>
            </a:r>
            <a:r>
              <a:rPr lang="en-IE" sz="2000" dirty="0"/>
              <a:t> a </a:t>
            </a:r>
            <a:r>
              <a:rPr lang="en-IE" sz="2000" dirty="0" err="1"/>
              <a:t>d’ith</a:t>
            </a:r>
            <a:r>
              <a:rPr lang="ga-IE" sz="2000" dirty="0"/>
              <a:t> </a:t>
            </a:r>
            <a:r>
              <a:rPr lang="en-IE" sz="2000" dirty="0" err="1"/>
              <a:t>muid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276128" y="4397694"/>
            <a:ext cx="16478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err="1"/>
              <a:t>Ocsaigin</a:t>
            </a:r>
            <a:r>
              <a:rPr lang="en-IE" sz="2000" dirty="0"/>
              <a:t> </a:t>
            </a:r>
            <a:r>
              <a:rPr lang="en-IE" sz="2000" dirty="0" err="1"/>
              <a:t>ón</a:t>
            </a:r>
            <a:r>
              <a:rPr lang="en-IE" sz="2000" dirty="0"/>
              <a:t> </a:t>
            </a:r>
            <a:r>
              <a:rPr lang="en-IE" sz="2000" dirty="0" err="1"/>
              <a:t>aer</a:t>
            </a:r>
            <a:r>
              <a:rPr lang="en-IE" sz="2000" dirty="0"/>
              <a:t> a </a:t>
            </a:r>
            <a:r>
              <a:rPr lang="ga-IE" sz="2000" dirty="0"/>
              <a:t>d’</a:t>
            </a:r>
            <a:r>
              <a:rPr lang="en-IE" sz="2000" dirty="0" err="1"/>
              <a:t>anála</a:t>
            </a:r>
            <a:r>
              <a:rPr lang="ga-IE" sz="2000" dirty="0" err="1"/>
              <a:t>igh</a:t>
            </a:r>
            <a:r>
              <a:rPr lang="ga-IE" sz="2000" dirty="0"/>
              <a:t> </a:t>
            </a:r>
            <a:r>
              <a:rPr lang="en-IE" sz="2000" dirty="0" err="1"/>
              <a:t>muid</a:t>
            </a:r>
            <a:endParaRPr lang="en-IE" sz="2000" dirty="0"/>
          </a:p>
        </p:txBody>
      </p:sp>
      <p:sp>
        <p:nvSpPr>
          <p:cNvPr id="9" name="Right Arrow 8"/>
          <p:cNvSpPr/>
          <p:nvPr/>
        </p:nvSpPr>
        <p:spPr>
          <a:xfrm rot="4074915">
            <a:off x="4102618" y="3351575"/>
            <a:ext cx="1478071" cy="46463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ight Arrow 9"/>
          <p:cNvSpPr/>
          <p:nvPr/>
        </p:nvSpPr>
        <p:spPr>
          <a:xfrm rot="6440921">
            <a:off x="5037873" y="3325127"/>
            <a:ext cx="1478071" cy="46463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extBox 10"/>
          <p:cNvSpPr txBox="1"/>
          <p:nvPr/>
        </p:nvSpPr>
        <p:spPr>
          <a:xfrm>
            <a:off x="4644008" y="4332136"/>
            <a:ext cx="201622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 err="1"/>
              <a:t>Fuíolltái</a:t>
            </a:r>
            <a:r>
              <a:rPr lang="ga-IE" sz="2400" b="1" dirty="0"/>
              <a:t>r</a:t>
            </a:r>
            <a:r>
              <a:rPr lang="en-IE" sz="2400" b="1" dirty="0" err="1"/>
              <a:t>gí</a:t>
            </a:r>
            <a:r>
              <a:rPr lang="en-IE" sz="2400" b="1" dirty="0"/>
              <a:t>- </a:t>
            </a:r>
            <a:r>
              <a:rPr lang="en-IE" sz="2400" dirty="0" err="1"/>
              <a:t>eisfheartar</a:t>
            </a:r>
            <a:r>
              <a:rPr lang="en-IE" sz="2400" dirty="0"/>
              <a:t> </a:t>
            </a:r>
            <a:r>
              <a:rPr lang="en-IE" sz="2400" dirty="0" err="1"/>
              <a:t>iad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008377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GB" b="1" u="sng" dirty="0" err="1">
                <a:solidFill>
                  <a:srgbClr val="A0108F"/>
                </a:solidFill>
              </a:rPr>
              <a:t>Riospráid</a:t>
            </a:r>
            <a:r>
              <a:rPr lang="en-GB" b="1" u="sng" dirty="0">
                <a:solidFill>
                  <a:srgbClr val="A0108F"/>
                </a:solidFill>
              </a:rPr>
              <a:t> </a:t>
            </a:r>
            <a:r>
              <a:rPr lang="en-GB" b="1" u="sng" dirty="0" err="1">
                <a:solidFill>
                  <a:srgbClr val="A0108F"/>
                </a:solidFill>
              </a:rPr>
              <a:t>Anaeróbach</a:t>
            </a:r>
            <a:r>
              <a:rPr lang="en-GB" b="1" u="sng" dirty="0">
                <a:solidFill>
                  <a:srgbClr val="A0108F"/>
                </a:solidFill>
              </a:rPr>
              <a:t>: (</a:t>
            </a:r>
            <a:r>
              <a:rPr lang="en-GB" b="1" u="sng" dirty="0" err="1">
                <a:solidFill>
                  <a:srgbClr val="A0108F"/>
                </a:solidFill>
              </a:rPr>
              <a:t>gan</a:t>
            </a:r>
            <a:r>
              <a:rPr lang="en-GB" b="1" u="sng" dirty="0">
                <a:solidFill>
                  <a:srgbClr val="A0108F"/>
                </a:solidFill>
              </a:rPr>
              <a:t> O</a:t>
            </a:r>
            <a:r>
              <a:rPr lang="en-GB" b="1" u="sng" dirty="0">
                <a:solidFill>
                  <a:srgbClr val="A0108F"/>
                </a:solidFill>
                <a:latin typeface="Calibri"/>
              </a:rPr>
              <a:t>₂)</a:t>
            </a:r>
            <a:endParaRPr lang="en-IE" u="sng" dirty="0">
              <a:solidFill>
                <a:srgbClr val="A010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661" y="1772816"/>
            <a:ext cx="7755747" cy="4497363"/>
          </a:xfrm>
        </p:spPr>
        <p:txBody>
          <a:bodyPr>
            <a:normAutofit/>
          </a:bodyPr>
          <a:lstStyle/>
          <a:p>
            <a:r>
              <a:rPr lang="en-GB" dirty="0" err="1"/>
              <a:t>Nuair</a:t>
            </a:r>
            <a:r>
              <a:rPr lang="en-GB" dirty="0"/>
              <a:t> </a:t>
            </a:r>
            <a:r>
              <a:rPr lang="en-GB" b="1" u="sng" dirty="0" err="1">
                <a:solidFill>
                  <a:srgbClr val="00B050"/>
                </a:solidFill>
              </a:rPr>
              <a:t>nach</a:t>
            </a:r>
            <a:r>
              <a:rPr lang="en-GB" b="1" u="sng" dirty="0">
                <a:solidFill>
                  <a:srgbClr val="00B050"/>
                </a:solidFill>
              </a:rPr>
              <a:t> </a:t>
            </a:r>
            <a:r>
              <a:rPr lang="en-GB" b="1" u="sng" dirty="0" err="1">
                <a:solidFill>
                  <a:srgbClr val="00B050"/>
                </a:solidFill>
              </a:rPr>
              <a:t>mbíonn</a:t>
            </a:r>
            <a:r>
              <a:rPr lang="en-GB" b="1" u="sng" dirty="0">
                <a:solidFill>
                  <a:srgbClr val="00B050"/>
                </a:solidFill>
              </a:rPr>
              <a:t> </a:t>
            </a:r>
            <a:r>
              <a:rPr lang="en-GB" b="1" u="sng" dirty="0" err="1">
                <a:solidFill>
                  <a:srgbClr val="00B050"/>
                </a:solidFill>
              </a:rPr>
              <a:t>ocsaigin</a:t>
            </a:r>
            <a:r>
              <a:rPr lang="en-GB" b="1" u="sng" dirty="0">
                <a:solidFill>
                  <a:srgbClr val="00B050"/>
                </a:solidFill>
              </a:rPr>
              <a:t> </a:t>
            </a:r>
            <a:r>
              <a:rPr lang="en-GB" b="1" u="sng" dirty="0" err="1">
                <a:solidFill>
                  <a:srgbClr val="00B050"/>
                </a:solidFill>
              </a:rPr>
              <a:t>i</a:t>
            </a:r>
            <a:r>
              <a:rPr lang="en-GB" b="1" u="sng" dirty="0">
                <a:solidFill>
                  <a:srgbClr val="00B050"/>
                </a:solidFill>
              </a:rPr>
              <a:t> </a:t>
            </a:r>
            <a:r>
              <a:rPr lang="en-GB" b="1" u="sng" dirty="0" err="1">
                <a:solidFill>
                  <a:srgbClr val="00B050"/>
                </a:solidFill>
              </a:rPr>
              <a:t>láthair</a:t>
            </a:r>
            <a:r>
              <a:rPr lang="en-GB" dirty="0"/>
              <a:t>, </a:t>
            </a:r>
            <a:r>
              <a:rPr lang="en-GB" dirty="0" err="1"/>
              <a:t>ní</a:t>
            </a:r>
            <a:r>
              <a:rPr lang="en-GB" dirty="0"/>
              <a:t> </a:t>
            </a:r>
            <a:r>
              <a:rPr lang="en-GB" dirty="0" err="1"/>
              <a:t>bhristear</a:t>
            </a:r>
            <a:r>
              <a:rPr lang="en-GB" dirty="0"/>
              <a:t> an </a:t>
            </a:r>
            <a:r>
              <a:rPr lang="en-GB" dirty="0" err="1"/>
              <a:t>glúcós</a:t>
            </a:r>
            <a:r>
              <a:rPr lang="en-GB" dirty="0"/>
              <a:t> </a:t>
            </a:r>
            <a:r>
              <a:rPr lang="en-GB" dirty="0" err="1"/>
              <a:t>síos</a:t>
            </a:r>
            <a:r>
              <a:rPr lang="en-GB" dirty="0"/>
              <a:t> go </a:t>
            </a:r>
            <a:r>
              <a:rPr lang="en-GB" dirty="0" err="1"/>
              <a:t>hiomlán</a:t>
            </a:r>
            <a:r>
              <a:rPr lang="en-GB" dirty="0"/>
              <a:t>.</a:t>
            </a:r>
          </a:p>
          <a:p>
            <a:r>
              <a:rPr lang="en-GB" sz="3900" b="1" u="sng" dirty="0" err="1">
                <a:solidFill>
                  <a:srgbClr val="0070C0"/>
                </a:solidFill>
              </a:rPr>
              <a:t>Ainmhithe</a:t>
            </a:r>
            <a:r>
              <a:rPr lang="en-GB" sz="3900" b="1" u="sng" dirty="0">
                <a:solidFill>
                  <a:srgbClr val="0070C0"/>
                </a:solidFill>
              </a:rPr>
              <a:t>/</a:t>
            </a:r>
            <a:r>
              <a:rPr lang="en-GB" sz="3900" b="1" u="sng" dirty="0" err="1">
                <a:solidFill>
                  <a:srgbClr val="0070C0"/>
                </a:solidFill>
              </a:rPr>
              <a:t>Baictéir</a:t>
            </a:r>
            <a:r>
              <a:rPr lang="en-GB" sz="3900" b="1" u="sng" dirty="0">
                <a:solidFill>
                  <a:srgbClr val="0070C0"/>
                </a:solidFill>
              </a:rPr>
              <a:t>: </a:t>
            </a:r>
            <a:r>
              <a:rPr lang="en-GB" dirty="0" err="1"/>
              <a:t>Déantar</a:t>
            </a:r>
            <a:r>
              <a:rPr lang="en-GB" dirty="0"/>
              <a:t> </a:t>
            </a:r>
            <a:r>
              <a:rPr lang="en-GB" b="1" dirty="0" err="1">
                <a:solidFill>
                  <a:srgbClr val="FF0000"/>
                </a:solidFill>
              </a:rPr>
              <a:t>aigéad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lachtach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/>
              <a:t>as </a:t>
            </a:r>
            <a:r>
              <a:rPr lang="en-GB" dirty="0" err="1"/>
              <a:t>briseadh</a:t>
            </a:r>
            <a:r>
              <a:rPr lang="en-GB" dirty="0"/>
              <a:t> </a:t>
            </a:r>
            <a:r>
              <a:rPr lang="en-GB" dirty="0" err="1"/>
              <a:t>síos</a:t>
            </a:r>
            <a:r>
              <a:rPr lang="en-GB" dirty="0"/>
              <a:t> </a:t>
            </a:r>
            <a:r>
              <a:rPr lang="ga-IE" dirty="0" smtClean="0"/>
              <a:t>g</a:t>
            </a:r>
            <a:r>
              <a:rPr lang="en-GB" dirty="0" err="1" smtClean="0"/>
              <a:t>lúcóis</a:t>
            </a:r>
            <a:r>
              <a:rPr lang="en-GB" dirty="0"/>
              <a:t>.</a:t>
            </a:r>
          </a:p>
          <a:p>
            <a:r>
              <a:rPr lang="en-GB" sz="3900" b="1" u="sng" dirty="0" err="1">
                <a:solidFill>
                  <a:srgbClr val="0070C0"/>
                </a:solidFill>
              </a:rPr>
              <a:t>Plandaí</a:t>
            </a:r>
            <a:r>
              <a:rPr lang="en-GB" sz="3900" b="1" u="sng" dirty="0">
                <a:solidFill>
                  <a:srgbClr val="0070C0"/>
                </a:solidFill>
              </a:rPr>
              <a:t>/</a:t>
            </a:r>
            <a:r>
              <a:rPr lang="en-GB" sz="3900" b="1" u="sng" dirty="0" err="1">
                <a:solidFill>
                  <a:srgbClr val="0070C0"/>
                </a:solidFill>
              </a:rPr>
              <a:t>Fungais</a:t>
            </a:r>
            <a:r>
              <a:rPr lang="en-GB" sz="3900" b="1" u="sng" dirty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en-GB" sz="3900" b="1" dirty="0">
                <a:solidFill>
                  <a:srgbClr val="0070C0"/>
                </a:solidFill>
              </a:rPr>
              <a:t>	</a:t>
            </a:r>
            <a:r>
              <a:rPr lang="en-GB" b="1" dirty="0" err="1">
                <a:solidFill>
                  <a:srgbClr val="FF0000"/>
                </a:solidFill>
              </a:rPr>
              <a:t>Glúcós</a:t>
            </a:r>
            <a:r>
              <a:rPr lang="en-GB" b="1" dirty="0">
                <a:solidFill>
                  <a:srgbClr val="FF0000"/>
                </a:solidFill>
              </a:rPr>
              <a:t> → </a:t>
            </a:r>
            <a:r>
              <a:rPr lang="en-GB" b="1" dirty="0" err="1">
                <a:solidFill>
                  <a:srgbClr val="FF0000"/>
                </a:solidFill>
              </a:rPr>
              <a:t>Eiteanól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+ CO</a:t>
            </a:r>
            <a:r>
              <a:rPr lang="en-GB" b="1" baseline="-25000" dirty="0">
                <a:solidFill>
                  <a:srgbClr val="FF0000"/>
                </a:solidFill>
              </a:rPr>
              <a:t>2 +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fuinneamh</a:t>
            </a:r>
            <a:r>
              <a:rPr lang="en-GB" b="1" dirty="0">
                <a:solidFill>
                  <a:srgbClr val="FF0000"/>
                </a:solidFill>
              </a:rPr>
              <a:t>.</a:t>
            </a:r>
            <a:endParaRPr lang="en-IE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900" dirty="0">
                <a:solidFill>
                  <a:srgbClr val="0070C0"/>
                </a:solidFill>
              </a:rPr>
              <a:t>			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4778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863</Words>
  <Application>Microsoft Office PowerPoint</Application>
  <PresentationFormat>On-screen Show (4:3)</PresentationFormat>
  <Paragraphs>138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Riospráid Cheallach:</vt:lpstr>
      <vt:lpstr>    Riospráid Cheallach:</vt:lpstr>
      <vt:lpstr>2 chinéal RIOSPRÁIDE: 1. Riospráid Aeróbach (le O₂) 2. Riospráid Anaeróbach (gan O₂)</vt:lpstr>
      <vt:lpstr>Suíomh Riospráide Aeróbaí (le O₂): Miteacoindre - </vt:lpstr>
      <vt:lpstr>Riospráid Aeróbach (le O₂)- </vt:lpstr>
      <vt:lpstr>Céim 1: sa Chíteasol</vt:lpstr>
      <vt:lpstr>Céim 2: sna Miteacoindrí</vt:lpstr>
      <vt:lpstr>PowerPoint Presentation</vt:lpstr>
      <vt:lpstr>Riospráid Anaeróbach: (gan O₂)</vt:lpstr>
      <vt:lpstr>In Ainmhithe/I mBaictéir (Monera) áirithe:  </vt:lpstr>
      <vt:lpstr>Plandaí &amp; Giosta</vt:lpstr>
      <vt:lpstr>PowerPoint Presentation</vt:lpstr>
      <vt:lpstr>Riospráid Aeróbach Céim 1:  Glicealú (Ardl.) </vt:lpstr>
      <vt:lpstr>Céim 2- ina dhá chuid</vt:lpstr>
      <vt:lpstr>Céim 2: (i) Timthriall Krebs</vt:lpstr>
      <vt:lpstr>Céim 2: (ii) Córas Iompróirí Leictreon </vt:lpstr>
      <vt:lpstr>PowerPoint Presentation</vt:lpstr>
      <vt:lpstr>PowerPoint Presentation</vt:lpstr>
      <vt:lpstr>(a) Ullmhaigh &amp;(b) taispeáin táirgeadh alcóil le giosta. </vt:lpstr>
      <vt:lpstr>(a) Riospráid Anaeróbach - Ullmhú  Alcóil </vt:lpstr>
      <vt:lpstr>(b) Taispeáin táirge an eatánóil taréis na riospráide anaeróbaí ón ngiosta</vt:lpstr>
      <vt:lpstr>Tortha Dearfach d’alcól (eatánól) =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Riospráid Ceallach:</dc:title>
  <dc:creator>Muire</dc:creator>
  <cp:lastModifiedBy>user1</cp:lastModifiedBy>
  <cp:revision>296</cp:revision>
  <cp:lastPrinted>2013-04-30T13:19:25Z</cp:lastPrinted>
  <dcterms:created xsi:type="dcterms:W3CDTF">2011-10-11T19:38:11Z</dcterms:created>
  <dcterms:modified xsi:type="dcterms:W3CDTF">2016-08-24T07:42:48Z</dcterms:modified>
</cp:coreProperties>
</file>