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6" r:id="rId9"/>
    <p:sldId id="270" r:id="rId10"/>
    <p:sldId id="271" r:id="rId11"/>
    <p:sldId id="272" r:id="rId12"/>
    <p:sldId id="273" r:id="rId13"/>
    <p:sldId id="268" r:id="rId14"/>
    <p:sldId id="262" r:id="rId15"/>
    <p:sldId id="269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508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313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032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151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29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919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5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270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29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881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A831-2C21-4778-84F6-A7202A21B6D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861F-AA89-4FD5-B398-DB07385001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33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en-IE" sz="6000" b="1" dirty="0">
                <a:solidFill>
                  <a:srgbClr val="FF0000"/>
                </a:solidFill>
              </a:rPr>
              <a:t> </a:t>
            </a:r>
            <a:r>
              <a:rPr lang="en-IE" b="1" dirty="0">
                <a:solidFill>
                  <a:srgbClr val="FF0000"/>
                </a:solidFill>
              </a:rPr>
              <a:t>Cb.8  </a:t>
            </a:r>
            <a:r>
              <a:rPr lang="en-IE" b="1" dirty="0" err="1">
                <a:solidFill>
                  <a:srgbClr val="FF0000"/>
                </a:solidFill>
              </a:rPr>
              <a:t>Gluaiseacht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trí</a:t>
            </a:r>
            <a:r>
              <a:rPr lang="en-IE" b="1" dirty="0">
                <a:solidFill>
                  <a:srgbClr val="FF0000"/>
                </a:solidFill>
              </a:rPr>
              <a:t> C</a:t>
            </a:r>
            <a:r>
              <a:rPr lang="ga-IE" b="1" dirty="0">
                <a:solidFill>
                  <a:srgbClr val="FF0000"/>
                </a:solidFill>
              </a:rPr>
              <a:t>h</a:t>
            </a:r>
            <a:r>
              <a:rPr lang="en-IE" b="1" dirty="0" err="1">
                <a:solidFill>
                  <a:srgbClr val="FF0000"/>
                </a:solidFill>
              </a:rPr>
              <a:t>illscannán</a:t>
            </a:r>
            <a:r>
              <a:rPr lang="en-IE" b="1" dirty="0">
                <a:solidFill>
                  <a:srgbClr val="FF0000"/>
                </a:solidFill>
              </a:rPr>
              <a:t>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568952" cy="3600400"/>
          </a:xfrm>
        </p:spPr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708920"/>
            <a:ext cx="2664296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IE" sz="3200" b="1" dirty="0" err="1">
                <a:solidFill>
                  <a:srgbClr val="00B050"/>
                </a:solidFill>
              </a:rPr>
              <a:t>scannán</a:t>
            </a:r>
            <a:r>
              <a:rPr lang="en-IE" sz="3200" b="1" dirty="0">
                <a:solidFill>
                  <a:srgbClr val="00B050"/>
                </a:solidFill>
              </a:rPr>
              <a:t> </a:t>
            </a:r>
            <a:r>
              <a:rPr lang="ga-IE" sz="3200" b="1" dirty="0">
                <a:solidFill>
                  <a:srgbClr val="00B050"/>
                </a:solidFill>
              </a:rPr>
              <a:t>t</a:t>
            </a:r>
            <a:r>
              <a:rPr lang="en-IE" sz="3200" b="1" dirty="0" err="1">
                <a:solidFill>
                  <a:srgbClr val="00B050"/>
                </a:solidFill>
              </a:rPr>
              <a:t>réscaoilteach</a:t>
            </a:r>
            <a:endParaRPr lang="en-IE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024" y="2358877"/>
            <a:ext cx="271316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>
                <a:solidFill>
                  <a:srgbClr val="FF0000"/>
                </a:solidFill>
              </a:rPr>
              <a:t>Osmóis</a:t>
            </a:r>
            <a:endParaRPr lang="en-IE" sz="4400" dirty="0"/>
          </a:p>
        </p:txBody>
      </p:sp>
      <p:pic>
        <p:nvPicPr>
          <p:cNvPr id="5" name="Picture 2" descr="Osmosis (schem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58" y="3786138"/>
            <a:ext cx="6553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563615">
            <a:off x="1396381" y="3939675"/>
            <a:ext cx="167071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834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>
                <a:solidFill>
                  <a:srgbClr val="FF0000"/>
                </a:solidFill>
              </a:rPr>
              <a:t>(a) </a:t>
            </a:r>
            <a:r>
              <a:rPr lang="en-IE" b="1" dirty="0" err="1">
                <a:solidFill>
                  <a:srgbClr val="FF0000"/>
                </a:solidFill>
              </a:rPr>
              <a:t>Haemalú</a:t>
            </a:r>
            <a:r>
              <a:rPr lang="en-IE" b="1" dirty="0">
                <a:solidFill>
                  <a:srgbClr val="FF0000"/>
                </a:solidFill>
              </a:rPr>
              <a:t> - </a:t>
            </a:r>
            <a:r>
              <a:rPr lang="en-IE" b="1" dirty="0" err="1">
                <a:solidFill>
                  <a:srgbClr val="FF0000"/>
                </a:solidFill>
              </a:rPr>
              <a:t>osmóis</a:t>
            </a:r>
            <a:r>
              <a:rPr lang="en-IE" b="1" dirty="0">
                <a:solidFill>
                  <a:srgbClr val="FF0000"/>
                </a:solidFill>
              </a:rPr>
              <a:t> H²O </a:t>
            </a:r>
            <a:r>
              <a:rPr lang="en-IE" b="1" dirty="0" err="1">
                <a:solidFill>
                  <a:srgbClr val="FF0000"/>
                </a:solidFill>
              </a:rPr>
              <a:t>isteach</a:t>
            </a:r>
            <a:r>
              <a:rPr lang="en-IE" b="1" dirty="0">
                <a:solidFill>
                  <a:srgbClr val="FF0000"/>
                </a:solidFill>
              </a:rPr>
              <a:t> san </a:t>
            </a:r>
            <a:r>
              <a:rPr lang="en-IE" b="1" dirty="0" err="1">
                <a:solidFill>
                  <a:srgbClr val="FF0000"/>
                </a:solidFill>
              </a:rPr>
              <a:t>fhuilchill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dhearg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08" y="2339753"/>
            <a:ext cx="5076564" cy="46413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E" dirty="0"/>
              <a:t>* </a:t>
            </a:r>
            <a:r>
              <a:rPr lang="en-IE" dirty="0" err="1"/>
              <a:t>Má</a:t>
            </a:r>
            <a:r>
              <a:rPr lang="en-IE" dirty="0"/>
              <a:t> </a:t>
            </a:r>
            <a:r>
              <a:rPr lang="en-IE" dirty="0" err="1"/>
              <a:t>chuirtear</a:t>
            </a:r>
            <a:r>
              <a:rPr lang="en-IE" dirty="0"/>
              <a:t> </a:t>
            </a:r>
            <a:r>
              <a:rPr lang="en-IE" dirty="0" err="1"/>
              <a:t>fuilchill</a:t>
            </a:r>
            <a:r>
              <a:rPr lang="en-IE" dirty="0"/>
              <a:t> </a:t>
            </a:r>
            <a:r>
              <a:rPr lang="en-IE" dirty="0" err="1"/>
              <a:t>dhearg</a:t>
            </a:r>
            <a:r>
              <a:rPr lang="en-IE" dirty="0"/>
              <a:t> </a:t>
            </a:r>
            <a:r>
              <a:rPr lang="en-IE" dirty="0" err="1"/>
              <a:t>isteach</a:t>
            </a:r>
            <a:r>
              <a:rPr lang="en-IE" dirty="0"/>
              <a:t> in </a:t>
            </a:r>
            <a:r>
              <a:rPr lang="en-IE" dirty="0" err="1"/>
              <a:t>uisce</a:t>
            </a:r>
            <a:r>
              <a:rPr lang="en-IE" dirty="0"/>
              <a:t>, </a:t>
            </a:r>
            <a:r>
              <a:rPr lang="en-IE" dirty="0" err="1"/>
              <a:t>gluaiseann</a:t>
            </a:r>
            <a:r>
              <a:rPr lang="en-IE" dirty="0"/>
              <a:t> </a:t>
            </a:r>
            <a:r>
              <a:rPr lang="en-IE" dirty="0" err="1"/>
              <a:t>uisce</a:t>
            </a:r>
            <a:r>
              <a:rPr lang="en-IE" dirty="0"/>
              <a:t> </a:t>
            </a:r>
            <a:r>
              <a:rPr lang="en-IE" dirty="0" err="1"/>
              <a:t>isteach</a:t>
            </a:r>
            <a:r>
              <a:rPr lang="en-IE" dirty="0"/>
              <a:t> san </a:t>
            </a:r>
            <a:r>
              <a:rPr lang="en-IE" dirty="0" err="1"/>
              <a:t>fhuilchill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osmóis</a:t>
            </a:r>
            <a:r>
              <a:rPr lang="en-IE" dirty="0"/>
              <a:t>.  </a:t>
            </a:r>
          </a:p>
          <a:p>
            <a:pPr marL="457200" lvl="1" indent="0">
              <a:buNone/>
            </a:pPr>
            <a:r>
              <a:rPr lang="en-IE" dirty="0"/>
              <a:t>* De </a:t>
            </a:r>
            <a:r>
              <a:rPr lang="en-IE" dirty="0" err="1"/>
              <a:t>bharr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, </a:t>
            </a:r>
            <a:r>
              <a:rPr lang="en-IE" b="1" dirty="0" err="1"/>
              <a:t>pléascann</a:t>
            </a:r>
            <a:r>
              <a:rPr lang="en-IE" b="1" dirty="0"/>
              <a:t> </a:t>
            </a:r>
            <a:r>
              <a:rPr lang="en-IE" b="1" dirty="0" err="1"/>
              <a:t>na</a:t>
            </a:r>
            <a:r>
              <a:rPr lang="en-IE" b="1" dirty="0"/>
              <a:t> </a:t>
            </a:r>
            <a:r>
              <a:rPr lang="en-IE" b="1" dirty="0" err="1"/>
              <a:t>fuilchealla</a:t>
            </a:r>
            <a:r>
              <a:rPr lang="en-IE" b="1" dirty="0"/>
              <a:t> </a:t>
            </a:r>
            <a:r>
              <a:rPr lang="en-IE" dirty="0"/>
              <a:t>&amp; </a:t>
            </a:r>
            <a:r>
              <a:rPr lang="en-IE" dirty="0" err="1"/>
              <a:t>scaoiltear</a:t>
            </a:r>
            <a:r>
              <a:rPr lang="en-IE" dirty="0"/>
              <a:t> an </a:t>
            </a:r>
            <a:r>
              <a:rPr lang="en-IE" dirty="0" err="1"/>
              <a:t>haemaglóibin</a:t>
            </a:r>
            <a:r>
              <a:rPr lang="en-IE" dirty="0"/>
              <a:t> </a:t>
            </a:r>
            <a:r>
              <a:rPr lang="en-IE" dirty="0" err="1"/>
              <a:t>astu</a:t>
            </a:r>
            <a:r>
              <a:rPr lang="en-IE" dirty="0"/>
              <a:t>.  </a:t>
            </a:r>
            <a:r>
              <a:rPr lang="en-IE" dirty="0" err="1"/>
              <a:t>Deirtear</a:t>
            </a:r>
            <a:r>
              <a:rPr lang="en-IE" dirty="0"/>
              <a:t> go </a:t>
            </a:r>
            <a:r>
              <a:rPr lang="en-IE" dirty="0" err="1"/>
              <a:t>bhfuil</a:t>
            </a:r>
            <a:r>
              <a:rPr lang="en-IE" dirty="0"/>
              <a:t> </a:t>
            </a:r>
            <a:r>
              <a:rPr lang="en-IE" dirty="0" err="1"/>
              <a:t>siad</a:t>
            </a:r>
            <a:r>
              <a:rPr lang="en-IE" dirty="0"/>
              <a:t> </a:t>
            </a:r>
            <a:r>
              <a:rPr lang="en-IE" b="1" dirty="0" err="1"/>
              <a:t>haemalaithe</a:t>
            </a:r>
            <a:r>
              <a:rPr lang="en-IE" dirty="0"/>
              <a:t>.  </a:t>
            </a:r>
          </a:p>
          <a:p>
            <a:pPr marL="457200" lvl="1" indent="0">
              <a:buNone/>
            </a:pPr>
            <a:r>
              <a:rPr lang="en-IE" dirty="0"/>
              <a:t>.</a:t>
            </a:r>
          </a:p>
          <a:p>
            <a:endParaRPr lang="en-IE" dirty="0"/>
          </a:p>
        </p:txBody>
      </p:sp>
      <p:pic>
        <p:nvPicPr>
          <p:cNvPr id="9218" name="Picture 2" descr="blood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99593"/>
            <a:ext cx="3840425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8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pPr algn="l"/>
            <a:r>
              <a:rPr lang="en-IE" sz="3600" b="1" dirty="0" err="1">
                <a:solidFill>
                  <a:srgbClr val="FF0000"/>
                </a:solidFill>
              </a:rPr>
              <a:t>Osmóis</a:t>
            </a:r>
            <a:r>
              <a:rPr lang="en-IE" sz="3600" b="1" dirty="0">
                <a:solidFill>
                  <a:srgbClr val="FF0000"/>
                </a:solidFill>
              </a:rPr>
              <a:t> </a:t>
            </a:r>
            <a:r>
              <a:rPr lang="ga-IE" sz="3600" b="1" dirty="0">
                <a:solidFill>
                  <a:srgbClr val="FF0000"/>
                </a:solidFill>
              </a:rPr>
              <a:t>i </a:t>
            </a:r>
            <a:r>
              <a:rPr lang="ga-IE" sz="3600" b="1" dirty="0" err="1">
                <a:solidFill>
                  <a:srgbClr val="FF0000"/>
                </a:solidFill>
              </a:rPr>
              <a:t>gc</a:t>
            </a:r>
            <a:r>
              <a:rPr lang="en-IE" sz="3600" b="1" dirty="0">
                <a:solidFill>
                  <a:srgbClr val="FF0000"/>
                </a:solidFill>
              </a:rPr>
              <a:t>ill </a:t>
            </a:r>
            <a:r>
              <a:rPr lang="en-IE" sz="3600" b="1" dirty="0" err="1">
                <a:solidFill>
                  <a:srgbClr val="FF0000"/>
                </a:solidFill>
              </a:rPr>
              <a:t>ainmhí</a:t>
            </a:r>
            <a:r>
              <a:rPr lang="en-IE" sz="3600" b="1" dirty="0">
                <a:solidFill>
                  <a:srgbClr val="FF0000"/>
                </a:solidFill>
              </a:rPr>
              <a:t>: </a:t>
            </a:r>
            <a:r>
              <a:rPr lang="en-IE" sz="3600" b="1" dirty="0" err="1">
                <a:solidFill>
                  <a:srgbClr val="FF0000"/>
                </a:solidFill>
              </a:rPr>
              <a:t>Fuilchill</a:t>
            </a:r>
            <a:r>
              <a:rPr lang="en-IE" sz="3600" b="1" dirty="0">
                <a:solidFill>
                  <a:srgbClr val="FF0000"/>
                </a:solidFill>
              </a:rPr>
              <a:t> </a:t>
            </a:r>
            <a:r>
              <a:rPr lang="en-IE" sz="3600" b="1" dirty="0" err="1">
                <a:solidFill>
                  <a:srgbClr val="FF0000"/>
                </a:solidFill>
              </a:rPr>
              <a:t>Dhearg</a:t>
            </a:r>
            <a:r>
              <a:rPr lang="en-IE" sz="3600" b="1" dirty="0">
                <a:solidFill>
                  <a:srgbClr val="FF0000"/>
                </a:solidFill>
              </a:rPr>
              <a:t/>
            </a:r>
            <a:br>
              <a:rPr lang="en-IE" sz="3600" b="1" dirty="0">
                <a:solidFill>
                  <a:srgbClr val="FF0000"/>
                </a:solidFill>
              </a:rPr>
            </a:br>
            <a:r>
              <a:rPr lang="en-IE" sz="3600" b="1" dirty="0">
                <a:solidFill>
                  <a:srgbClr val="FF0000"/>
                </a:solidFill>
              </a:rPr>
              <a:t>(b) </a:t>
            </a:r>
            <a:r>
              <a:rPr lang="en-IE" sz="3600" b="1" dirty="0" err="1">
                <a:solidFill>
                  <a:srgbClr val="FF0000"/>
                </a:solidFill>
              </a:rPr>
              <a:t>Osmóis</a:t>
            </a:r>
            <a:r>
              <a:rPr lang="en-IE" sz="3600" b="1" dirty="0">
                <a:solidFill>
                  <a:srgbClr val="FF0000"/>
                </a:solidFill>
              </a:rPr>
              <a:t> AMACH as an </a:t>
            </a:r>
            <a:r>
              <a:rPr lang="en-IE" sz="3600" b="1" dirty="0" err="1">
                <a:solidFill>
                  <a:srgbClr val="FF0000"/>
                </a:solidFill>
              </a:rPr>
              <a:t>gcill</a:t>
            </a:r>
            <a:r>
              <a:rPr lang="en-IE" sz="3600" b="1" dirty="0">
                <a:solidFill>
                  <a:srgbClr val="FF0000"/>
                </a:solidFill>
              </a:rPr>
              <a:t> - </a:t>
            </a:r>
            <a:r>
              <a:rPr lang="en-IE" sz="3600" b="1" dirty="0" err="1">
                <a:solidFill>
                  <a:srgbClr val="FF0000"/>
                </a:solidFill>
              </a:rPr>
              <a:t>Plasmalú</a:t>
            </a:r>
            <a:endParaRPr lang="en-IE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507288" cy="413732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E" sz="3600" dirty="0" err="1"/>
              <a:t>Má</a:t>
            </a:r>
            <a:r>
              <a:rPr lang="en-IE" sz="3600" dirty="0"/>
              <a:t> </a:t>
            </a:r>
            <a:r>
              <a:rPr lang="en-IE" sz="3600" dirty="0" err="1"/>
              <a:t>chuirtear</a:t>
            </a:r>
            <a:r>
              <a:rPr lang="en-IE" sz="3600" dirty="0"/>
              <a:t> </a:t>
            </a:r>
            <a:r>
              <a:rPr lang="en-IE" sz="3600" dirty="0" err="1"/>
              <a:t>fuilchealla</a:t>
            </a:r>
            <a:r>
              <a:rPr lang="en-IE" sz="3600" dirty="0"/>
              <a:t> </a:t>
            </a:r>
            <a:r>
              <a:rPr lang="en-IE" sz="3600" dirty="0" err="1"/>
              <a:t>dearga</a:t>
            </a:r>
            <a:r>
              <a:rPr lang="en-IE" sz="3600" dirty="0"/>
              <a:t> </a:t>
            </a:r>
            <a:r>
              <a:rPr lang="en-IE" sz="3600" dirty="0" err="1"/>
              <a:t>isteach</a:t>
            </a:r>
            <a:r>
              <a:rPr lang="en-IE" sz="3600" dirty="0"/>
              <a:t> i </a:t>
            </a:r>
            <a:r>
              <a:rPr lang="en-IE" sz="3600" dirty="0" err="1"/>
              <a:t>dtuaslagán</a:t>
            </a:r>
            <a:r>
              <a:rPr lang="en-IE" sz="3600" dirty="0"/>
              <a:t> le </a:t>
            </a:r>
            <a:r>
              <a:rPr lang="en-IE" sz="3600" dirty="0" err="1"/>
              <a:t>tiúchán</a:t>
            </a:r>
            <a:r>
              <a:rPr lang="en-IE" sz="3600" dirty="0"/>
              <a:t> </a:t>
            </a:r>
            <a:r>
              <a:rPr lang="en-IE" sz="3600" b="1" dirty="0" err="1"/>
              <a:t>salainn</a:t>
            </a:r>
            <a:r>
              <a:rPr lang="en-IE" sz="3600" b="1" dirty="0"/>
              <a:t> </a:t>
            </a:r>
            <a:r>
              <a:rPr lang="en-IE" sz="3600" b="1" dirty="0" err="1"/>
              <a:t>níos</a:t>
            </a:r>
            <a:r>
              <a:rPr lang="en-IE" sz="3600" b="1" dirty="0"/>
              <a:t> </a:t>
            </a:r>
            <a:r>
              <a:rPr lang="en-IE" sz="3600" b="1" dirty="0" err="1"/>
              <a:t>airde</a:t>
            </a:r>
            <a:r>
              <a:rPr lang="en-IE" sz="3600" b="1" dirty="0"/>
              <a:t> </a:t>
            </a:r>
            <a:r>
              <a:rPr lang="en-IE" sz="3600" b="1" dirty="0" err="1"/>
              <a:t>ná</a:t>
            </a:r>
            <a:r>
              <a:rPr lang="en-IE" sz="3600" b="1" dirty="0"/>
              <a:t> </a:t>
            </a:r>
            <a:r>
              <a:rPr lang="en-IE" sz="3600" b="1" dirty="0">
                <a:solidFill>
                  <a:srgbClr val="00B050"/>
                </a:solidFill>
              </a:rPr>
              <a:t>0.7%,</a:t>
            </a:r>
            <a:r>
              <a:rPr lang="en-IE" sz="3600" dirty="0">
                <a:solidFill>
                  <a:srgbClr val="00B050"/>
                </a:solidFill>
              </a:rPr>
              <a:t> </a:t>
            </a:r>
            <a:r>
              <a:rPr lang="en-IE" sz="3600" dirty="0" err="1"/>
              <a:t>gluaiseann</a:t>
            </a:r>
            <a:r>
              <a:rPr lang="en-IE" sz="3600" dirty="0"/>
              <a:t> </a:t>
            </a:r>
            <a:r>
              <a:rPr lang="en-IE" sz="3600" dirty="0" err="1"/>
              <a:t>uisce</a:t>
            </a:r>
            <a:r>
              <a:rPr lang="en-IE" sz="3600" dirty="0"/>
              <a:t> </a:t>
            </a:r>
            <a:r>
              <a:rPr lang="en-IE" sz="3600" dirty="0" err="1"/>
              <a:t>amach</a:t>
            </a:r>
            <a:r>
              <a:rPr lang="en-IE" sz="3600" dirty="0"/>
              <a:t> </a:t>
            </a:r>
            <a:r>
              <a:rPr lang="en-IE" sz="3600" dirty="0" err="1"/>
              <a:t>astu</a:t>
            </a:r>
            <a:r>
              <a:rPr lang="en-IE" sz="3600" dirty="0"/>
              <a:t> </a:t>
            </a:r>
            <a:r>
              <a:rPr lang="en-IE" sz="3600" dirty="0" err="1"/>
              <a:t>agus</a:t>
            </a:r>
            <a:r>
              <a:rPr lang="en-IE" sz="3600" dirty="0"/>
              <a:t> </a:t>
            </a:r>
            <a:r>
              <a:rPr lang="en-IE" sz="3600" dirty="0" err="1"/>
              <a:t>crapann</a:t>
            </a:r>
            <a:r>
              <a:rPr lang="en-IE" sz="3600" dirty="0"/>
              <a:t> </a:t>
            </a:r>
            <a:r>
              <a:rPr lang="en-IE" sz="3600" dirty="0" err="1"/>
              <a:t>na</a:t>
            </a:r>
            <a:r>
              <a:rPr lang="en-IE" sz="3600" dirty="0"/>
              <a:t> </a:t>
            </a:r>
            <a:r>
              <a:rPr lang="en-IE" sz="3600" dirty="0" err="1"/>
              <a:t>fuilchealla</a:t>
            </a:r>
            <a:r>
              <a:rPr lang="en-IE" sz="3600" dirty="0"/>
              <a:t> </a:t>
            </a:r>
            <a:r>
              <a:rPr lang="en-IE" sz="3600" dirty="0" err="1"/>
              <a:t>dearga</a:t>
            </a:r>
            <a:r>
              <a:rPr lang="en-IE" sz="3600" dirty="0"/>
              <a:t>.  Is é </a:t>
            </a:r>
            <a:r>
              <a:rPr lang="en-IE" sz="3600" dirty="0" err="1"/>
              <a:t>seo</a:t>
            </a:r>
            <a:r>
              <a:rPr lang="en-IE" sz="3600" dirty="0"/>
              <a:t> an </a:t>
            </a:r>
            <a:r>
              <a:rPr lang="en-IE" sz="3600" dirty="0" err="1"/>
              <a:t>fáth</a:t>
            </a:r>
            <a:r>
              <a:rPr lang="en-IE" sz="3600" dirty="0"/>
              <a:t> go </a:t>
            </a:r>
            <a:r>
              <a:rPr lang="en-IE" sz="3600" dirty="0" err="1"/>
              <a:t>mbíonn</a:t>
            </a:r>
            <a:r>
              <a:rPr lang="en-IE" sz="3600" dirty="0"/>
              <a:t> </a:t>
            </a:r>
            <a:r>
              <a:rPr lang="en-IE" sz="3600" dirty="0" err="1"/>
              <a:t>tuaslagán</a:t>
            </a:r>
            <a:r>
              <a:rPr lang="en-IE" sz="3600" dirty="0"/>
              <a:t> </a:t>
            </a:r>
            <a:r>
              <a:rPr lang="en-IE" sz="3600" dirty="0" err="1"/>
              <a:t>salainn</a:t>
            </a:r>
            <a:r>
              <a:rPr lang="en-IE" sz="3600" dirty="0"/>
              <a:t> 0.7% </a:t>
            </a:r>
            <a:r>
              <a:rPr lang="en-IE" sz="3600" dirty="0" err="1"/>
              <a:t>sa</a:t>
            </a:r>
            <a:r>
              <a:rPr lang="en-IE" sz="3600" dirty="0"/>
              <a:t> </a:t>
            </a:r>
            <a:r>
              <a:rPr lang="en-IE" sz="3600" dirty="0" err="1"/>
              <a:t>diltálaire</a:t>
            </a:r>
            <a:r>
              <a:rPr lang="en-IE" sz="3600" dirty="0"/>
              <a:t> (‘drip’) a </a:t>
            </a:r>
            <a:r>
              <a:rPr lang="en-IE" sz="3600" dirty="0" err="1"/>
              <a:t>thugtar</a:t>
            </a:r>
            <a:r>
              <a:rPr lang="en-IE" sz="3600" dirty="0"/>
              <a:t> </a:t>
            </a:r>
            <a:r>
              <a:rPr lang="en-IE" sz="3600" dirty="0" err="1"/>
              <a:t>d’othair</a:t>
            </a:r>
            <a:r>
              <a:rPr lang="en-IE" sz="3600" dirty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96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rgbClr val="FF0000"/>
                </a:solidFill>
              </a:rPr>
              <a:t>Turgnamh</a:t>
            </a:r>
            <a:r>
              <a:rPr lang="en-IE" dirty="0">
                <a:solidFill>
                  <a:srgbClr val="FF0000"/>
                </a:solidFill>
              </a:rPr>
              <a:t>: </a:t>
            </a:r>
            <a:r>
              <a:rPr lang="en-IE" dirty="0" err="1">
                <a:solidFill>
                  <a:srgbClr val="FF0000"/>
                </a:solidFill>
              </a:rPr>
              <a:t>Ubh</a:t>
            </a:r>
            <a:r>
              <a:rPr lang="en-IE" dirty="0">
                <a:solidFill>
                  <a:srgbClr val="FF0000"/>
                </a:solidFill>
              </a:rPr>
              <a:t> &amp; </a:t>
            </a:r>
            <a:r>
              <a:rPr lang="en-IE" dirty="0" err="1">
                <a:solidFill>
                  <a:srgbClr val="FF0000"/>
                </a:solidFill>
              </a:rPr>
              <a:t>Osmóis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 err="1"/>
              <a:t>Cuir</a:t>
            </a:r>
            <a:r>
              <a:rPr lang="en-IE" dirty="0"/>
              <a:t> </a:t>
            </a:r>
            <a:r>
              <a:rPr lang="en-IE" dirty="0" err="1"/>
              <a:t>ubh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ga-IE" dirty="0" err="1"/>
              <a:t>bh</a:t>
            </a:r>
            <a:r>
              <a:rPr lang="en-IE" dirty="0" err="1"/>
              <a:t>fínéagar</a:t>
            </a:r>
            <a:r>
              <a:rPr lang="en-IE" dirty="0"/>
              <a:t> </a:t>
            </a:r>
            <a:r>
              <a:rPr lang="ga-IE" dirty="0"/>
              <a:t>ar feadh</a:t>
            </a:r>
            <a:r>
              <a:rPr lang="en-IE" dirty="0"/>
              <a:t> 2 </a:t>
            </a:r>
            <a:r>
              <a:rPr lang="en-IE" dirty="0" err="1"/>
              <a:t>lá</a:t>
            </a:r>
            <a:r>
              <a:rPr lang="en-IE" dirty="0"/>
              <a:t>. </a:t>
            </a:r>
            <a:r>
              <a:rPr lang="en-IE" dirty="0" err="1"/>
              <a:t>Tuaslagann</a:t>
            </a:r>
            <a:r>
              <a:rPr lang="en-IE" dirty="0"/>
              <a:t> an </a:t>
            </a:r>
            <a:r>
              <a:rPr lang="en-IE" dirty="0" err="1"/>
              <a:t>fínéagar</a:t>
            </a:r>
            <a:r>
              <a:rPr lang="en-IE" dirty="0"/>
              <a:t> an </a:t>
            </a:r>
            <a:r>
              <a:rPr lang="en-IE" dirty="0" err="1"/>
              <a:t>bhlaosc</a:t>
            </a:r>
            <a:r>
              <a:rPr lang="en-IE" dirty="0"/>
              <a:t>. </a:t>
            </a:r>
            <a:r>
              <a:rPr lang="en-IE" dirty="0" err="1"/>
              <a:t>Fágtar</a:t>
            </a:r>
            <a:r>
              <a:rPr lang="en-IE" dirty="0"/>
              <a:t> </a:t>
            </a:r>
            <a:r>
              <a:rPr lang="en-IE" dirty="0" err="1"/>
              <a:t>scannán</a:t>
            </a:r>
            <a:r>
              <a:rPr lang="en-IE" dirty="0"/>
              <a:t> </a:t>
            </a:r>
            <a:r>
              <a:rPr lang="en-IE" dirty="0" err="1"/>
              <a:t>tréscaoilteach</a:t>
            </a:r>
            <a:r>
              <a:rPr lang="en-IE" dirty="0"/>
              <a:t>.</a:t>
            </a:r>
          </a:p>
          <a:p>
            <a:r>
              <a:rPr lang="en-IE" dirty="0"/>
              <a:t>Cu</a:t>
            </a:r>
            <a:r>
              <a:rPr lang="ga-IE" dirty="0" err="1"/>
              <a:t>ir</a:t>
            </a:r>
            <a:r>
              <a:rPr lang="en-IE" dirty="0"/>
              <a:t> an </a:t>
            </a:r>
            <a:r>
              <a:rPr lang="en-IE" dirty="0" err="1"/>
              <a:t>ubh</a:t>
            </a:r>
            <a:r>
              <a:rPr lang="en-IE" dirty="0"/>
              <a:t> </a:t>
            </a:r>
            <a:r>
              <a:rPr lang="en-IE" dirty="0" err="1"/>
              <a:t>gan</a:t>
            </a:r>
            <a:r>
              <a:rPr lang="en-IE" dirty="0"/>
              <a:t> </a:t>
            </a:r>
            <a:r>
              <a:rPr lang="en-IE" dirty="0" err="1"/>
              <a:t>bhlaosc</a:t>
            </a:r>
            <a:r>
              <a:rPr lang="en-IE" dirty="0"/>
              <a:t> </a:t>
            </a:r>
            <a:r>
              <a:rPr lang="ga-IE" dirty="0"/>
              <a:t>i</a:t>
            </a:r>
            <a:r>
              <a:rPr lang="en-IE" dirty="0"/>
              <a:t> </a:t>
            </a:r>
            <a:r>
              <a:rPr lang="ga-IE" dirty="0"/>
              <a:t>d</a:t>
            </a:r>
            <a:r>
              <a:rPr lang="en-IE" dirty="0" err="1"/>
              <a:t>tuaslagán</a:t>
            </a:r>
            <a:r>
              <a:rPr lang="en-IE" dirty="0"/>
              <a:t> </a:t>
            </a:r>
            <a:r>
              <a:rPr lang="en-IE" dirty="0" err="1"/>
              <a:t>hipeartónach</a:t>
            </a:r>
            <a:r>
              <a:rPr lang="en-IE" dirty="0"/>
              <a:t> (m.sh. </a:t>
            </a:r>
            <a:r>
              <a:rPr lang="en-IE" dirty="0" err="1"/>
              <a:t>síoróip</a:t>
            </a:r>
            <a:r>
              <a:rPr lang="en-IE" dirty="0"/>
              <a:t>) &amp; </a:t>
            </a:r>
            <a:r>
              <a:rPr lang="en-IE" dirty="0" err="1"/>
              <a:t>féach</a:t>
            </a:r>
            <a:r>
              <a:rPr lang="en-IE" dirty="0"/>
              <a:t> cad a </a:t>
            </a:r>
            <a:r>
              <a:rPr lang="en-IE" dirty="0" err="1"/>
              <a:t>tharl</a:t>
            </a:r>
            <a:r>
              <a:rPr lang="ga-IE" dirty="0"/>
              <a:t>a</a:t>
            </a:r>
            <a:r>
              <a:rPr lang="en-IE" dirty="0" err="1"/>
              <a:t>íonn</a:t>
            </a:r>
            <a:r>
              <a:rPr lang="en-IE" dirty="0"/>
              <a:t>.</a:t>
            </a:r>
          </a:p>
          <a:p>
            <a:r>
              <a:rPr lang="en-IE" dirty="0" err="1"/>
              <a:t>Cuir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ais</a:t>
            </a:r>
            <a:r>
              <a:rPr lang="en-IE" dirty="0"/>
              <a:t> í in </a:t>
            </a:r>
            <a:r>
              <a:rPr lang="en-IE" dirty="0" err="1"/>
              <a:t>uisce</a:t>
            </a:r>
            <a:r>
              <a:rPr lang="en-IE" dirty="0"/>
              <a:t> </a:t>
            </a:r>
            <a:r>
              <a:rPr lang="en-IE" dirty="0" err="1"/>
              <a:t>íon</a:t>
            </a:r>
            <a:r>
              <a:rPr lang="en-IE" dirty="0"/>
              <a:t> &amp; </a:t>
            </a:r>
            <a:r>
              <a:rPr lang="en-IE" dirty="0" err="1"/>
              <a:t>féach</a:t>
            </a:r>
            <a:r>
              <a:rPr lang="en-IE" dirty="0"/>
              <a:t>.</a:t>
            </a:r>
          </a:p>
        </p:txBody>
      </p:sp>
      <p:pic>
        <p:nvPicPr>
          <p:cNvPr id="10242" name="Picture 2" descr="Pickled Eg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36" y="1254261"/>
            <a:ext cx="3442250" cy="266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Kid Holding and looking at His Bouncy Egg Elementary School Pr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3336305" cy="222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603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u="sng" dirty="0" err="1">
                <a:solidFill>
                  <a:srgbClr val="FF0000"/>
                </a:solidFill>
              </a:rPr>
              <a:t>Iompar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gníomhach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>
            <a:normAutofit/>
          </a:bodyPr>
          <a:lstStyle/>
          <a:p>
            <a:r>
              <a:rPr lang="en-IE" dirty="0"/>
              <a:t>Is </a:t>
            </a:r>
            <a:r>
              <a:rPr lang="en-IE" dirty="0" err="1"/>
              <a:t>éard</a:t>
            </a:r>
            <a:r>
              <a:rPr lang="en-IE" dirty="0"/>
              <a:t> is </a:t>
            </a:r>
            <a:r>
              <a:rPr lang="en-IE" b="1" dirty="0" err="1"/>
              <a:t>iompar</a:t>
            </a:r>
            <a:r>
              <a:rPr lang="en-IE" b="1" dirty="0"/>
              <a:t> </a:t>
            </a:r>
            <a:r>
              <a:rPr lang="en-IE" b="1" dirty="0" err="1"/>
              <a:t>gníomhach</a:t>
            </a:r>
            <a:r>
              <a:rPr lang="en-IE" dirty="0"/>
              <a:t> </a:t>
            </a:r>
            <a:r>
              <a:rPr lang="en-IE" dirty="0" err="1"/>
              <a:t>ann</a:t>
            </a:r>
            <a:r>
              <a:rPr lang="en-IE" dirty="0"/>
              <a:t> </a:t>
            </a:r>
            <a:r>
              <a:rPr lang="en-IE" dirty="0" err="1"/>
              <a:t>ná</a:t>
            </a:r>
            <a:r>
              <a:rPr lang="en-IE" dirty="0"/>
              <a:t> </a:t>
            </a:r>
            <a:r>
              <a:rPr lang="en-IE" dirty="0" err="1"/>
              <a:t>móilíní</a:t>
            </a:r>
            <a:r>
              <a:rPr lang="en-IE" dirty="0"/>
              <a:t> / </a:t>
            </a:r>
            <a:r>
              <a:rPr lang="en-IE" dirty="0" err="1"/>
              <a:t>iain</a:t>
            </a:r>
            <a:r>
              <a:rPr lang="en-IE" dirty="0"/>
              <a:t> a </a:t>
            </a:r>
            <a:r>
              <a:rPr lang="en-IE" dirty="0" err="1"/>
              <a:t>bheith</a:t>
            </a:r>
            <a:r>
              <a:rPr lang="en-IE" dirty="0"/>
              <a:t> ag </a:t>
            </a:r>
            <a:r>
              <a:rPr lang="en-IE" b="1" dirty="0" err="1"/>
              <a:t>gluaiseacht</a:t>
            </a:r>
            <a:r>
              <a:rPr lang="en-IE" b="1" dirty="0"/>
              <a:t> i </a:t>
            </a:r>
            <a:r>
              <a:rPr lang="en-IE" b="1" dirty="0" err="1"/>
              <a:t>gcoinne</a:t>
            </a:r>
            <a:r>
              <a:rPr lang="en-IE" b="1" dirty="0"/>
              <a:t> an </a:t>
            </a:r>
            <a:r>
              <a:rPr lang="en-IE" b="1" dirty="0" err="1"/>
              <a:t>ghrádáin</a:t>
            </a:r>
            <a:r>
              <a:rPr lang="en-IE" b="1" dirty="0"/>
              <a:t> </a:t>
            </a:r>
            <a:r>
              <a:rPr lang="en-IE" b="1" dirty="0" err="1"/>
              <a:t>tiúchana</a:t>
            </a:r>
            <a:r>
              <a:rPr lang="en-IE" dirty="0"/>
              <a:t>. </a:t>
            </a:r>
          </a:p>
          <a:p>
            <a:r>
              <a:rPr lang="en-IE" dirty="0"/>
              <a:t> m.sh. </a:t>
            </a:r>
            <a:r>
              <a:rPr lang="en-IE" dirty="0" err="1"/>
              <a:t>Folúisín</a:t>
            </a:r>
            <a:r>
              <a:rPr lang="en-IE" dirty="0"/>
              <a:t> </a:t>
            </a:r>
            <a:r>
              <a:rPr lang="en-IE" dirty="0" err="1"/>
              <a:t>Crapthach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hAiméibe</a:t>
            </a:r>
            <a:endParaRPr lang="en-IE" dirty="0"/>
          </a:p>
          <a:p>
            <a:r>
              <a:rPr lang="en-IE" dirty="0" err="1"/>
              <a:t>Bíonn</a:t>
            </a:r>
            <a:r>
              <a:rPr lang="en-IE" dirty="0"/>
              <a:t> </a:t>
            </a:r>
            <a:r>
              <a:rPr lang="en-IE" b="1" dirty="0" err="1">
                <a:solidFill>
                  <a:srgbClr val="FF0000"/>
                </a:solidFill>
              </a:rPr>
              <a:t>fuinneamh</a:t>
            </a:r>
            <a:r>
              <a:rPr lang="en-IE" b="1" dirty="0">
                <a:solidFill>
                  <a:srgbClr val="FF0000"/>
                </a:solidFill>
              </a:rPr>
              <a:t> ag </a:t>
            </a:r>
            <a:r>
              <a:rPr lang="en-IE" b="1" dirty="0" err="1">
                <a:solidFill>
                  <a:srgbClr val="FF0000"/>
                </a:solidFill>
              </a:rPr>
              <a:t>teastáil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dirty="0" err="1"/>
              <a:t>chun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dirty="0" err="1"/>
              <a:t>substaintí</a:t>
            </a:r>
            <a:r>
              <a:rPr lang="en-IE" dirty="0"/>
              <a:t> a </a:t>
            </a:r>
            <a:r>
              <a:rPr lang="en-IE" dirty="0" err="1"/>
              <a:t>iompar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mhalairt</a:t>
            </a:r>
            <a:r>
              <a:rPr lang="en-IE" dirty="0"/>
              <a:t> </a:t>
            </a:r>
            <a:r>
              <a:rPr lang="en-IE" dirty="0" err="1"/>
              <a:t>treo</a:t>
            </a:r>
            <a:r>
              <a:rPr lang="en-IE" dirty="0"/>
              <a:t> </a:t>
            </a:r>
            <a:r>
              <a:rPr lang="en-IE" dirty="0" err="1"/>
              <a:t>ón</a:t>
            </a:r>
            <a:r>
              <a:rPr lang="en-IE" dirty="0"/>
              <a:t> </a:t>
            </a:r>
            <a:r>
              <a:rPr lang="en-IE" dirty="0" err="1"/>
              <a:t>treo</a:t>
            </a:r>
            <a:r>
              <a:rPr lang="en-IE" dirty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dtarlaíonn</a:t>
            </a:r>
            <a:r>
              <a:rPr lang="en-IE" dirty="0" smtClean="0"/>
              <a:t> an </a:t>
            </a:r>
            <a:r>
              <a:rPr lang="en-IE" dirty="0" err="1"/>
              <a:t>idirleathadh</a:t>
            </a:r>
            <a:r>
              <a:rPr lang="en-IE" dirty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284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sz="5300" b="1" dirty="0">
                <a:solidFill>
                  <a:srgbClr val="FF0000"/>
                </a:solidFill>
              </a:rPr>
              <a:t>3. </a:t>
            </a:r>
            <a:r>
              <a:rPr lang="en-IE" sz="5300" b="1" dirty="0" err="1">
                <a:solidFill>
                  <a:srgbClr val="FF0000"/>
                </a:solidFill>
              </a:rPr>
              <a:t>Iompar</a:t>
            </a:r>
            <a:r>
              <a:rPr lang="en-IE" sz="5300" b="1" dirty="0">
                <a:solidFill>
                  <a:srgbClr val="FF0000"/>
                </a:solidFill>
              </a:rPr>
              <a:t> </a:t>
            </a:r>
            <a:r>
              <a:rPr lang="en-IE" sz="5300" b="1" dirty="0" err="1">
                <a:solidFill>
                  <a:srgbClr val="FF0000"/>
                </a:solidFill>
              </a:rPr>
              <a:t>Gníomhach</a:t>
            </a:r>
            <a:r>
              <a:rPr lang="en-IE" sz="5300" b="1" dirty="0">
                <a:solidFill>
                  <a:srgbClr val="FF0000"/>
                </a:solidFill>
              </a:rPr>
              <a:t>:  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dirty="0">
                <a:solidFill>
                  <a:srgbClr val="FF0000"/>
                </a:solidFill>
              </a:rPr>
              <a:t/>
            </a:r>
            <a:br>
              <a:rPr lang="en-IE" dirty="0">
                <a:solidFill>
                  <a:srgbClr val="FF0000"/>
                </a:solidFill>
              </a:rPr>
            </a:b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4536504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E" dirty="0" err="1"/>
              <a:t>Cónaíonn</a:t>
            </a:r>
            <a:r>
              <a:rPr lang="en-IE" dirty="0"/>
              <a:t> </a:t>
            </a:r>
            <a:r>
              <a:rPr lang="en-IE" b="1" dirty="0" err="1">
                <a:solidFill>
                  <a:srgbClr val="00B050"/>
                </a:solidFill>
              </a:rPr>
              <a:t>Aiméibe</a:t>
            </a:r>
            <a:r>
              <a:rPr lang="en-IE" dirty="0"/>
              <a:t> i </a:t>
            </a:r>
            <a:r>
              <a:rPr lang="en-IE" dirty="0" err="1"/>
              <a:t>mbun</a:t>
            </a:r>
            <a:r>
              <a:rPr lang="en-IE" dirty="0"/>
              <a:t> </a:t>
            </a:r>
            <a:r>
              <a:rPr lang="en-IE" dirty="0" err="1"/>
              <a:t>locháin</a:t>
            </a:r>
            <a:r>
              <a:rPr lang="en-IE" dirty="0"/>
              <a:t> </a:t>
            </a:r>
            <a:r>
              <a:rPr lang="en-IE" dirty="0" err="1"/>
              <a:t>uisce</a:t>
            </a:r>
            <a:r>
              <a:rPr lang="en-IE" dirty="0"/>
              <a:t>.  </a:t>
            </a:r>
            <a:r>
              <a:rPr lang="en-IE" dirty="0" err="1"/>
              <a:t>Níl</a:t>
            </a:r>
            <a:r>
              <a:rPr lang="en-IE" dirty="0"/>
              <a:t> ach </a:t>
            </a:r>
            <a:r>
              <a:rPr lang="en-IE" dirty="0" err="1"/>
              <a:t>cill</a:t>
            </a:r>
            <a:r>
              <a:rPr lang="en-IE" dirty="0"/>
              <a:t> </a:t>
            </a:r>
            <a:r>
              <a:rPr lang="en-IE" dirty="0" err="1"/>
              <a:t>amháin</a:t>
            </a:r>
            <a:r>
              <a:rPr lang="en-IE" dirty="0"/>
              <a:t> </a:t>
            </a:r>
            <a:r>
              <a:rPr lang="en-IE" dirty="0" err="1"/>
              <a:t>ann</a:t>
            </a:r>
            <a:r>
              <a:rPr lang="en-IE" dirty="0"/>
              <a:t> &amp; </a:t>
            </a:r>
            <a:r>
              <a:rPr lang="en-IE" dirty="0" err="1"/>
              <a:t>cillscannán</a:t>
            </a:r>
            <a:r>
              <a:rPr lang="en-IE" dirty="0"/>
              <a:t> </a:t>
            </a:r>
            <a:r>
              <a:rPr lang="en-IE" dirty="0" err="1"/>
              <a:t>timpeall</a:t>
            </a:r>
            <a:r>
              <a:rPr lang="en-IE" dirty="0"/>
              <a:t> air.  </a:t>
            </a:r>
          </a:p>
          <a:p>
            <a:pPr lvl="0"/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cíteaplasma</a:t>
            </a:r>
            <a:r>
              <a:rPr lang="en-IE" dirty="0"/>
              <a:t> </a:t>
            </a:r>
            <a:r>
              <a:rPr lang="en-IE" dirty="0" err="1"/>
              <a:t>níos</a:t>
            </a:r>
            <a:r>
              <a:rPr lang="en-IE" dirty="0"/>
              <a:t> </a:t>
            </a:r>
            <a:r>
              <a:rPr lang="en-IE" b="1" dirty="0" err="1"/>
              <a:t>hipeartónaí</a:t>
            </a:r>
            <a:r>
              <a:rPr lang="en-IE" dirty="0"/>
              <a:t> </a:t>
            </a:r>
            <a:r>
              <a:rPr lang="en-IE" dirty="0" err="1"/>
              <a:t>ná</a:t>
            </a:r>
            <a:r>
              <a:rPr lang="en-IE" dirty="0"/>
              <a:t> an </a:t>
            </a:r>
            <a:r>
              <a:rPr lang="en-IE" dirty="0" err="1"/>
              <a:t>uisce</a:t>
            </a:r>
            <a:r>
              <a:rPr lang="en-IE" dirty="0"/>
              <a:t>. 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osmóis</a:t>
            </a:r>
            <a:r>
              <a:rPr lang="en-IE" dirty="0"/>
              <a:t>, </a:t>
            </a:r>
            <a:r>
              <a:rPr lang="en-IE" dirty="0" err="1"/>
              <a:t>gluaiseann</a:t>
            </a:r>
            <a:r>
              <a:rPr lang="en-IE" dirty="0"/>
              <a:t> </a:t>
            </a:r>
            <a:r>
              <a:rPr lang="en-IE" dirty="0" err="1"/>
              <a:t>uisce</a:t>
            </a:r>
            <a:r>
              <a:rPr lang="en-IE" dirty="0"/>
              <a:t> </a:t>
            </a:r>
            <a:r>
              <a:rPr lang="en-IE" dirty="0" err="1"/>
              <a:t>ón</a:t>
            </a:r>
            <a:r>
              <a:rPr lang="en-IE" dirty="0"/>
              <a:t> </a:t>
            </a:r>
            <a:r>
              <a:rPr lang="en-IE" dirty="0" err="1"/>
              <a:t>lochán</a:t>
            </a:r>
            <a:r>
              <a:rPr lang="en-IE" dirty="0"/>
              <a:t> </a:t>
            </a:r>
            <a:r>
              <a:rPr lang="en-IE" b="1" dirty="0" err="1"/>
              <a:t>isteach</a:t>
            </a:r>
            <a:r>
              <a:rPr lang="en-IE" b="1" dirty="0"/>
              <a:t> </a:t>
            </a:r>
            <a:r>
              <a:rPr lang="en-IE" b="1" dirty="0" err="1"/>
              <a:t>sa</a:t>
            </a:r>
            <a:r>
              <a:rPr lang="en-IE" b="1" dirty="0"/>
              <a:t> </a:t>
            </a:r>
            <a:r>
              <a:rPr lang="en-IE" b="1" dirty="0" err="1"/>
              <a:t>chíteaplasma</a:t>
            </a:r>
            <a:r>
              <a:rPr lang="en-IE" b="1" dirty="0"/>
              <a:t>.</a:t>
            </a:r>
            <a:r>
              <a:rPr lang="en-IE" dirty="0"/>
              <a:t>  </a:t>
            </a:r>
          </a:p>
          <a:p>
            <a:pPr lvl="0"/>
            <a:r>
              <a:rPr lang="en-IE" dirty="0" err="1"/>
              <a:t>Dá</a:t>
            </a:r>
            <a:r>
              <a:rPr lang="en-IE" dirty="0"/>
              <a:t> </a:t>
            </a:r>
            <a:r>
              <a:rPr lang="en-IE" dirty="0" err="1"/>
              <a:t>leanfadh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ag </a:t>
            </a:r>
            <a:r>
              <a:rPr lang="en-IE" dirty="0" err="1"/>
              <a:t>tarlú</a:t>
            </a:r>
            <a:r>
              <a:rPr lang="en-IE" dirty="0"/>
              <a:t>, </a:t>
            </a:r>
            <a:r>
              <a:rPr lang="en-IE" dirty="0" err="1"/>
              <a:t>phléascfadh</a:t>
            </a:r>
            <a:r>
              <a:rPr lang="en-IE" dirty="0"/>
              <a:t> an </a:t>
            </a:r>
            <a:r>
              <a:rPr lang="en-IE" dirty="0" err="1"/>
              <a:t>cillscannán</a:t>
            </a:r>
            <a:r>
              <a:rPr lang="en-IE" dirty="0"/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076056" y="1592796"/>
            <a:ext cx="792088" cy="3240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Down Arrow 5"/>
          <p:cNvSpPr/>
          <p:nvPr/>
        </p:nvSpPr>
        <p:spPr>
          <a:xfrm>
            <a:off x="7380312" y="1124744"/>
            <a:ext cx="288032" cy="9361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7668344" y="1392741"/>
            <a:ext cx="144016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b="1" dirty="0"/>
              <a:t>H²O </a:t>
            </a:r>
            <a:r>
              <a:rPr lang="en-IE" sz="2000" b="1" dirty="0" err="1"/>
              <a:t>isteach</a:t>
            </a:r>
            <a:endParaRPr lang="en-IE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916832"/>
            <a:ext cx="144016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b="1" dirty="0"/>
              <a:t>H²O </a:t>
            </a:r>
            <a:r>
              <a:rPr lang="en-IE" sz="2000" b="1" dirty="0" err="1"/>
              <a:t>isteach</a:t>
            </a:r>
            <a:endParaRPr lang="en-IE" sz="2000" b="1" dirty="0"/>
          </a:p>
        </p:txBody>
      </p:sp>
      <p:pic>
        <p:nvPicPr>
          <p:cNvPr id="11" name="Picture 2" descr="Amoe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282" y="2346453"/>
            <a:ext cx="2741197" cy="274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20272" y="4763218"/>
            <a:ext cx="100811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b="1" dirty="0"/>
              <a:t>H²O </a:t>
            </a:r>
            <a:r>
              <a:rPr lang="en-IE" sz="2000" b="1" dirty="0" err="1"/>
              <a:t>isteach</a:t>
            </a:r>
            <a:endParaRPr lang="en-IE" sz="2000" b="1" dirty="0"/>
          </a:p>
        </p:txBody>
      </p:sp>
      <p:sp>
        <p:nvSpPr>
          <p:cNvPr id="13" name="Up Arrow 12"/>
          <p:cNvSpPr/>
          <p:nvPr/>
        </p:nvSpPr>
        <p:spPr>
          <a:xfrm>
            <a:off x="7236296" y="3744533"/>
            <a:ext cx="288032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5665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b="1" u="sng" dirty="0" err="1">
                <a:solidFill>
                  <a:srgbClr val="FF0000"/>
                </a:solidFill>
              </a:rPr>
              <a:t>Iompar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Gníomhach</a:t>
            </a:r>
            <a:r>
              <a:rPr lang="en-IE" b="1" u="sng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en-IE" sz="2800" dirty="0" err="1"/>
              <a:t>Tá</a:t>
            </a:r>
            <a:r>
              <a:rPr lang="en-IE" sz="2800" dirty="0"/>
              <a:t> </a:t>
            </a:r>
            <a:r>
              <a:rPr lang="en-IE" sz="2800" b="1" dirty="0" err="1">
                <a:solidFill>
                  <a:srgbClr val="00B050"/>
                </a:solidFill>
              </a:rPr>
              <a:t>folúisín</a:t>
            </a:r>
            <a:r>
              <a:rPr lang="en-IE" sz="2800" b="1" dirty="0">
                <a:solidFill>
                  <a:srgbClr val="00B050"/>
                </a:solidFill>
              </a:rPr>
              <a:t> </a:t>
            </a:r>
            <a:r>
              <a:rPr lang="en-IE" sz="2800" b="1" dirty="0" err="1">
                <a:solidFill>
                  <a:srgbClr val="00B050"/>
                </a:solidFill>
              </a:rPr>
              <a:t>crapthach</a:t>
            </a:r>
            <a:r>
              <a:rPr lang="en-IE" sz="2800" b="1" dirty="0">
                <a:solidFill>
                  <a:srgbClr val="00B050"/>
                </a:solidFill>
              </a:rPr>
              <a:t> </a:t>
            </a:r>
            <a:r>
              <a:rPr lang="en-IE" sz="2800" dirty="0"/>
              <a:t>san </a:t>
            </a:r>
            <a:r>
              <a:rPr lang="en-IE" sz="2800" dirty="0" err="1"/>
              <a:t>aiméibe</a:t>
            </a:r>
            <a:r>
              <a:rPr lang="en-IE" sz="2800" dirty="0"/>
              <a:t> a </a:t>
            </a:r>
            <a:r>
              <a:rPr lang="en-IE" sz="2800" dirty="0" err="1"/>
              <a:t>bhailíonn</a:t>
            </a:r>
            <a:r>
              <a:rPr lang="en-IE" sz="2800" dirty="0"/>
              <a:t> an        t-</a:t>
            </a:r>
            <a:r>
              <a:rPr lang="en-IE" sz="2800" dirty="0" err="1"/>
              <a:t>uisce</a:t>
            </a:r>
            <a:r>
              <a:rPr lang="en-IE" sz="2800" dirty="0"/>
              <a:t> &amp; </a:t>
            </a:r>
            <a:r>
              <a:rPr lang="en-IE" sz="2800" dirty="0" err="1"/>
              <a:t>nuair</a:t>
            </a:r>
            <a:r>
              <a:rPr lang="en-IE" sz="2800" dirty="0"/>
              <a:t> a </a:t>
            </a:r>
            <a:r>
              <a:rPr lang="en-IE" sz="2800" dirty="0" err="1"/>
              <a:t>líonann</a:t>
            </a:r>
            <a:r>
              <a:rPr lang="en-IE" sz="2800" dirty="0"/>
              <a:t> </a:t>
            </a:r>
            <a:r>
              <a:rPr lang="en-IE" sz="2800" dirty="0" err="1"/>
              <a:t>sé</a:t>
            </a:r>
            <a:r>
              <a:rPr lang="en-IE" sz="2800" dirty="0"/>
              <a:t> </a:t>
            </a:r>
            <a:r>
              <a:rPr lang="en-IE" sz="2800" dirty="0" err="1"/>
              <a:t>suas</a:t>
            </a:r>
            <a:r>
              <a:rPr lang="en-IE" sz="2800" dirty="0"/>
              <a:t>, </a:t>
            </a:r>
            <a:r>
              <a:rPr lang="en-IE" sz="2800" dirty="0" err="1"/>
              <a:t>scaoileann</a:t>
            </a:r>
            <a:r>
              <a:rPr lang="en-IE" sz="2800" dirty="0"/>
              <a:t> </a:t>
            </a:r>
            <a:r>
              <a:rPr lang="en-IE" sz="2800" dirty="0" err="1"/>
              <a:t>sé</a:t>
            </a:r>
            <a:r>
              <a:rPr lang="en-IE" sz="2800" dirty="0"/>
              <a:t> an     t-</a:t>
            </a:r>
            <a:r>
              <a:rPr lang="en-IE" sz="2800" dirty="0" err="1"/>
              <a:t>uisce</a:t>
            </a:r>
            <a:r>
              <a:rPr lang="en-IE" sz="2800" dirty="0"/>
              <a:t> </a:t>
            </a:r>
            <a:r>
              <a:rPr lang="en-IE" sz="2800" dirty="0" err="1"/>
              <a:t>amach</a:t>
            </a:r>
            <a:r>
              <a:rPr lang="en-IE" sz="2800" dirty="0"/>
              <a:t> as an </a:t>
            </a:r>
            <a:r>
              <a:rPr lang="en-IE" sz="2800" dirty="0" err="1"/>
              <a:t>gcill</a:t>
            </a:r>
            <a:r>
              <a:rPr lang="en-IE" sz="2800" dirty="0"/>
              <a:t>.  Is </a:t>
            </a:r>
            <a:r>
              <a:rPr lang="en-IE" sz="2800" dirty="0" err="1"/>
              <a:t>gá</a:t>
            </a:r>
            <a:r>
              <a:rPr lang="en-IE" sz="2800" dirty="0"/>
              <a:t> </a:t>
            </a:r>
            <a:r>
              <a:rPr lang="en-IE" sz="2800" dirty="0" err="1"/>
              <a:t>fuinneamh</a:t>
            </a:r>
            <a:r>
              <a:rPr lang="en-IE" sz="2800" dirty="0"/>
              <a:t> a </a:t>
            </a:r>
            <a:r>
              <a:rPr lang="en-IE" sz="2800" dirty="0" err="1"/>
              <a:t>úsáid</a:t>
            </a:r>
            <a:r>
              <a:rPr lang="en-IE" sz="2800" dirty="0"/>
              <a:t> </a:t>
            </a:r>
            <a:r>
              <a:rPr lang="en-IE" sz="2800" dirty="0" err="1"/>
              <a:t>chun</a:t>
            </a:r>
            <a:r>
              <a:rPr lang="en-IE" sz="2800" dirty="0"/>
              <a:t> an t-</a:t>
            </a:r>
            <a:r>
              <a:rPr lang="en-IE" sz="2800" dirty="0" err="1"/>
              <a:t>uisce</a:t>
            </a:r>
            <a:r>
              <a:rPr lang="en-IE" sz="2800" dirty="0"/>
              <a:t> </a:t>
            </a:r>
            <a:r>
              <a:rPr lang="en-IE" sz="2800" dirty="0" err="1"/>
              <a:t>seo</a:t>
            </a:r>
            <a:r>
              <a:rPr lang="en-IE" sz="2800" dirty="0"/>
              <a:t> a </a:t>
            </a:r>
            <a:r>
              <a:rPr lang="en-IE" sz="2800" dirty="0" err="1"/>
              <a:t>scaoileadh</a:t>
            </a:r>
            <a:r>
              <a:rPr lang="en-IE" sz="2800" dirty="0"/>
              <a:t>.</a:t>
            </a:r>
          </a:p>
        </p:txBody>
      </p:sp>
      <p:pic>
        <p:nvPicPr>
          <p:cNvPr id="6" name="Picture 2" descr="Amoe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231" y="1417638"/>
            <a:ext cx="3739554" cy="373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p Arrow 6"/>
          <p:cNvSpPr/>
          <p:nvPr/>
        </p:nvSpPr>
        <p:spPr>
          <a:xfrm rot="5400000">
            <a:off x="5660972" y="1478363"/>
            <a:ext cx="429617" cy="275157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315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Úsáidt</a:t>
            </a:r>
            <a:r>
              <a:rPr lang="ga-IE" b="1" dirty="0">
                <a:solidFill>
                  <a:srgbClr val="FF0000"/>
                </a:solidFill>
              </a:rPr>
              <a:t>e</a:t>
            </a:r>
            <a:r>
              <a:rPr lang="en-IE" b="1" dirty="0" err="1">
                <a:solidFill>
                  <a:srgbClr val="FF0000"/>
                </a:solidFill>
              </a:rPr>
              <a:t>ar</a:t>
            </a:r>
            <a:r>
              <a:rPr lang="en-IE" b="1" dirty="0">
                <a:solidFill>
                  <a:srgbClr val="FF0000"/>
                </a:solidFill>
              </a:rPr>
              <a:t> an </a:t>
            </a:r>
            <a:r>
              <a:rPr lang="ga-IE" b="1" dirty="0">
                <a:solidFill>
                  <a:srgbClr val="FF0000"/>
                </a:solidFill>
              </a:rPr>
              <a:t>t-</a:t>
            </a:r>
            <a:r>
              <a:rPr lang="en-IE" b="1" dirty="0" err="1">
                <a:solidFill>
                  <a:srgbClr val="FF0000"/>
                </a:solidFill>
              </a:rPr>
              <a:t>eolas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faoi</a:t>
            </a:r>
            <a:r>
              <a:rPr lang="en-IE" b="1" dirty="0">
                <a:solidFill>
                  <a:srgbClr val="FF0000"/>
                </a:solidFill>
              </a:rPr>
              <a:t> PHLASMALÚ d</a:t>
            </a:r>
            <a:r>
              <a:rPr lang="ga-IE" b="1" dirty="0">
                <a:solidFill>
                  <a:srgbClr val="FF0000"/>
                </a:solidFill>
              </a:rPr>
              <a:t>’</a:t>
            </a:r>
            <a:r>
              <a:rPr lang="en-IE" b="1" dirty="0" err="1">
                <a:solidFill>
                  <a:srgbClr val="FF0000"/>
                </a:solidFill>
              </a:rPr>
              <a:t>úrchaomhnú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>
                <a:solidFill>
                  <a:srgbClr val="FF0000"/>
                </a:solidFill>
              </a:rPr>
              <a:t>bia</a:t>
            </a:r>
            <a:r>
              <a:rPr lang="en-IE" b="1" dirty="0">
                <a:solidFill>
                  <a:srgbClr val="FF0000"/>
                </a:solidFill>
              </a:rPr>
              <a:t>: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28592"/>
          </a:xfrm>
        </p:spPr>
        <p:txBody>
          <a:bodyPr>
            <a:normAutofit/>
          </a:bodyPr>
          <a:lstStyle/>
          <a:p>
            <a:r>
              <a:rPr lang="en-IE" dirty="0" err="1"/>
              <a:t>Baintear</a:t>
            </a:r>
            <a:r>
              <a:rPr lang="en-IE" dirty="0"/>
              <a:t> </a:t>
            </a:r>
            <a:r>
              <a:rPr lang="en-IE" dirty="0" err="1"/>
              <a:t>úsáid</a:t>
            </a:r>
            <a:r>
              <a:rPr lang="en-IE" dirty="0"/>
              <a:t> as an </a:t>
            </a:r>
            <a:r>
              <a:rPr lang="en-IE" dirty="0" err="1"/>
              <a:t>tionchar</a:t>
            </a:r>
            <a:r>
              <a:rPr lang="en-IE" dirty="0"/>
              <a:t> a </a:t>
            </a:r>
            <a:r>
              <a:rPr lang="en-IE" dirty="0" err="1"/>
              <a:t>bhíonn</a:t>
            </a:r>
            <a:r>
              <a:rPr lang="en-IE" dirty="0"/>
              <a:t> ag </a:t>
            </a:r>
            <a:r>
              <a:rPr lang="en-IE" dirty="0" err="1"/>
              <a:t>osmóis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chealla</a:t>
            </a:r>
            <a:r>
              <a:rPr lang="en-IE" dirty="0"/>
              <a:t> </a:t>
            </a:r>
            <a:r>
              <a:rPr lang="en-IE" dirty="0" err="1"/>
              <a:t>plandaí</a:t>
            </a:r>
            <a:r>
              <a:rPr lang="en-IE" dirty="0"/>
              <a:t> &amp; </a:t>
            </a:r>
            <a:r>
              <a:rPr lang="en-IE" dirty="0" err="1"/>
              <a:t>ainmhithe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bia</a:t>
            </a:r>
            <a:r>
              <a:rPr lang="en-IE" dirty="0"/>
              <a:t> a </a:t>
            </a:r>
            <a:r>
              <a:rPr lang="en-IE" dirty="0" err="1"/>
              <a:t>chosaint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éirí</a:t>
            </a:r>
            <a:r>
              <a:rPr lang="en-IE" dirty="0"/>
              <a:t> </a:t>
            </a:r>
            <a:r>
              <a:rPr lang="en-IE" dirty="0" err="1"/>
              <a:t>lofa</a:t>
            </a:r>
            <a:r>
              <a:rPr lang="en-IE" dirty="0"/>
              <a:t> (ó </a:t>
            </a:r>
            <a:r>
              <a:rPr lang="en-IE" dirty="0" err="1"/>
              <a:t>fhás</a:t>
            </a:r>
            <a:r>
              <a:rPr lang="en-IE" dirty="0"/>
              <a:t> </a:t>
            </a:r>
            <a:r>
              <a:rPr lang="en-IE" dirty="0" err="1"/>
              <a:t>baictéar</a:t>
            </a:r>
            <a:r>
              <a:rPr lang="en-IE" dirty="0"/>
              <a:t>/</a:t>
            </a:r>
            <a:r>
              <a:rPr lang="en-IE" dirty="0" err="1"/>
              <a:t>fungas</a:t>
            </a:r>
            <a:r>
              <a:rPr lang="en-IE" dirty="0"/>
              <a:t>) </a:t>
            </a:r>
            <a:r>
              <a:rPr lang="en-IE" b="1" dirty="0">
                <a:solidFill>
                  <a:srgbClr val="00B050"/>
                </a:solidFill>
              </a:rPr>
              <a:t>– </a:t>
            </a:r>
            <a:r>
              <a:rPr lang="en-IE" b="1" dirty="0" err="1">
                <a:solidFill>
                  <a:srgbClr val="00B050"/>
                </a:solidFill>
              </a:rPr>
              <a:t>úrchaomhnú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bia</a:t>
            </a:r>
            <a:r>
              <a:rPr lang="en-IE" dirty="0"/>
              <a:t>.  </a:t>
            </a:r>
          </a:p>
          <a:p>
            <a:r>
              <a:rPr lang="en-IE" dirty="0" err="1"/>
              <a:t>Cuirtear</a:t>
            </a:r>
            <a:r>
              <a:rPr lang="en-IE" dirty="0"/>
              <a:t> an </a:t>
            </a:r>
            <a:r>
              <a:rPr lang="en-IE" dirty="0" err="1"/>
              <a:t>bia</a:t>
            </a:r>
            <a:r>
              <a:rPr lang="en-IE" dirty="0"/>
              <a:t> i </a:t>
            </a:r>
            <a:r>
              <a:rPr lang="en-IE" dirty="0" err="1"/>
              <a:t>dtuaslagán</a:t>
            </a:r>
            <a:r>
              <a:rPr lang="en-IE" dirty="0"/>
              <a:t> </a:t>
            </a:r>
            <a:r>
              <a:rPr lang="en-IE" b="1" dirty="0" err="1"/>
              <a:t>salainn</a:t>
            </a:r>
            <a:r>
              <a:rPr lang="en-IE" b="1" dirty="0"/>
              <a:t> </a:t>
            </a:r>
          </a:p>
          <a:p>
            <a:pPr marL="0" indent="0">
              <a:buNone/>
            </a:pPr>
            <a:r>
              <a:rPr lang="en-IE" b="1" dirty="0"/>
              <a:t>m.sh.</a:t>
            </a:r>
            <a:r>
              <a:rPr lang="en-IE" dirty="0"/>
              <a:t> </a:t>
            </a:r>
            <a:r>
              <a:rPr lang="en-IE" dirty="0" err="1"/>
              <a:t>bágún</a:t>
            </a:r>
            <a:r>
              <a:rPr lang="en-IE" dirty="0"/>
              <a:t>/</a:t>
            </a:r>
            <a:r>
              <a:rPr lang="en-IE" dirty="0" err="1"/>
              <a:t>sairdíní</a:t>
            </a:r>
            <a:endParaRPr lang="en-IE" dirty="0"/>
          </a:p>
          <a:p>
            <a:r>
              <a:rPr lang="en-IE" dirty="0"/>
              <a:t> </a:t>
            </a:r>
            <a:r>
              <a:rPr lang="en-IE" b="1" dirty="0" err="1"/>
              <a:t>nó</a:t>
            </a:r>
            <a:r>
              <a:rPr lang="en-IE" b="1" dirty="0"/>
              <a:t> </a:t>
            </a:r>
            <a:r>
              <a:rPr lang="en-IE" b="1" dirty="0" err="1"/>
              <a:t>siúcra</a:t>
            </a:r>
            <a:r>
              <a:rPr lang="en-IE" b="1" dirty="0"/>
              <a:t> </a:t>
            </a:r>
          </a:p>
          <a:p>
            <a:pPr marL="0" indent="0">
              <a:buNone/>
            </a:pPr>
            <a:r>
              <a:rPr lang="en-IE" b="1" dirty="0"/>
              <a:t>m.sh.</a:t>
            </a:r>
            <a:r>
              <a:rPr lang="en-IE" dirty="0"/>
              <a:t> </a:t>
            </a:r>
            <a:r>
              <a:rPr lang="en-IE" dirty="0" err="1"/>
              <a:t>subh</a:t>
            </a:r>
            <a:r>
              <a:rPr lang="en-IE" dirty="0"/>
              <a:t> le </a:t>
            </a:r>
            <a:r>
              <a:rPr lang="en-IE" dirty="0" err="1"/>
              <a:t>tiúchán</a:t>
            </a:r>
            <a:r>
              <a:rPr lang="en-IE" dirty="0"/>
              <a:t> </a:t>
            </a:r>
            <a:r>
              <a:rPr lang="en-IE" dirty="0" err="1"/>
              <a:t>ard</a:t>
            </a:r>
            <a:r>
              <a:rPr lang="en-IE" dirty="0"/>
              <a:t>. 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11266" name="Picture 2" descr="canned sard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754760" cy="24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45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u="sng" dirty="0" err="1">
                <a:solidFill>
                  <a:srgbClr val="FF0000"/>
                </a:solidFill>
              </a:rPr>
              <a:t>Gluaiseacht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trí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chillscannán</a:t>
            </a:r>
            <a:r>
              <a:rPr lang="en-IE" b="1" u="sng" dirty="0">
                <a:solidFill>
                  <a:srgbClr val="FF0000"/>
                </a:solidFill>
              </a:rPr>
              <a:t>: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785395"/>
          </a:xfrm>
        </p:spPr>
        <p:txBody>
          <a:bodyPr/>
          <a:lstStyle/>
          <a:p>
            <a:r>
              <a:rPr lang="en-IE" dirty="0" err="1"/>
              <a:t>Gluaiseann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substaintí</a:t>
            </a:r>
            <a:r>
              <a:rPr lang="en-IE" dirty="0"/>
              <a:t> </a:t>
            </a:r>
            <a:r>
              <a:rPr lang="en-IE" dirty="0" err="1"/>
              <a:t>isteach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 as an </a:t>
            </a:r>
            <a:r>
              <a:rPr lang="ga-IE" dirty="0" err="1"/>
              <a:t>gc</a:t>
            </a:r>
            <a:r>
              <a:rPr lang="en-IE" dirty="0"/>
              <a:t>ill </a:t>
            </a:r>
            <a:r>
              <a:rPr lang="ga-IE" dirty="0"/>
              <a:t>ar </a:t>
            </a:r>
            <a:r>
              <a:rPr lang="en-IE" dirty="0"/>
              <a:t>3 </a:t>
            </a:r>
            <a:r>
              <a:rPr lang="en-IE" dirty="0" err="1"/>
              <a:t>mhodh</a:t>
            </a:r>
            <a:r>
              <a:rPr lang="en-IE" dirty="0"/>
              <a:t> </a:t>
            </a:r>
            <a:r>
              <a:rPr lang="en-IE" dirty="0" err="1"/>
              <a:t>éagsúla</a:t>
            </a:r>
            <a:r>
              <a:rPr lang="en-IE" dirty="0"/>
              <a:t>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b="1" dirty="0"/>
              <a:t>1. </a:t>
            </a:r>
            <a:r>
              <a:rPr lang="en-IE" b="1" dirty="0" err="1"/>
              <a:t>Idirleathadh</a:t>
            </a:r>
            <a:r>
              <a:rPr lang="en-IE" b="1" dirty="0"/>
              <a:t> </a:t>
            </a:r>
          </a:p>
          <a:p>
            <a:r>
              <a:rPr lang="en-IE" b="1" dirty="0"/>
              <a:t>2. </a:t>
            </a:r>
            <a:r>
              <a:rPr lang="en-IE" b="1" dirty="0" err="1"/>
              <a:t>Osmóis</a:t>
            </a:r>
            <a:r>
              <a:rPr lang="en-IE" b="1" dirty="0"/>
              <a:t>  </a:t>
            </a:r>
          </a:p>
          <a:p>
            <a:r>
              <a:rPr lang="en-IE" b="1" dirty="0"/>
              <a:t>3. </a:t>
            </a:r>
            <a:r>
              <a:rPr lang="en-IE" b="1" dirty="0" err="1"/>
              <a:t>Iompar</a:t>
            </a:r>
            <a:r>
              <a:rPr lang="en-IE" b="1" dirty="0"/>
              <a:t> </a:t>
            </a:r>
            <a:r>
              <a:rPr lang="en-IE" b="1" dirty="0" err="1"/>
              <a:t>Gníomhach</a:t>
            </a:r>
            <a:endParaRPr lang="en-IE" dirty="0"/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35295" y="5094367"/>
            <a:ext cx="34563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400" b="1" dirty="0" err="1">
                <a:solidFill>
                  <a:srgbClr val="00B050"/>
                </a:solidFill>
              </a:rPr>
              <a:t>Idirleathadh</a:t>
            </a:r>
            <a:r>
              <a:rPr lang="en-IE" sz="2400" b="1" dirty="0">
                <a:solidFill>
                  <a:srgbClr val="00B050"/>
                </a:solidFill>
              </a:rPr>
              <a:t> </a:t>
            </a:r>
            <a:r>
              <a:rPr lang="en-IE" sz="2400" b="1" dirty="0" err="1">
                <a:solidFill>
                  <a:srgbClr val="00B050"/>
                </a:solidFill>
              </a:rPr>
              <a:t>gáis</a:t>
            </a:r>
            <a:r>
              <a:rPr lang="en-IE" sz="2400" b="1" dirty="0">
                <a:solidFill>
                  <a:srgbClr val="00B050"/>
                </a:solidFill>
              </a:rPr>
              <a:t> </a:t>
            </a:r>
            <a:r>
              <a:rPr lang="en-IE" sz="2400" b="1" dirty="0" err="1">
                <a:solidFill>
                  <a:srgbClr val="00B050"/>
                </a:solidFill>
              </a:rPr>
              <a:t>tr</a:t>
            </a:r>
            <a:r>
              <a:rPr lang="ga-IE" sz="2400" b="1" dirty="0">
                <a:solidFill>
                  <a:srgbClr val="00B050"/>
                </a:solidFill>
              </a:rPr>
              <a:t>í</a:t>
            </a:r>
            <a:r>
              <a:rPr lang="en-IE" sz="2400" b="1" dirty="0">
                <a:solidFill>
                  <a:srgbClr val="00B050"/>
                </a:solidFill>
              </a:rPr>
              <a:t> ST</a:t>
            </a:r>
            <a:r>
              <a:rPr lang="ga-IE" sz="2400" b="1" dirty="0">
                <a:solidFill>
                  <a:srgbClr val="00B050"/>
                </a:solidFill>
              </a:rPr>
              <a:t>Ó</a:t>
            </a:r>
            <a:r>
              <a:rPr lang="en-IE" sz="2400" b="1" dirty="0">
                <a:solidFill>
                  <a:srgbClr val="00B050"/>
                </a:solidFill>
              </a:rPr>
              <a:t>MAÍ </a:t>
            </a:r>
            <a:r>
              <a:rPr lang="en-IE" sz="2400" b="1" dirty="0" err="1">
                <a:solidFill>
                  <a:srgbClr val="00B050"/>
                </a:solidFill>
              </a:rPr>
              <a:t>duille</a:t>
            </a:r>
            <a:r>
              <a:rPr lang="en-IE" sz="2400" b="1" dirty="0">
                <a:solidFill>
                  <a:srgbClr val="00B050"/>
                </a:solidFill>
              </a:rPr>
              <a:t> </a:t>
            </a:r>
            <a:r>
              <a:rPr lang="en-IE" sz="2400" b="1" dirty="0" err="1">
                <a:solidFill>
                  <a:srgbClr val="00B050"/>
                </a:solidFill>
              </a:rPr>
              <a:t>planda</a:t>
            </a:r>
            <a:endParaRPr lang="en-IE" sz="2400" b="1" dirty="0">
              <a:solidFill>
                <a:srgbClr val="00B050"/>
              </a:solidFill>
            </a:endParaRPr>
          </a:p>
        </p:txBody>
      </p:sp>
      <p:pic>
        <p:nvPicPr>
          <p:cNvPr id="6" name="Picture 2" descr="Photosynthesis (schem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4436068" cy="357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19513728">
            <a:off x="3761436" y="5082936"/>
            <a:ext cx="1941633" cy="432048"/>
          </a:xfrm>
          <a:prstGeom prst="rightArrow">
            <a:avLst>
              <a:gd name="adj1" fmla="val 5088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8006" y="3933056"/>
            <a:ext cx="504056" cy="216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266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6000" b="1" u="sng" dirty="0">
                <a:solidFill>
                  <a:srgbClr val="FF0000"/>
                </a:solidFill>
              </a:rPr>
              <a:t>1. </a:t>
            </a:r>
            <a:r>
              <a:rPr lang="en-IE" sz="6000" b="1" u="sng" dirty="0" err="1">
                <a:solidFill>
                  <a:srgbClr val="FF0000"/>
                </a:solidFill>
              </a:rPr>
              <a:t>Idirleathadh</a:t>
            </a:r>
            <a:r>
              <a:rPr lang="en-IE" sz="6000" b="1" u="sng" dirty="0">
                <a:solidFill>
                  <a:srgbClr val="FF0000"/>
                </a:solidFill>
              </a:rPr>
              <a:t> </a:t>
            </a:r>
            <a:endParaRPr lang="en-IE" sz="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489" y="1511152"/>
            <a:ext cx="5401568" cy="4870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-</a:t>
            </a:r>
            <a:r>
              <a:rPr lang="ga-IE" dirty="0"/>
              <a:t> </a:t>
            </a:r>
            <a:r>
              <a:rPr lang="en-IE" dirty="0" err="1"/>
              <a:t>Gluaiseacht</a:t>
            </a:r>
            <a:r>
              <a:rPr lang="en-IE" dirty="0"/>
              <a:t> </a:t>
            </a:r>
            <a:r>
              <a:rPr lang="en-IE" dirty="0" err="1"/>
              <a:t>móiliní</a:t>
            </a:r>
            <a:r>
              <a:rPr lang="en-IE" dirty="0"/>
              <a:t> </a:t>
            </a:r>
            <a:r>
              <a:rPr lang="en-IE" b="1" dirty="0" err="1">
                <a:solidFill>
                  <a:srgbClr val="00B050"/>
                </a:solidFill>
              </a:rPr>
              <a:t>leachta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nó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gáis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dirty="0"/>
              <a:t>ó </a:t>
            </a:r>
            <a:r>
              <a:rPr lang="en-IE" dirty="0" err="1"/>
              <a:t>áit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bhfuil</a:t>
            </a:r>
            <a:r>
              <a:rPr lang="en-IE" dirty="0"/>
              <a:t> </a:t>
            </a:r>
            <a:r>
              <a:rPr lang="en-IE" dirty="0" err="1"/>
              <a:t>tiúchán</a:t>
            </a:r>
            <a:r>
              <a:rPr lang="en-IE" sz="800" dirty="0"/>
              <a:t>   </a:t>
            </a:r>
            <a:r>
              <a:rPr lang="en-IE" dirty="0" err="1"/>
              <a:t>ard</a:t>
            </a:r>
            <a:r>
              <a:rPr lang="en-IE" dirty="0"/>
              <a:t> </a:t>
            </a:r>
            <a:r>
              <a:rPr lang="en-IE" dirty="0" err="1"/>
              <a:t>díobh</a:t>
            </a:r>
            <a:r>
              <a:rPr lang="en-IE" dirty="0"/>
              <a:t> go </a:t>
            </a:r>
            <a:r>
              <a:rPr lang="en-IE" dirty="0" err="1"/>
              <a:t>dtí</a:t>
            </a:r>
            <a:r>
              <a:rPr lang="en-IE" dirty="0"/>
              <a:t> </a:t>
            </a:r>
            <a:r>
              <a:rPr lang="en-IE" dirty="0" err="1"/>
              <a:t>áit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bhfuil</a:t>
            </a:r>
            <a:r>
              <a:rPr lang="en-IE" dirty="0"/>
              <a:t> </a:t>
            </a:r>
            <a:r>
              <a:rPr lang="en-IE" dirty="0" err="1"/>
              <a:t>tiúchán</a:t>
            </a:r>
            <a:r>
              <a:rPr lang="en-IE" dirty="0"/>
              <a:t> </a:t>
            </a:r>
            <a:r>
              <a:rPr lang="en-IE" dirty="0" err="1"/>
              <a:t>níos</a:t>
            </a:r>
            <a:r>
              <a:rPr lang="en-IE" dirty="0"/>
              <a:t> </a:t>
            </a:r>
            <a:r>
              <a:rPr lang="en-IE" dirty="0" err="1"/>
              <a:t>ísle</a:t>
            </a:r>
            <a:r>
              <a:rPr lang="en-IE" dirty="0"/>
              <a:t>..</a:t>
            </a:r>
            <a:r>
              <a:rPr lang="ga-IE" dirty="0"/>
              <a:t>.</a:t>
            </a:r>
            <a:endParaRPr lang="en-IE" dirty="0"/>
          </a:p>
          <a:p>
            <a:pPr marL="0" indent="0">
              <a:buNone/>
            </a:pPr>
            <a:r>
              <a:rPr lang="en-IE" b="1" dirty="0">
                <a:solidFill>
                  <a:srgbClr val="00B050"/>
                </a:solidFill>
              </a:rPr>
              <a:t>* </a:t>
            </a:r>
            <a:r>
              <a:rPr lang="en-IE" b="1" dirty="0" err="1">
                <a:solidFill>
                  <a:srgbClr val="00B050"/>
                </a:solidFill>
              </a:rPr>
              <a:t>Níl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fuinneamh</a:t>
            </a:r>
            <a:r>
              <a:rPr lang="en-IE" b="1" dirty="0">
                <a:solidFill>
                  <a:srgbClr val="00B050"/>
                </a:solidFill>
              </a:rPr>
              <a:t> ag </a:t>
            </a:r>
            <a:r>
              <a:rPr lang="en-IE" b="1" dirty="0" err="1">
                <a:solidFill>
                  <a:srgbClr val="00B050"/>
                </a:solidFill>
              </a:rPr>
              <a:t>teastáil</a:t>
            </a:r>
            <a:r>
              <a:rPr lang="en-IE" b="1" dirty="0">
                <a:solidFill>
                  <a:srgbClr val="00B050"/>
                </a:solidFill>
              </a:rPr>
              <a:t>.</a:t>
            </a:r>
          </a:p>
          <a:p>
            <a:endParaRPr lang="en-I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dirty="0" err="1"/>
              <a:t>Idirleathann</a:t>
            </a:r>
            <a:r>
              <a:rPr lang="en-IE" dirty="0"/>
              <a:t> </a:t>
            </a:r>
            <a:r>
              <a:rPr lang="en-IE" dirty="0" err="1"/>
              <a:t>ocsaigin</a:t>
            </a:r>
            <a:r>
              <a:rPr lang="en-IE" dirty="0"/>
              <a:t>, </a:t>
            </a:r>
            <a:r>
              <a:rPr lang="en-IE" dirty="0" err="1"/>
              <a:t>dé-ocsaíd</a:t>
            </a:r>
            <a:r>
              <a:rPr lang="en-IE" dirty="0"/>
              <a:t> </a:t>
            </a:r>
            <a:r>
              <a:rPr lang="en-IE" dirty="0" err="1"/>
              <a:t>charbó</a:t>
            </a:r>
            <a:r>
              <a:rPr lang="ga-IE" dirty="0"/>
              <a:t>i</a:t>
            </a:r>
            <a:r>
              <a:rPr lang="en-IE" dirty="0"/>
              <a:t>n &amp; </a:t>
            </a:r>
            <a:r>
              <a:rPr lang="en-IE" dirty="0" err="1"/>
              <a:t>uisce</a:t>
            </a:r>
            <a:r>
              <a:rPr lang="en-IE" dirty="0"/>
              <a:t> </a:t>
            </a:r>
          </a:p>
          <a:p>
            <a:pPr marL="0" indent="0">
              <a:buNone/>
            </a:pPr>
            <a:r>
              <a:rPr lang="en-IE" dirty="0"/>
              <a:t>go h</a:t>
            </a:r>
            <a:r>
              <a:rPr lang="ga-IE" dirty="0"/>
              <a:t>é</a:t>
            </a:r>
            <a:r>
              <a:rPr lang="en-IE" dirty="0" err="1"/>
              <a:t>asca</a:t>
            </a:r>
            <a:r>
              <a:rPr lang="en-IE" dirty="0"/>
              <a:t>. </a:t>
            </a:r>
          </a:p>
          <a:p>
            <a:pPr lvl="0"/>
            <a:endParaRPr lang="en-IE" dirty="0"/>
          </a:p>
          <a:p>
            <a:endParaRPr lang="en-IE" dirty="0"/>
          </a:p>
        </p:txBody>
      </p:sp>
      <p:pic>
        <p:nvPicPr>
          <p:cNvPr id="6" name="Picture 2" descr="Illustration of Human Alveoli structure Anat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44824"/>
            <a:ext cx="2659745" cy="302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8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27" y="908720"/>
            <a:ext cx="8435280" cy="2344326"/>
          </a:xfrm>
        </p:spPr>
        <p:txBody>
          <a:bodyPr>
            <a:normAutofit fontScale="90000"/>
          </a:bodyPr>
          <a:lstStyle/>
          <a:p>
            <a:pPr algn="l"/>
            <a:r>
              <a:rPr lang="en-IE" sz="6000" b="1" u="sng" dirty="0">
                <a:solidFill>
                  <a:srgbClr val="FF0000"/>
                </a:solidFill>
              </a:rPr>
              <a:t>2. </a:t>
            </a:r>
            <a:r>
              <a:rPr lang="en-IE" sz="6000" b="1" u="sng" dirty="0" err="1">
                <a:solidFill>
                  <a:srgbClr val="FF0000"/>
                </a:solidFill>
              </a:rPr>
              <a:t>Osmóis</a:t>
            </a:r>
            <a:r>
              <a:rPr lang="en-IE" sz="6000" b="1" u="sng" dirty="0">
                <a:solidFill>
                  <a:srgbClr val="FF0000"/>
                </a:solidFill>
              </a:rPr>
              <a:t>:</a:t>
            </a:r>
            <a:r>
              <a:rPr lang="en-IE" dirty="0"/>
              <a:t/>
            </a:r>
            <a:br>
              <a:rPr lang="en-IE" dirty="0"/>
            </a:br>
            <a:r>
              <a:rPr lang="en-IE" dirty="0" err="1"/>
              <a:t>Idirleathadh</a:t>
            </a:r>
            <a:r>
              <a:rPr lang="en-IE" dirty="0"/>
              <a:t> de </a:t>
            </a:r>
            <a:r>
              <a:rPr lang="en-IE" dirty="0" err="1"/>
              <a:t>chineál</a:t>
            </a:r>
            <a:r>
              <a:rPr lang="en-IE" dirty="0"/>
              <a:t> </a:t>
            </a:r>
            <a:r>
              <a:rPr lang="en-IE" dirty="0" err="1"/>
              <a:t>speisialta</a:t>
            </a:r>
            <a:r>
              <a:rPr lang="en-IE" dirty="0"/>
              <a:t> í an </a:t>
            </a:r>
            <a:r>
              <a:rPr lang="en-IE" dirty="0" err="1"/>
              <a:t>osmóis</a:t>
            </a:r>
            <a:r>
              <a:rPr lang="en-IE" dirty="0"/>
              <a:t> (</a:t>
            </a:r>
            <a:r>
              <a:rPr lang="en-IE" b="1" dirty="0">
                <a:solidFill>
                  <a:srgbClr val="0070C0"/>
                </a:solidFill>
              </a:rPr>
              <a:t>UISCE</a:t>
            </a:r>
            <a:r>
              <a:rPr lang="en-IE" dirty="0"/>
              <a:t> </a:t>
            </a:r>
            <a:r>
              <a:rPr lang="en-IE" dirty="0" err="1"/>
              <a:t>amháin</a:t>
            </a:r>
            <a:r>
              <a:rPr lang="en-IE" dirty="0"/>
              <a:t>)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140968"/>
            <a:ext cx="4752528" cy="3460290"/>
          </a:xfrm>
        </p:spPr>
        <p:txBody>
          <a:bodyPr/>
          <a:lstStyle/>
          <a:p>
            <a:pPr marL="0" indent="0">
              <a:buNone/>
            </a:pPr>
            <a:r>
              <a:rPr lang="en-IE" dirty="0"/>
              <a:t>= </a:t>
            </a:r>
            <a:r>
              <a:rPr lang="en-IE" dirty="0" err="1">
                <a:solidFill>
                  <a:srgbClr val="0070C0"/>
                </a:solidFill>
              </a:rPr>
              <a:t>Gluaiseacht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móilíní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b="1" dirty="0">
                <a:solidFill>
                  <a:srgbClr val="00B050"/>
                </a:solidFill>
              </a:rPr>
              <a:t>UISCE</a:t>
            </a:r>
            <a:r>
              <a:rPr lang="en-IE" dirty="0">
                <a:solidFill>
                  <a:srgbClr val="0070C0"/>
                </a:solidFill>
              </a:rPr>
              <a:t> ó </a:t>
            </a:r>
            <a:r>
              <a:rPr lang="en-IE" dirty="0" err="1">
                <a:solidFill>
                  <a:srgbClr val="0070C0"/>
                </a:solidFill>
              </a:rPr>
              <a:t>áit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ina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bhfuil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tiúchán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ard</a:t>
            </a:r>
            <a:r>
              <a:rPr lang="en-IE" dirty="0">
                <a:solidFill>
                  <a:srgbClr val="0070C0"/>
                </a:solidFill>
              </a:rPr>
              <a:t> d</a:t>
            </a:r>
            <a:r>
              <a:rPr lang="ga-IE" dirty="0" err="1">
                <a:solidFill>
                  <a:srgbClr val="0070C0"/>
                </a:solidFill>
              </a:rPr>
              <a:t>ío</a:t>
            </a:r>
            <a:r>
              <a:rPr lang="en-IE" dirty="0" err="1">
                <a:solidFill>
                  <a:srgbClr val="0070C0"/>
                </a:solidFill>
              </a:rPr>
              <a:t>bh</a:t>
            </a:r>
            <a:r>
              <a:rPr lang="en-IE" dirty="0">
                <a:solidFill>
                  <a:srgbClr val="0070C0"/>
                </a:solidFill>
              </a:rPr>
              <a:t> go </a:t>
            </a:r>
            <a:r>
              <a:rPr lang="en-IE" dirty="0" err="1">
                <a:solidFill>
                  <a:srgbClr val="0070C0"/>
                </a:solidFill>
              </a:rPr>
              <a:t>dtí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áit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ina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bhfuil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tiúchán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íseal</a:t>
            </a:r>
            <a:r>
              <a:rPr lang="en-IE" dirty="0">
                <a:solidFill>
                  <a:srgbClr val="0070C0"/>
                </a:solidFill>
              </a:rPr>
              <a:t> d</a:t>
            </a:r>
            <a:r>
              <a:rPr lang="ga-IE" dirty="0" err="1">
                <a:solidFill>
                  <a:srgbClr val="0070C0"/>
                </a:solidFill>
              </a:rPr>
              <a:t>ío</a:t>
            </a:r>
            <a:r>
              <a:rPr lang="en-IE" dirty="0" err="1">
                <a:solidFill>
                  <a:srgbClr val="0070C0"/>
                </a:solidFill>
              </a:rPr>
              <a:t>bh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0070C0"/>
                </a:solidFill>
              </a:rPr>
              <a:t>trí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 err="1">
                <a:solidFill>
                  <a:srgbClr val="D60093"/>
                </a:solidFill>
              </a:rPr>
              <a:t>scannán</a:t>
            </a:r>
            <a:r>
              <a:rPr lang="en-IE" dirty="0">
                <a:solidFill>
                  <a:srgbClr val="D60093"/>
                </a:solidFill>
              </a:rPr>
              <a:t> </a:t>
            </a:r>
            <a:r>
              <a:rPr lang="en-IE" dirty="0" err="1">
                <a:solidFill>
                  <a:srgbClr val="D60093"/>
                </a:solidFill>
              </a:rPr>
              <a:t>tréscaoilteach</a:t>
            </a:r>
            <a:r>
              <a:rPr lang="en-IE" dirty="0">
                <a:solidFill>
                  <a:srgbClr val="D60093"/>
                </a:solidFill>
              </a:rPr>
              <a:t>.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595347"/>
            <a:ext cx="230425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err="1"/>
              <a:t>Folúisín</a:t>
            </a:r>
            <a:r>
              <a:rPr lang="en-IE" sz="2000" b="1" dirty="0"/>
              <a:t> </a:t>
            </a:r>
            <a:r>
              <a:rPr lang="en-IE" sz="2000" b="1" dirty="0" err="1"/>
              <a:t>Crapthach</a:t>
            </a:r>
            <a:endParaRPr lang="en-IE" sz="2000" b="1" dirty="0"/>
          </a:p>
        </p:txBody>
      </p:sp>
      <p:pic>
        <p:nvPicPr>
          <p:cNvPr id="4098" name="Picture 2" descr="Amoe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888"/>
            <a:ext cx="2741197" cy="274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04885" y="4308452"/>
            <a:ext cx="187220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err="1" smtClean="0"/>
              <a:t>Bréagphóidiam</a:t>
            </a:r>
            <a:endParaRPr lang="en-IE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04719" y="3149352"/>
            <a:ext cx="151216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err="1"/>
              <a:t>Folúisín</a:t>
            </a:r>
            <a:r>
              <a:rPr lang="en-IE" sz="2000" b="1" dirty="0"/>
              <a:t> </a:t>
            </a:r>
            <a:r>
              <a:rPr lang="en-IE" sz="2000" b="1" dirty="0" err="1"/>
              <a:t>Bia</a:t>
            </a:r>
            <a:endParaRPr lang="en-IE" sz="20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164288" y="4508507"/>
            <a:ext cx="390511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868144" y="3549462"/>
            <a:ext cx="1248709" cy="221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7070269" y="3100313"/>
            <a:ext cx="1290534" cy="4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2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b="1" dirty="0" err="1"/>
              <a:t>Tuaslagáin</a:t>
            </a:r>
            <a:r>
              <a:rPr lang="en-IE" b="1" dirty="0"/>
              <a:t> </a:t>
            </a:r>
            <a:endParaRPr lang="en-IE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61244"/>
            <a:ext cx="828092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>
                <a:solidFill>
                  <a:srgbClr val="FF0000"/>
                </a:solidFill>
              </a:rPr>
              <a:t>(i) </a:t>
            </a:r>
            <a:r>
              <a:rPr lang="en-IE" b="1" dirty="0" err="1">
                <a:solidFill>
                  <a:srgbClr val="FF0000"/>
                </a:solidFill>
              </a:rPr>
              <a:t>Tuaslagáin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iseatónacha</a:t>
            </a:r>
            <a:r>
              <a:rPr lang="en-IE" b="1" dirty="0">
                <a:solidFill>
                  <a:srgbClr val="FF0000"/>
                </a:solidFill>
              </a:rPr>
              <a:t>:  </a:t>
            </a:r>
            <a:r>
              <a:rPr lang="en-IE" dirty="0" err="1"/>
              <a:t>Dhá</a:t>
            </a:r>
            <a:r>
              <a:rPr lang="en-IE" dirty="0"/>
              <a:t> </a:t>
            </a:r>
            <a:r>
              <a:rPr lang="en-IE" dirty="0" err="1"/>
              <a:t>thuaslagán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bhfuil</a:t>
            </a:r>
            <a:r>
              <a:rPr lang="en-IE" dirty="0"/>
              <a:t> an </a:t>
            </a:r>
            <a:r>
              <a:rPr lang="en-IE" dirty="0" err="1"/>
              <a:t>tiúchán</a:t>
            </a:r>
            <a:r>
              <a:rPr lang="en-IE" dirty="0"/>
              <a:t> </a:t>
            </a:r>
            <a:r>
              <a:rPr lang="en-IE" dirty="0" err="1"/>
              <a:t>céanna</a:t>
            </a:r>
            <a:r>
              <a:rPr lang="ga-IE" dirty="0"/>
              <a:t> </a:t>
            </a:r>
            <a:r>
              <a:rPr lang="en-IE" dirty="0"/>
              <a:t>= </a:t>
            </a:r>
            <a:r>
              <a:rPr lang="en-IE" b="1" dirty="0" err="1"/>
              <a:t>iseatónach</a:t>
            </a:r>
            <a:r>
              <a:rPr lang="en-IE" dirty="0"/>
              <a:t>.</a:t>
            </a:r>
          </a:p>
          <a:p>
            <a:pPr marL="0" indent="0">
              <a:buNone/>
            </a:pPr>
            <a:r>
              <a:rPr lang="en-IE" b="1" dirty="0">
                <a:solidFill>
                  <a:srgbClr val="FF0000"/>
                </a:solidFill>
              </a:rPr>
              <a:t>(ii) </a:t>
            </a:r>
            <a:r>
              <a:rPr lang="en-IE" b="1" dirty="0" err="1">
                <a:solidFill>
                  <a:srgbClr val="FF0000"/>
                </a:solidFill>
              </a:rPr>
              <a:t>Tuaslagán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caol</a:t>
            </a:r>
            <a:r>
              <a:rPr lang="en-IE" b="1" dirty="0">
                <a:solidFill>
                  <a:srgbClr val="FF0000"/>
                </a:solidFill>
              </a:rPr>
              <a:t> (</a:t>
            </a:r>
            <a:r>
              <a:rPr lang="en-IE" b="1" dirty="0" err="1">
                <a:solidFill>
                  <a:srgbClr val="FF0000"/>
                </a:solidFill>
              </a:rPr>
              <a:t>hipeatónach</a:t>
            </a:r>
            <a:r>
              <a:rPr lang="en-IE" b="1" dirty="0">
                <a:solidFill>
                  <a:srgbClr val="FF0000"/>
                </a:solidFill>
              </a:rPr>
              <a:t>) </a:t>
            </a:r>
            <a:r>
              <a:rPr lang="en-IE" dirty="0"/>
              <a:t>= </a:t>
            </a:r>
          </a:p>
          <a:p>
            <a:pPr marL="0" indent="0">
              <a:buNone/>
            </a:pPr>
            <a:r>
              <a:rPr lang="en-IE" b="1" dirty="0">
                <a:solidFill>
                  <a:srgbClr val="FF0000"/>
                </a:solidFill>
              </a:rPr>
              <a:t>(iii) </a:t>
            </a:r>
            <a:r>
              <a:rPr lang="en-IE" b="1" dirty="0" err="1">
                <a:solidFill>
                  <a:srgbClr val="FF0000"/>
                </a:solidFill>
              </a:rPr>
              <a:t>Tuaslagán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dlúth</a:t>
            </a:r>
            <a:r>
              <a:rPr lang="en-IE" b="1" dirty="0">
                <a:solidFill>
                  <a:srgbClr val="FF0000"/>
                </a:solidFill>
              </a:rPr>
              <a:t> (</a:t>
            </a:r>
            <a:r>
              <a:rPr lang="en-IE" b="1" dirty="0" err="1">
                <a:solidFill>
                  <a:srgbClr val="FF0000"/>
                </a:solidFill>
              </a:rPr>
              <a:t>hipeartónach</a:t>
            </a:r>
            <a:r>
              <a:rPr lang="en-IE" b="1" dirty="0">
                <a:solidFill>
                  <a:srgbClr val="FF0000"/>
                </a:solidFill>
              </a:rPr>
              <a:t>) </a:t>
            </a:r>
            <a:r>
              <a:rPr lang="en-IE" dirty="0"/>
              <a:t>=  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err="1"/>
              <a:t>Déanfaidh</a:t>
            </a:r>
            <a:r>
              <a:rPr lang="en-IE" dirty="0"/>
              <a:t> </a:t>
            </a:r>
            <a:r>
              <a:rPr lang="en-IE" dirty="0" err="1"/>
              <a:t>móilíní</a:t>
            </a:r>
            <a:r>
              <a:rPr lang="en-IE" dirty="0"/>
              <a:t> </a:t>
            </a:r>
            <a:r>
              <a:rPr lang="en-IE" dirty="0" err="1"/>
              <a:t>uisce</a:t>
            </a:r>
            <a:r>
              <a:rPr lang="en-IE" dirty="0"/>
              <a:t> </a:t>
            </a:r>
            <a:r>
              <a:rPr lang="en-IE" dirty="0" err="1"/>
              <a:t>iarracht</a:t>
            </a:r>
            <a:r>
              <a:rPr lang="en-IE" dirty="0"/>
              <a:t> </a:t>
            </a:r>
            <a:r>
              <a:rPr lang="en-IE" dirty="0" err="1"/>
              <a:t>gluaiseacht</a:t>
            </a:r>
            <a:r>
              <a:rPr lang="en-IE" dirty="0"/>
              <a:t> </a:t>
            </a:r>
            <a:r>
              <a:rPr lang="en-IE" dirty="0" err="1"/>
              <a:t>ón</a:t>
            </a:r>
            <a:r>
              <a:rPr lang="en-IE" dirty="0"/>
              <a:t> </a:t>
            </a:r>
            <a:r>
              <a:rPr lang="en-IE" dirty="0" err="1"/>
              <a:t>tuaslagán</a:t>
            </a:r>
            <a:r>
              <a:rPr lang="en-IE" dirty="0"/>
              <a:t> </a:t>
            </a:r>
            <a:r>
              <a:rPr lang="en-IE" dirty="0" err="1"/>
              <a:t>hipeatónach</a:t>
            </a:r>
            <a:r>
              <a:rPr lang="en-IE" dirty="0"/>
              <a:t> go </a:t>
            </a:r>
            <a:r>
              <a:rPr lang="en-IE" dirty="0" err="1"/>
              <a:t>dtí</a:t>
            </a:r>
            <a:r>
              <a:rPr lang="en-IE" dirty="0"/>
              <a:t> an </a:t>
            </a:r>
            <a:r>
              <a:rPr lang="en-IE" dirty="0" err="1"/>
              <a:t>tuaslagán</a:t>
            </a:r>
            <a:r>
              <a:rPr lang="en-IE" dirty="0"/>
              <a:t> </a:t>
            </a:r>
            <a:r>
              <a:rPr lang="en-IE" dirty="0" err="1"/>
              <a:t>hipeartónach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é a </a:t>
            </a:r>
            <a:r>
              <a:rPr lang="en-IE" dirty="0" err="1"/>
              <a:t>athrú</a:t>
            </a:r>
            <a:r>
              <a:rPr lang="en-IE" dirty="0"/>
              <a:t> go </a:t>
            </a:r>
            <a:r>
              <a:rPr lang="en-IE" dirty="0" err="1"/>
              <a:t>dtí</a:t>
            </a:r>
            <a:r>
              <a:rPr lang="en-IE" dirty="0"/>
              <a:t> </a:t>
            </a:r>
            <a:r>
              <a:rPr lang="en-IE" dirty="0" err="1"/>
              <a:t>tuaslagán</a:t>
            </a:r>
            <a:r>
              <a:rPr lang="en-IE" dirty="0"/>
              <a:t>     			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616530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http://www.youtube.com/watch?v=7-QJ-UUX0iY</a:t>
            </a:r>
          </a:p>
        </p:txBody>
      </p:sp>
    </p:spTree>
    <p:extLst>
      <p:ext uri="{BB962C8B-B14F-4D97-AF65-F5344CB8AC3E}">
        <p14:creationId xmlns:p14="http://schemas.microsoft.com/office/powerpoint/2010/main" val="170023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879532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sz="6000" b="1" dirty="0">
                <a:solidFill>
                  <a:srgbClr val="FF0000"/>
                </a:solidFill>
              </a:rPr>
              <a:t> (2a) </a:t>
            </a:r>
            <a:r>
              <a:rPr lang="en-IE" sz="6000" b="1" dirty="0" err="1">
                <a:solidFill>
                  <a:srgbClr val="FF0000"/>
                </a:solidFill>
              </a:rPr>
              <a:t>Osmóis</a:t>
            </a:r>
            <a:r>
              <a:rPr lang="en-IE" sz="6000" b="1" dirty="0">
                <a:solidFill>
                  <a:srgbClr val="FF0000"/>
                </a:solidFill>
              </a:rPr>
              <a:t> </a:t>
            </a:r>
            <a:r>
              <a:rPr lang="en-IE" sz="6000" b="1" dirty="0" err="1">
                <a:solidFill>
                  <a:srgbClr val="FF0000"/>
                </a:solidFill>
              </a:rPr>
              <a:t>i</a:t>
            </a:r>
            <a:r>
              <a:rPr lang="en-IE" sz="6000" b="1" dirty="0">
                <a:solidFill>
                  <a:srgbClr val="FF0000"/>
                </a:solidFill>
              </a:rPr>
              <a:t> </a:t>
            </a:r>
            <a:r>
              <a:rPr lang="ga-IE" sz="6000" b="1" dirty="0" err="1">
                <a:solidFill>
                  <a:srgbClr val="FF0000"/>
                </a:solidFill>
              </a:rPr>
              <a:t>gC</a:t>
            </a:r>
            <a:r>
              <a:rPr lang="en-IE" sz="6000" b="1" dirty="0">
                <a:solidFill>
                  <a:srgbClr val="FF0000"/>
                </a:solidFill>
              </a:rPr>
              <a:t>ill </a:t>
            </a:r>
            <a:r>
              <a:rPr lang="en-IE" sz="6000" b="1" dirty="0" err="1">
                <a:solidFill>
                  <a:srgbClr val="FF0000"/>
                </a:solidFill>
              </a:rPr>
              <a:t>Phlanda</a:t>
            </a:r>
            <a:r>
              <a:rPr lang="en-IE" sz="6000" b="1" dirty="0">
                <a:solidFill>
                  <a:srgbClr val="FF0000"/>
                </a:solidFill>
              </a:rPr>
              <a:t>: 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938808"/>
            <a:ext cx="9145016" cy="5730552"/>
          </a:xfrm>
        </p:spPr>
        <p:txBody>
          <a:bodyPr>
            <a:normAutofit/>
          </a:bodyPr>
          <a:lstStyle/>
          <a:p>
            <a:pPr lvl="1"/>
            <a:r>
              <a:rPr lang="en-IE" dirty="0" err="1"/>
              <a:t>Má</a:t>
            </a:r>
            <a:r>
              <a:rPr lang="en-IE" dirty="0"/>
              <a:t> </a:t>
            </a:r>
            <a:r>
              <a:rPr lang="en-IE" dirty="0" err="1"/>
              <a:t>chuirtear</a:t>
            </a:r>
            <a:r>
              <a:rPr lang="en-IE" dirty="0"/>
              <a:t> </a:t>
            </a:r>
            <a:r>
              <a:rPr lang="en-IE" dirty="0" err="1"/>
              <a:t>cill</a:t>
            </a:r>
            <a:r>
              <a:rPr lang="en-IE" dirty="0"/>
              <a:t> </a:t>
            </a:r>
            <a:r>
              <a:rPr lang="en-IE" dirty="0" err="1"/>
              <a:t>phlanda</a:t>
            </a:r>
            <a:r>
              <a:rPr lang="en-IE" dirty="0"/>
              <a:t> i </a:t>
            </a:r>
            <a:r>
              <a:rPr lang="en-IE" dirty="0" err="1"/>
              <a:t>dtuaslagán</a:t>
            </a:r>
            <a:r>
              <a:rPr lang="en-IE" dirty="0"/>
              <a:t> </a:t>
            </a:r>
            <a:r>
              <a:rPr lang="en-IE" b="1" dirty="0" err="1"/>
              <a:t>hipeatónach</a:t>
            </a:r>
            <a:r>
              <a:rPr lang="en-IE" b="1" dirty="0"/>
              <a:t> (</a:t>
            </a:r>
            <a:r>
              <a:rPr lang="en-IE" b="1" dirty="0" err="1"/>
              <a:t>níos</a:t>
            </a:r>
            <a:r>
              <a:rPr lang="en-IE" b="1" dirty="0"/>
              <a:t> </a:t>
            </a:r>
            <a:r>
              <a:rPr lang="en-IE" b="1" dirty="0" err="1"/>
              <a:t>mó</a:t>
            </a:r>
            <a:r>
              <a:rPr lang="en-IE" b="1" dirty="0"/>
              <a:t> H²O)</a:t>
            </a:r>
            <a:r>
              <a:rPr lang="en-IE" dirty="0"/>
              <a:t>, </a:t>
            </a:r>
            <a:r>
              <a:rPr lang="en-IE" dirty="0" err="1"/>
              <a:t>gluaiseann</a:t>
            </a:r>
            <a:r>
              <a:rPr lang="en-IE" dirty="0"/>
              <a:t> </a:t>
            </a:r>
            <a:r>
              <a:rPr lang="en-IE" dirty="0" err="1"/>
              <a:t>uisce</a:t>
            </a:r>
            <a:r>
              <a:rPr lang="en-IE" dirty="0"/>
              <a:t> </a:t>
            </a:r>
            <a:r>
              <a:rPr lang="en-IE" dirty="0" err="1"/>
              <a:t>isteach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ga-IE" dirty="0"/>
              <a:t>d a</a:t>
            </a:r>
            <a:r>
              <a:rPr lang="en-IE" dirty="0"/>
              <a:t>n </a:t>
            </a:r>
            <a:r>
              <a:rPr lang="ga-IE" dirty="0"/>
              <a:t>g</a:t>
            </a:r>
            <a:r>
              <a:rPr lang="en-IE" dirty="0" err="1"/>
              <a:t>cillscannán</a:t>
            </a:r>
            <a:r>
              <a:rPr lang="en-IE" dirty="0"/>
              <a:t> go </a:t>
            </a:r>
            <a:r>
              <a:rPr lang="en-IE" dirty="0" err="1"/>
              <a:t>dtí</a:t>
            </a:r>
            <a:r>
              <a:rPr lang="en-IE" dirty="0"/>
              <a:t> an </a:t>
            </a:r>
            <a:r>
              <a:rPr lang="en-IE" dirty="0" err="1"/>
              <a:t>cíteaplasma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b="1" dirty="0" err="1"/>
              <a:t>hipeartónach</a:t>
            </a:r>
            <a:r>
              <a:rPr lang="en-IE" b="1" dirty="0"/>
              <a:t> (n</a:t>
            </a:r>
            <a:r>
              <a:rPr lang="ga-IE" b="1" dirty="0"/>
              <a:t>í</a:t>
            </a:r>
            <a:r>
              <a:rPr lang="en-IE" b="1" dirty="0" err="1"/>
              <a:t>os</a:t>
            </a:r>
            <a:r>
              <a:rPr lang="en-IE" b="1" dirty="0"/>
              <a:t> </a:t>
            </a:r>
            <a:r>
              <a:rPr lang="en-IE" b="1" dirty="0" err="1"/>
              <a:t>lú</a:t>
            </a:r>
            <a:r>
              <a:rPr lang="en-IE" b="1" dirty="0"/>
              <a:t> H²O)</a:t>
            </a:r>
            <a:r>
              <a:rPr lang="en-IE" dirty="0"/>
              <a:t>.  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2708920"/>
            <a:ext cx="3240360" cy="2585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IE" sz="2400" dirty="0" err="1">
                <a:solidFill>
                  <a:srgbClr val="FF0000"/>
                </a:solidFill>
              </a:rPr>
              <a:t>Tá</a:t>
            </a:r>
            <a:r>
              <a:rPr lang="en-IE" sz="2400" dirty="0">
                <a:solidFill>
                  <a:srgbClr val="FF0000"/>
                </a:solidFill>
              </a:rPr>
              <a:t> an </a:t>
            </a:r>
            <a:r>
              <a:rPr lang="en-IE" sz="2400" b="1" dirty="0">
                <a:solidFill>
                  <a:srgbClr val="FF0000"/>
                </a:solidFill>
              </a:rPr>
              <a:t>TURGAR</a:t>
            </a:r>
            <a:r>
              <a:rPr lang="en-IE" sz="2400" dirty="0">
                <a:solidFill>
                  <a:srgbClr val="FF0000"/>
                </a:solidFill>
              </a:rPr>
              <a:t> </a:t>
            </a:r>
            <a:r>
              <a:rPr lang="en-IE" sz="2400" dirty="0" err="1">
                <a:solidFill>
                  <a:srgbClr val="FF0000"/>
                </a:solidFill>
              </a:rPr>
              <a:t>seo</a:t>
            </a:r>
            <a:r>
              <a:rPr lang="en-IE" sz="2400" dirty="0">
                <a:solidFill>
                  <a:srgbClr val="FF0000"/>
                </a:solidFill>
              </a:rPr>
              <a:t> </a:t>
            </a:r>
            <a:r>
              <a:rPr lang="en-IE" sz="2400" dirty="0" err="1">
                <a:solidFill>
                  <a:srgbClr val="FF0000"/>
                </a:solidFill>
              </a:rPr>
              <a:t>tábhachtach</a:t>
            </a:r>
            <a:r>
              <a:rPr lang="en-IE" sz="2400" dirty="0">
                <a:solidFill>
                  <a:srgbClr val="FF0000"/>
                </a:solidFill>
              </a:rPr>
              <a:t> do </a:t>
            </a:r>
            <a:r>
              <a:rPr lang="en-IE" sz="2400" dirty="0" err="1">
                <a:solidFill>
                  <a:srgbClr val="FF0000"/>
                </a:solidFill>
              </a:rPr>
              <a:t>phlandaí</a:t>
            </a:r>
            <a:r>
              <a:rPr lang="en-IE" sz="2400" dirty="0">
                <a:solidFill>
                  <a:srgbClr val="FF0000"/>
                </a:solidFill>
              </a:rPr>
              <a:t> </a:t>
            </a:r>
            <a:r>
              <a:rPr lang="en-IE" sz="2400" dirty="0" err="1">
                <a:solidFill>
                  <a:srgbClr val="FF0000"/>
                </a:solidFill>
              </a:rPr>
              <a:t>neamh</a:t>
            </a:r>
            <a:r>
              <a:rPr lang="en-IE" sz="2400" dirty="0">
                <a:solidFill>
                  <a:srgbClr val="FF0000"/>
                </a:solidFill>
              </a:rPr>
              <a:t>- </a:t>
            </a:r>
            <a:r>
              <a:rPr lang="en-IE" sz="2400" dirty="0" err="1">
                <a:solidFill>
                  <a:srgbClr val="FF0000"/>
                </a:solidFill>
              </a:rPr>
              <a:t>adhmadacha</a:t>
            </a:r>
            <a:r>
              <a:rPr lang="en-IE" sz="2400" dirty="0">
                <a:solidFill>
                  <a:srgbClr val="FF0000"/>
                </a:solidFill>
              </a:rPr>
              <a:t> </a:t>
            </a:r>
            <a:r>
              <a:rPr lang="en-IE" sz="2400" dirty="0" err="1">
                <a:solidFill>
                  <a:srgbClr val="FF0000"/>
                </a:solidFill>
              </a:rPr>
              <a:t>toisc</a:t>
            </a:r>
            <a:r>
              <a:rPr lang="en-IE" sz="2400" dirty="0">
                <a:solidFill>
                  <a:srgbClr val="FF0000"/>
                </a:solidFill>
              </a:rPr>
              <a:t> go </a:t>
            </a:r>
            <a:r>
              <a:rPr lang="en-IE" sz="2400" dirty="0" err="1">
                <a:solidFill>
                  <a:srgbClr val="FF0000"/>
                </a:solidFill>
              </a:rPr>
              <a:t>gcoimeádann</a:t>
            </a:r>
            <a:r>
              <a:rPr lang="en-IE" sz="2400" dirty="0">
                <a:solidFill>
                  <a:srgbClr val="FF0000"/>
                </a:solidFill>
              </a:rPr>
              <a:t> </a:t>
            </a:r>
            <a:r>
              <a:rPr lang="en-IE" sz="2400" dirty="0" err="1">
                <a:solidFill>
                  <a:srgbClr val="FF0000"/>
                </a:solidFill>
              </a:rPr>
              <a:t>sé</a:t>
            </a:r>
            <a:r>
              <a:rPr lang="en-IE" sz="2400" dirty="0">
                <a:solidFill>
                  <a:srgbClr val="FF0000"/>
                </a:solidFill>
              </a:rPr>
              <a:t> an gas in </a:t>
            </a:r>
            <a:r>
              <a:rPr lang="en-IE" sz="2400" dirty="0" err="1">
                <a:solidFill>
                  <a:srgbClr val="FF0000"/>
                </a:solidFill>
              </a:rPr>
              <a:t>airde</a:t>
            </a:r>
            <a:r>
              <a:rPr lang="en-IE" sz="2400" dirty="0">
                <a:solidFill>
                  <a:srgbClr val="FF0000"/>
                </a:solidFill>
              </a:rPr>
              <a:t>.</a:t>
            </a:r>
          </a:p>
          <a:p>
            <a:endParaRPr lang="en-IE" dirty="0"/>
          </a:p>
        </p:txBody>
      </p:sp>
      <p:pic>
        <p:nvPicPr>
          <p:cNvPr id="5122" name="Picture 2" descr="Plasmo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33811"/>
            <a:ext cx="4762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40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Éifeacht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Osmóise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ga-IE" b="1" dirty="0">
                <a:solidFill>
                  <a:srgbClr val="FF0000"/>
                </a:solidFill>
              </a:rPr>
              <a:t>i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gcill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phlanda</a:t>
            </a:r>
            <a:r>
              <a:rPr lang="en-IE" b="1" dirty="0">
                <a:solidFill>
                  <a:srgbClr val="FF0000"/>
                </a:solidFill>
              </a:rPr>
              <a:t>: </a:t>
            </a:r>
            <a:br>
              <a:rPr lang="en-IE" b="1" dirty="0">
                <a:solidFill>
                  <a:srgbClr val="FF0000"/>
                </a:solidFill>
              </a:rPr>
            </a:br>
            <a:r>
              <a:rPr lang="en-IE" b="1" dirty="0">
                <a:solidFill>
                  <a:srgbClr val="FF0000"/>
                </a:solidFill>
              </a:rPr>
              <a:t>(a) </a:t>
            </a:r>
            <a:r>
              <a:rPr lang="en-IE" b="1" dirty="0" err="1">
                <a:solidFill>
                  <a:srgbClr val="FF0000"/>
                </a:solidFill>
              </a:rPr>
              <a:t>Turgar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4032448" cy="504056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E" dirty="0" err="1"/>
              <a:t>Líonann</a:t>
            </a:r>
            <a:r>
              <a:rPr lang="en-IE" dirty="0"/>
              <a:t> an chill </a:t>
            </a:r>
            <a:r>
              <a:rPr lang="en-IE" dirty="0" err="1"/>
              <a:t>suas</a:t>
            </a:r>
            <a:r>
              <a:rPr lang="en-IE" dirty="0"/>
              <a:t> le </a:t>
            </a:r>
            <a:r>
              <a:rPr lang="en-IE" dirty="0" err="1"/>
              <a:t>huisce</a:t>
            </a:r>
            <a:r>
              <a:rPr lang="en-IE" dirty="0"/>
              <a:t> &amp; </a:t>
            </a:r>
            <a:r>
              <a:rPr lang="en-IE" dirty="0" err="1"/>
              <a:t>brúitear</a:t>
            </a:r>
            <a:r>
              <a:rPr lang="en-IE" dirty="0"/>
              <a:t> an </a:t>
            </a:r>
            <a:r>
              <a:rPr lang="en-IE" dirty="0" err="1"/>
              <a:t>cillscannán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 in </a:t>
            </a:r>
            <a:r>
              <a:rPr lang="en-IE" dirty="0" err="1"/>
              <a:t>aghaidh</a:t>
            </a:r>
            <a:r>
              <a:rPr lang="en-IE" dirty="0"/>
              <a:t> an c</a:t>
            </a:r>
            <a:r>
              <a:rPr lang="ga-IE" dirty="0"/>
              <a:t>h</a:t>
            </a:r>
            <a:r>
              <a:rPr lang="en-IE" dirty="0" err="1"/>
              <a:t>illbhalla</a:t>
            </a:r>
            <a:r>
              <a:rPr lang="en-IE" dirty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dirty="0" err="1"/>
              <a:t>Toisc</a:t>
            </a:r>
            <a:r>
              <a:rPr lang="en-IE" dirty="0"/>
              <a:t> go </a:t>
            </a:r>
            <a:r>
              <a:rPr lang="en-IE" dirty="0" err="1"/>
              <a:t>bhfuil</a:t>
            </a:r>
            <a:r>
              <a:rPr lang="en-IE" dirty="0"/>
              <a:t> an </a:t>
            </a:r>
            <a:r>
              <a:rPr lang="en-IE" dirty="0" err="1"/>
              <a:t>cillbhalla</a:t>
            </a:r>
            <a:r>
              <a:rPr lang="en-IE" dirty="0"/>
              <a:t> l</a:t>
            </a:r>
            <a:r>
              <a:rPr lang="ga-IE" dirty="0"/>
              <a:t>á</a:t>
            </a:r>
            <a:r>
              <a:rPr lang="en-IE" dirty="0" err="1"/>
              <a:t>idir</a:t>
            </a:r>
            <a:r>
              <a:rPr lang="ga-IE" dirty="0"/>
              <a:t>,</a:t>
            </a:r>
            <a:r>
              <a:rPr lang="en-IE" dirty="0"/>
              <a:t> </a:t>
            </a:r>
            <a:r>
              <a:rPr lang="en-IE" dirty="0" err="1"/>
              <a:t>ní</a:t>
            </a:r>
            <a:r>
              <a:rPr lang="en-IE" dirty="0"/>
              <a:t> </a:t>
            </a:r>
            <a:r>
              <a:rPr lang="en-IE" dirty="0" err="1"/>
              <a:t>ligeann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don chill </a:t>
            </a:r>
            <a:r>
              <a:rPr lang="en-IE" dirty="0" err="1"/>
              <a:t>líonadh</a:t>
            </a:r>
            <a:r>
              <a:rPr lang="en-IE" dirty="0"/>
              <a:t> an </a:t>
            </a:r>
            <a:r>
              <a:rPr lang="en-IE" dirty="0" err="1"/>
              <a:t>iomarca</a:t>
            </a:r>
            <a:r>
              <a:rPr lang="en-IE" dirty="0"/>
              <a:t>.  </a:t>
            </a:r>
            <a:r>
              <a:rPr lang="en-IE" dirty="0" err="1"/>
              <a:t>Bíonn</a:t>
            </a:r>
            <a:r>
              <a:rPr lang="en-IE" dirty="0"/>
              <a:t>  </a:t>
            </a:r>
            <a:r>
              <a:rPr lang="en-IE" dirty="0" err="1"/>
              <a:t>teannas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chillbhalla</a:t>
            </a:r>
            <a:r>
              <a:rPr lang="en-IE" dirty="0"/>
              <a:t>.  </a:t>
            </a:r>
            <a:r>
              <a:rPr lang="en-IE" dirty="0" err="1"/>
              <a:t>Deirtear</a:t>
            </a:r>
            <a:r>
              <a:rPr lang="en-IE" dirty="0"/>
              <a:t> go </a:t>
            </a:r>
            <a:r>
              <a:rPr lang="en-IE" dirty="0" err="1"/>
              <a:t>mbíonn</a:t>
            </a:r>
            <a:r>
              <a:rPr lang="en-IE" dirty="0"/>
              <a:t> </a:t>
            </a:r>
            <a:r>
              <a:rPr lang="en-IE" b="1" dirty="0" err="1"/>
              <a:t>turgar</a:t>
            </a:r>
            <a:r>
              <a:rPr lang="en-IE" dirty="0"/>
              <a:t> ann.  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296015" y="5805264"/>
            <a:ext cx="136815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200" b="1" dirty="0" err="1">
                <a:solidFill>
                  <a:srgbClr val="FF0000"/>
                </a:solidFill>
              </a:rPr>
              <a:t>Turgar</a:t>
            </a:r>
            <a:endParaRPr lang="en-IE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6750" y="1412776"/>
            <a:ext cx="288032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b="1" dirty="0" err="1">
                <a:solidFill>
                  <a:srgbClr val="FF0000"/>
                </a:solidFill>
              </a:rPr>
              <a:t>Hipeatónach</a:t>
            </a:r>
            <a:r>
              <a:rPr lang="en-IE" sz="3600" b="1" dirty="0">
                <a:solidFill>
                  <a:srgbClr val="FF0000"/>
                </a:solidFill>
              </a:rPr>
              <a:t> </a:t>
            </a:r>
            <a:endParaRPr lang="en-IE" sz="3600" dirty="0"/>
          </a:p>
        </p:txBody>
      </p:sp>
      <p:pic>
        <p:nvPicPr>
          <p:cNvPr id="6146" name="Picture 2" descr="Plant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317" y="2268998"/>
            <a:ext cx="4018483" cy="353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47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37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Éifeacht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Osmóise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ga-IE" b="1" dirty="0">
                <a:solidFill>
                  <a:srgbClr val="FF0000"/>
                </a:solidFill>
              </a:rPr>
              <a:t>i </a:t>
            </a:r>
            <a:r>
              <a:rPr lang="ga-IE" b="1" dirty="0" err="1">
                <a:solidFill>
                  <a:srgbClr val="FF0000"/>
                </a:solidFill>
              </a:rPr>
              <a:t>gc</a:t>
            </a:r>
            <a:r>
              <a:rPr lang="en-IE" b="1" dirty="0">
                <a:solidFill>
                  <a:srgbClr val="FF0000"/>
                </a:solidFill>
              </a:rPr>
              <a:t>ill </a:t>
            </a:r>
            <a:r>
              <a:rPr lang="en-IE" b="1" dirty="0" err="1">
                <a:solidFill>
                  <a:srgbClr val="FF0000"/>
                </a:solidFill>
              </a:rPr>
              <a:t>phlanda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br>
              <a:rPr lang="en-IE" b="1" dirty="0">
                <a:solidFill>
                  <a:srgbClr val="FF0000"/>
                </a:solidFill>
              </a:rPr>
            </a:br>
            <a:r>
              <a:rPr lang="en-IE" b="1" dirty="0">
                <a:solidFill>
                  <a:srgbClr val="FF0000"/>
                </a:solidFill>
              </a:rPr>
              <a:t>(b) </a:t>
            </a:r>
            <a:r>
              <a:rPr lang="en-IE" b="1" dirty="0" err="1">
                <a:solidFill>
                  <a:srgbClr val="FF0000"/>
                </a:solidFill>
              </a:rPr>
              <a:t>Plasmalú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r>
              <a:rPr lang="en-IE" dirty="0" err="1"/>
              <a:t>Crapadh</a:t>
            </a:r>
            <a:r>
              <a:rPr lang="en-IE" dirty="0"/>
              <a:t> </a:t>
            </a:r>
            <a:r>
              <a:rPr lang="en-IE" dirty="0" err="1"/>
              <a:t>ábhar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cille</a:t>
            </a:r>
            <a:r>
              <a:rPr lang="en-IE" dirty="0"/>
              <a:t> de </a:t>
            </a:r>
            <a:r>
              <a:rPr lang="en-IE" dirty="0" err="1"/>
              <a:t>thoradh</a:t>
            </a:r>
            <a:r>
              <a:rPr lang="en-IE" dirty="0"/>
              <a:t> </a:t>
            </a:r>
            <a:r>
              <a:rPr lang="en-IE" dirty="0" err="1"/>
              <a:t>caillteanas</a:t>
            </a:r>
            <a:r>
              <a:rPr lang="en-IE" dirty="0"/>
              <a:t> </a:t>
            </a:r>
            <a:r>
              <a:rPr lang="en-IE" b="1" dirty="0"/>
              <a:t>H²O</a:t>
            </a:r>
            <a:r>
              <a:rPr lang="en-IE" dirty="0"/>
              <a:t> de </a:t>
            </a:r>
            <a:r>
              <a:rPr lang="en-IE" dirty="0" err="1"/>
              <a:t>bharr</a:t>
            </a:r>
            <a:r>
              <a:rPr lang="en-IE" dirty="0"/>
              <a:t> </a:t>
            </a:r>
            <a:r>
              <a:rPr lang="en-IE" b="1" dirty="0"/>
              <a:t>OSMÓISE.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2836" y="2204864"/>
            <a:ext cx="2671163" cy="35394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dirty="0" err="1"/>
              <a:t>Nuair</a:t>
            </a:r>
            <a:r>
              <a:rPr lang="en-IE" sz="2800" dirty="0"/>
              <a:t> </a:t>
            </a:r>
            <a:r>
              <a:rPr lang="en-IE" sz="2800" dirty="0" err="1"/>
              <a:t>atá</a:t>
            </a:r>
            <a:r>
              <a:rPr lang="en-IE" sz="2800" dirty="0"/>
              <a:t> </a:t>
            </a:r>
            <a:r>
              <a:rPr lang="en-IE" sz="2800" dirty="0" err="1"/>
              <a:t>tiúchán</a:t>
            </a:r>
            <a:r>
              <a:rPr lang="en-IE" sz="2800" dirty="0"/>
              <a:t> </a:t>
            </a:r>
            <a:r>
              <a:rPr lang="en-IE" sz="2800" dirty="0" err="1"/>
              <a:t>níos</a:t>
            </a:r>
            <a:r>
              <a:rPr lang="en-IE" sz="2800" dirty="0"/>
              <a:t> </a:t>
            </a:r>
            <a:r>
              <a:rPr lang="en-IE" sz="2800" dirty="0" err="1"/>
              <a:t>airde</a:t>
            </a:r>
            <a:r>
              <a:rPr lang="en-IE" sz="2800" dirty="0"/>
              <a:t> </a:t>
            </a:r>
            <a:r>
              <a:rPr lang="en-IE" sz="2800" b="1" dirty="0"/>
              <a:t>H²O</a:t>
            </a:r>
            <a:r>
              <a:rPr lang="en-IE" sz="2800" dirty="0"/>
              <a:t> </a:t>
            </a:r>
            <a:r>
              <a:rPr lang="en-IE" sz="2800" dirty="0" err="1"/>
              <a:t>sna</a:t>
            </a:r>
            <a:r>
              <a:rPr lang="en-IE" sz="2800" dirty="0"/>
              <a:t> </a:t>
            </a:r>
            <a:r>
              <a:rPr lang="en-IE" sz="2800" dirty="0" err="1"/>
              <a:t>cealla</a:t>
            </a:r>
            <a:r>
              <a:rPr lang="en-IE" sz="2800" dirty="0"/>
              <a:t> </a:t>
            </a:r>
            <a:r>
              <a:rPr lang="en-IE" sz="2800" dirty="0" err="1"/>
              <a:t>ná</a:t>
            </a:r>
            <a:r>
              <a:rPr lang="en-IE" sz="2800" dirty="0"/>
              <a:t> mar </a:t>
            </a:r>
            <a:r>
              <a:rPr lang="en-IE" sz="2800" dirty="0" err="1"/>
              <a:t>atá</a:t>
            </a:r>
            <a:r>
              <a:rPr lang="en-IE" sz="2800" dirty="0"/>
              <a:t> </a:t>
            </a:r>
            <a:r>
              <a:rPr lang="en-IE" sz="2800" dirty="0" err="1"/>
              <a:t>timpeall</a:t>
            </a:r>
            <a:r>
              <a:rPr lang="en-IE" sz="2800" dirty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gceall</a:t>
            </a:r>
            <a:r>
              <a:rPr lang="en-IE" sz="2800" dirty="0"/>
              <a:t>, </a:t>
            </a:r>
            <a:r>
              <a:rPr lang="en-IE" sz="2800" dirty="0" err="1"/>
              <a:t>tagann</a:t>
            </a:r>
            <a:r>
              <a:rPr lang="en-IE" sz="2800" dirty="0"/>
              <a:t> an </a:t>
            </a:r>
            <a:r>
              <a:rPr lang="en-IE" sz="2800" b="1" dirty="0">
                <a:solidFill>
                  <a:srgbClr val="FF0000"/>
                </a:solidFill>
              </a:rPr>
              <a:t>H²O AMACH as an </a:t>
            </a:r>
            <a:r>
              <a:rPr lang="en-IE" sz="2800" b="1" dirty="0" err="1">
                <a:solidFill>
                  <a:srgbClr val="FF0000"/>
                </a:solidFill>
              </a:rPr>
              <a:t>gcill</a:t>
            </a:r>
            <a:r>
              <a:rPr lang="en-IE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655655"/>
            <a:ext cx="201622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b="1" dirty="0"/>
              <a:t>I </a:t>
            </a:r>
            <a:r>
              <a:rPr lang="en-IE" sz="2400" b="1" dirty="0" err="1"/>
              <a:t>dtuaslagán</a:t>
            </a:r>
            <a:r>
              <a:rPr lang="en-IE" sz="2400" b="1" dirty="0"/>
              <a:t> </a:t>
            </a:r>
            <a:r>
              <a:rPr lang="en-IE" sz="2400" b="1" dirty="0" err="1"/>
              <a:t>hipeatónach</a:t>
            </a:r>
            <a:endParaRPr lang="en-I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2636912"/>
            <a:ext cx="201622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b="1" dirty="0"/>
              <a:t>I </a:t>
            </a:r>
            <a:r>
              <a:rPr lang="en-IE" sz="2400" b="1" dirty="0" err="1"/>
              <a:t>dtuaslagán</a:t>
            </a:r>
            <a:r>
              <a:rPr lang="en-IE" sz="2400" b="1" dirty="0"/>
              <a:t> </a:t>
            </a:r>
            <a:r>
              <a:rPr lang="en-IE" sz="2400" b="1" dirty="0" err="1"/>
              <a:t>hipeartónach</a:t>
            </a:r>
            <a:endParaRPr lang="en-IE" sz="2400" dirty="0"/>
          </a:p>
        </p:txBody>
      </p:sp>
      <p:sp>
        <p:nvSpPr>
          <p:cNvPr id="7" name="Left Arrow 6"/>
          <p:cNvSpPr/>
          <p:nvPr/>
        </p:nvSpPr>
        <p:spPr>
          <a:xfrm>
            <a:off x="5868144" y="4725144"/>
            <a:ext cx="1008112" cy="14401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170" name="Picture 2" descr="Plasmo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18" y="3805473"/>
            <a:ext cx="41624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1619672" y="3212976"/>
            <a:ext cx="504056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51920" y="3214015"/>
            <a:ext cx="446362" cy="144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87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/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Osmóis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ga-IE" b="1" dirty="0">
                <a:solidFill>
                  <a:srgbClr val="FF0000"/>
                </a:solidFill>
              </a:rPr>
              <a:t>i </a:t>
            </a:r>
            <a:r>
              <a:rPr lang="ga-IE" b="1" dirty="0" err="1">
                <a:solidFill>
                  <a:srgbClr val="FF0000"/>
                </a:solidFill>
              </a:rPr>
              <a:t>gc</a:t>
            </a:r>
            <a:r>
              <a:rPr lang="en-IE" b="1" dirty="0">
                <a:solidFill>
                  <a:srgbClr val="FF0000"/>
                </a:solidFill>
              </a:rPr>
              <a:t>ill </a:t>
            </a:r>
            <a:r>
              <a:rPr lang="ga-IE" b="1" dirty="0">
                <a:solidFill>
                  <a:srgbClr val="FF0000"/>
                </a:solidFill>
              </a:rPr>
              <a:t>a</a:t>
            </a:r>
            <a:r>
              <a:rPr lang="en-IE" b="1" dirty="0" err="1">
                <a:solidFill>
                  <a:srgbClr val="FF0000"/>
                </a:solidFill>
              </a:rPr>
              <a:t>inmhí</a:t>
            </a:r>
            <a:r>
              <a:rPr lang="en-IE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E" dirty="0" err="1"/>
              <a:t>Bíonn</a:t>
            </a:r>
            <a:r>
              <a:rPr lang="en-IE" dirty="0"/>
              <a:t> </a:t>
            </a:r>
            <a:r>
              <a:rPr lang="en-IE" dirty="0" err="1"/>
              <a:t>fuilchealla</a:t>
            </a:r>
            <a:r>
              <a:rPr lang="en-IE" dirty="0"/>
              <a:t> </a:t>
            </a:r>
            <a:r>
              <a:rPr lang="en-IE" dirty="0" err="1"/>
              <a:t>dearga</a:t>
            </a:r>
            <a:r>
              <a:rPr lang="en-IE" dirty="0"/>
              <a:t> suite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phlasma</a:t>
            </a:r>
            <a:r>
              <a:rPr lang="en-IE" dirty="0"/>
              <a:t> </a:t>
            </a:r>
            <a:r>
              <a:rPr lang="en-IE" dirty="0" err="1"/>
              <a:t>fola</a:t>
            </a:r>
            <a:r>
              <a:rPr lang="en-IE" dirty="0"/>
              <a:t>.  </a:t>
            </a:r>
          </a:p>
          <a:p>
            <a:pPr marL="457200" lvl="1" indent="0">
              <a:buNone/>
            </a:pP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tiúchán</a:t>
            </a:r>
            <a:r>
              <a:rPr lang="en-IE" dirty="0"/>
              <a:t> </a:t>
            </a:r>
            <a:r>
              <a:rPr lang="en-IE" dirty="0" err="1"/>
              <a:t>salainn</a:t>
            </a:r>
            <a:r>
              <a:rPr lang="en-IE" dirty="0"/>
              <a:t> </a:t>
            </a:r>
            <a:r>
              <a:rPr lang="en-IE" dirty="0" err="1"/>
              <a:t>thart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0.7%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phlasma</a:t>
            </a:r>
            <a:r>
              <a:rPr lang="en-IE" dirty="0"/>
              <a:t> &amp; </a:t>
            </a:r>
            <a:r>
              <a:rPr lang="en-IE" dirty="0" err="1"/>
              <a:t>tiúchan</a:t>
            </a:r>
            <a:r>
              <a:rPr lang="en-IE" dirty="0"/>
              <a:t> </a:t>
            </a:r>
            <a:r>
              <a:rPr lang="en-IE" dirty="0" err="1"/>
              <a:t>salainn</a:t>
            </a:r>
            <a:r>
              <a:rPr lang="en-IE" dirty="0"/>
              <a:t> </a:t>
            </a:r>
            <a:r>
              <a:rPr lang="en-IE" dirty="0" err="1"/>
              <a:t>thart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0.7%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bhfuilchill</a:t>
            </a:r>
            <a:r>
              <a:rPr lang="en-IE" dirty="0"/>
              <a:t> </a:t>
            </a:r>
            <a:r>
              <a:rPr lang="en-IE" dirty="0" err="1"/>
              <a:t>dhearg</a:t>
            </a:r>
            <a:r>
              <a:rPr lang="en-IE" dirty="0"/>
              <a:t>.  </a:t>
            </a:r>
          </a:p>
          <a:p>
            <a:pPr marL="457200" lvl="1" indent="0">
              <a:buNone/>
            </a:pPr>
            <a:r>
              <a:rPr lang="en-IE" dirty="0"/>
              <a:t>Mar sin, </a:t>
            </a:r>
            <a:r>
              <a:rPr lang="en-IE" b="1" dirty="0" err="1"/>
              <a:t>ní</a:t>
            </a:r>
            <a:r>
              <a:rPr lang="en-IE" b="1" dirty="0"/>
              <a:t> </a:t>
            </a:r>
            <a:r>
              <a:rPr lang="en-IE" b="1" dirty="0" err="1"/>
              <a:t>ghluaiseann</a:t>
            </a:r>
            <a:r>
              <a:rPr lang="en-IE" b="1" dirty="0"/>
              <a:t> </a:t>
            </a:r>
            <a:r>
              <a:rPr lang="en-IE" b="1" dirty="0" err="1"/>
              <a:t>uisce</a:t>
            </a:r>
            <a:r>
              <a:rPr lang="en-IE" b="1" dirty="0"/>
              <a:t> </a:t>
            </a:r>
            <a:r>
              <a:rPr lang="en-IE" dirty="0" err="1"/>
              <a:t>isteach</a:t>
            </a:r>
            <a:r>
              <a:rPr lang="en-IE" dirty="0"/>
              <a:t> </a:t>
            </a:r>
            <a:r>
              <a:rPr lang="en-IE" dirty="0" err="1"/>
              <a:t>ná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 as an </a:t>
            </a:r>
            <a:r>
              <a:rPr lang="en-IE" dirty="0" err="1"/>
              <a:t>bhfuilchill</a:t>
            </a:r>
            <a:r>
              <a:rPr lang="en-IE" dirty="0"/>
              <a:t> </a:t>
            </a:r>
            <a:r>
              <a:rPr lang="en-IE" dirty="0" err="1"/>
              <a:t>dhearg</a:t>
            </a:r>
            <a:r>
              <a:rPr lang="en-IE" dirty="0"/>
              <a:t> &amp; í suite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phlasma</a:t>
            </a:r>
            <a:r>
              <a:rPr lang="en-IE" dirty="0"/>
              <a:t> de </a:t>
            </a:r>
            <a:r>
              <a:rPr lang="en-IE" dirty="0" err="1"/>
              <a:t>ghnáth</a:t>
            </a:r>
            <a:r>
              <a:rPr lang="en-IE" dirty="0"/>
              <a:t>…. 			 	</a:t>
            </a:r>
          </a:p>
          <a:p>
            <a:endParaRPr lang="en-IE" dirty="0"/>
          </a:p>
        </p:txBody>
      </p:sp>
      <p:pic>
        <p:nvPicPr>
          <p:cNvPr id="8194" name="Picture 2" descr="blood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7" y="3861048"/>
            <a:ext cx="7656785" cy="255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85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753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Cb.8  Gluaiseacht trí Chillscannán - </vt:lpstr>
      <vt:lpstr>Gluaiseacht trí chillscannán:</vt:lpstr>
      <vt:lpstr>1. Idirleathadh </vt:lpstr>
      <vt:lpstr>2. Osmóis: Idirleathadh de chineál speisialta í an osmóis (UISCE amháin) </vt:lpstr>
      <vt:lpstr>Tuaslagáin </vt:lpstr>
      <vt:lpstr> (2a) Osmóis i gCill Phlanda:  </vt:lpstr>
      <vt:lpstr>Éifeacht Osmóise i gcill phlanda:  (a) Turgar</vt:lpstr>
      <vt:lpstr>Éifeacht Osmóise i gcill phlanda  (b) Plasmalú</vt:lpstr>
      <vt:lpstr>Osmóis i gcill ainmhí:</vt:lpstr>
      <vt:lpstr>(a) Haemalú - osmóis H²O isteach san fhuilchill dhearg</vt:lpstr>
      <vt:lpstr>Osmóis i gcill ainmhí: Fuilchill Dhearg (b) Osmóis AMACH as an gcill - Plasmalú</vt:lpstr>
      <vt:lpstr>Turgnamh: Ubh &amp; Osmóis</vt:lpstr>
      <vt:lpstr>Iompar gníomhach</vt:lpstr>
      <vt:lpstr>3. Iompar Gníomhach:    </vt:lpstr>
      <vt:lpstr>Iompar Gníomhach: </vt:lpstr>
      <vt:lpstr>Úsáidtear an t-eolas faoi PHLASMALÚ d’úrchaomhnú bia: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Osmóis</dc:title>
  <dc:creator>Student</dc:creator>
  <cp:lastModifiedBy>user1</cp:lastModifiedBy>
  <cp:revision>109</cp:revision>
  <dcterms:created xsi:type="dcterms:W3CDTF">2011-08-11T21:38:44Z</dcterms:created>
  <dcterms:modified xsi:type="dcterms:W3CDTF">2016-08-24T07:42:18Z</dcterms:modified>
</cp:coreProperties>
</file>