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82" r:id="rId12"/>
    <p:sldId id="267" r:id="rId13"/>
    <p:sldId id="266" r:id="rId14"/>
    <p:sldId id="269" r:id="rId15"/>
    <p:sldId id="274" r:id="rId16"/>
    <p:sldId id="273" r:id="rId17"/>
    <p:sldId id="275" r:id="rId18"/>
    <p:sldId id="281" r:id="rId19"/>
    <p:sldId id="277" r:id="rId20"/>
    <p:sldId id="268" r:id="rId21"/>
    <p:sldId id="276" r:id="rId22"/>
    <p:sldId id="270" r:id="rId23"/>
    <p:sldId id="271" r:id="rId24"/>
    <p:sldId id="280" r:id="rId25"/>
    <p:sldId id="279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8934" autoAdjust="0"/>
  </p:normalViewPr>
  <p:slideViewPr>
    <p:cSldViewPr>
      <p:cViewPr varScale="1">
        <p:scale>
          <a:sx n="92" d="100"/>
          <a:sy n="92" d="100"/>
        </p:scale>
        <p:origin x="8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4679-2053-43D5-96C1-D1E88FF2A96C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45E7-D1AB-4156-AF5F-7AF75EDEFF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533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09C2B-56F5-49FD-82F4-56973E9D82DB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4A77-2C5F-4A81-82F0-C24818208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71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4A77-2C5F-4A81-82F0-C248182089D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42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4A77-2C5F-4A81-82F0-C248182089D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742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4A77-2C5F-4A81-82F0-C248182089D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618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4A77-2C5F-4A81-82F0-C248182089D9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4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98AA-C277-4FE2-827C-B6CEF6854D0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0790-89B4-4D03-B0D6-FF137F3A15EA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2276872"/>
            <a:ext cx="3595936" cy="1470025"/>
          </a:xfrm>
        </p:spPr>
        <p:txBody>
          <a:bodyPr>
            <a:normAutofit fontScale="90000"/>
          </a:bodyPr>
          <a:lstStyle/>
          <a:p>
            <a:r>
              <a:rPr lang="en-IE" sz="7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IE" sz="7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Córas</a:t>
            </a:r>
            <a:r>
              <a:rPr lang="en-IE" sz="7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7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Díleá</a:t>
            </a:r>
            <a:endParaRPr lang="en-IE" sz="7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074" name="AutoShape 2" descr="http://t3.gstatic.com/images?q=tbn:ANd9GcSYAsG2veuY2uebBkXTxYFVqsxwg_EPnp_EaGK7KJ5_czYaxtdkvA&amp;t=1"/>
          <p:cNvSpPr>
            <a:spLocks noChangeAspect="1" noChangeArrowheads="1"/>
          </p:cNvSpPr>
          <p:nvPr/>
        </p:nvSpPr>
        <p:spPr bwMode="auto">
          <a:xfrm>
            <a:off x="155575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076" name="AutoShape 4" descr="http://t3.gstatic.com/images?q=tbn:ANd9GcSYAsG2veuY2uebBkXTxYFVqsxwg_EPnp_EaGK7KJ5_czYaxtdkvA&amp;t=1"/>
          <p:cNvSpPr>
            <a:spLocks noChangeAspect="1" noChangeArrowheads="1"/>
          </p:cNvSpPr>
          <p:nvPr/>
        </p:nvSpPr>
        <p:spPr bwMode="auto">
          <a:xfrm>
            <a:off x="155575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078" name="AutoShape 6" descr="http://t3.gstatic.com/images?q=tbn:ANd9GcSYAsG2veuY2uebBkXTxYFVqsxwg_EPnp_EaGK7KJ5_czYaxtdkvA&amp;t=1"/>
          <p:cNvSpPr>
            <a:spLocks noChangeAspect="1" noChangeArrowheads="1"/>
          </p:cNvSpPr>
          <p:nvPr/>
        </p:nvSpPr>
        <p:spPr bwMode="auto">
          <a:xfrm>
            <a:off x="155575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080" name="AutoShape 8" descr="http://t3.gstatic.com/images?q=tbn:ANd9GcSYAsG2veuY2uebBkXTxYFVqsxwg_EPnp_EaGK7KJ5_czYaxtdkvA&amp;t=1"/>
          <p:cNvSpPr>
            <a:spLocks noChangeAspect="1" noChangeArrowheads="1"/>
          </p:cNvSpPr>
          <p:nvPr/>
        </p:nvSpPr>
        <p:spPr bwMode="auto">
          <a:xfrm>
            <a:off x="155575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6" name="Picture 2" descr="Human digestive system vector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3" y="908720"/>
            <a:ext cx="3048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b="1" u="sng" dirty="0">
                <a:solidFill>
                  <a:srgbClr val="CC3399"/>
                </a:solidFill>
              </a:rPr>
              <a:t>4 </a:t>
            </a:r>
            <a:r>
              <a:rPr lang="en-IE" sz="6600" b="1" u="sng" dirty="0" err="1">
                <a:solidFill>
                  <a:srgbClr val="CC3399"/>
                </a:solidFill>
              </a:rPr>
              <a:t>chinéal</a:t>
            </a:r>
            <a:r>
              <a:rPr lang="en-IE" sz="6600" b="1" u="sng" dirty="0">
                <a:solidFill>
                  <a:srgbClr val="CC3399"/>
                </a:solidFill>
              </a:rPr>
              <a:t> </a:t>
            </a:r>
            <a:r>
              <a:rPr lang="en-IE" sz="6600" b="1" u="sng" dirty="0" err="1">
                <a:solidFill>
                  <a:srgbClr val="CC3399"/>
                </a:solidFill>
              </a:rPr>
              <a:t>fiacaile</a:t>
            </a:r>
            <a:r>
              <a:rPr lang="en-IE" sz="6600" b="1" u="sng" dirty="0">
                <a:solidFill>
                  <a:srgbClr val="CC3399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2933655"/>
            <a:ext cx="20162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 err="1"/>
              <a:t>Cúlfhiacail</a:t>
            </a:r>
            <a:endParaRPr lang="en-IE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94683" y="3010019"/>
            <a:ext cx="1266363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0304" y="4581128"/>
            <a:ext cx="30159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 err="1"/>
              <a:t>Fiacail</a:t>
            </a:r>
            <a:r>
              <a:rPr lang="en-IE" sz="3200" dirty="0"/>
              <a:t> </a:t>
            </a:r>
            <a:r>
              <a:rPr lang="en-IE" sz="3200" dirty="0" err="1"/>
              <a:t>Leathchúil</a:t>
            </a:r>
            <a:endParaRPr lang="en-IE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5359" y="1772816"/>
            <a:ext cx="22128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 err="1"/>
              <a:t>Starrfhiacail</a:t>
            </a:r>
            <a:endParaRPr lang="en-IE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5951697"/>
            <a:ext cx="20162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 err="1"/>
              <a:t>Clárfhiacail</a:t>
            </a:r>
            <a:endParaRPr lang="en-IE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4643" y="4614007"/>
            <a:ext cx="9932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47548" y="543550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Open False Human Teeth Extreme 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0033" y="2349442"/>
            <a:ext cx="4762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147548" y="1273116"/>
            <a:ext cx="2712484" cy="49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3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err="1">
                <a:solidFill>
                  <a:srgbClr val="00B050"/>
                </a:solidFill>
              </a:rPr>
              <a:t>Foirmle</a:t>
            </a:r>
            <a:r>
              <a:rPr lang="en-IE" b="1" u="sng" dirty="0">
                <a:solidFill>
                  <a:srgbClr val="00B050"/>
                </a:solidFill>
              </a:rPr>
              <a:t> </a:t>
            </a:r>
            <a:r>
              <a:rPr lang="en-IE" b="1" u="sng" dirty="0" err="1">
                <a:solidFill>
                  <a:srgbClr val="00B050"/>
                </a:solidFill>
              </a:rPr>
              <a:t>dhéadach</a:t>
            </a:r>
            <a:r>
              <a:rPr lang="en-IE" b="1" u="sng" dirty="0">
                <a:solidFill>
                  <a:srgbClr val="00B050"/>
                </a:solidFill>
              </a:rPr>
              <a:t> an </a:t>
            </a:r>
            <a:r>
              <a:rPr lang="en-IE" b="1" u="sng" dirty="0" err="1">
                <a:solidFill>
                  <a:srgbClr val="00B050"/>
                </a:solidFill>
              </a:rPr>
              <a:t>duine</a:t>
            </a:r>
            <a:endParaRPr lang="en-IE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40116"/>
            <a:ext cx="821925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           </a:t>
            </a:r>
            <a:r>
              <a:rPr lang="en-IE" u="sng" dirty="0"/>
              <a:t>2 </a:t>
            </a:r>
            <a:r>
              <a:rPr lang="en-IE" dirty="0"/>
              <a:t> ;     </a:t>
            </a:r>
            <a:r>
              <a:rPr lang="en-IE" u="sng" dirty="0"/>
              <a:t>1 </a:t>
            </a:r>
            <a:r>
              <a:rPr lang="en-IE" dirty="0"/>
              <a:t> ;     </a:t>
            </a:r>
            <a:r>
              <a:rPr lang="en-IE" u="sng" dirty="0"/>
              <a:t>2</a:t>
            </a:r>
            <a:r>
              <a:rPr lang="en-IE" dirty="0"/>
              <a:t> ;        </a:t>
            </a:r>
            <a:r>
              <a:rPr lang="en-IE" u="sng" dirty="0"/>
              <a:t>3</a:t>
            </a:r>
          </a:p>
          <a:p>
            <a:pPr marL="0" indent="0">
              <a:buNone/>
            </a:pPr>
            <a:r>
              <a:rPr lang="en-IE" dirty="0"/>
              <a:t>            2        1        2          3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698" y="1628800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330" y="1628800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1617683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2740" y="1617683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983151" y="1617683"/>
            <a:ext cx="455150" cy="144016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  <p:sp>
        <p:nvSpPr>
          <p:cNvPr id="9" name="Right Bracket 8"/>
          <p:cNvSpPr/>
          <p:nvPr/>
        </p:nvSpPr>
        <p:spPr>
          <a:xfrm>
            <a:off x="4716016" y="1484784"/>
            <a:ext cx="216024" cy="157305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70082" y="1767257"/>
            <a:ext cx="576064" cy="1141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Picture 2" descr="Open False Human Teeth Extreme 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9852" y="3501008"/>
            <a:ext cx="4762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7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5400" b="1" dirty="0">
                <a:solidFill>
                  <a:srgbClr val="CC3399"/>
                </a:solidFill>
              </a:rPr>
              <a:t>2. </a:t>
            </a:r>
            <a:r>
              <a:rPr lang="ga-IE" sz="5400" b="1" dirty="0" smtClean="0">
                <a:solidFill>
                  <a:srgbClr val="CC3399"/>
                </a:solidFill>
              </a:rPr>
              <a:t>An t</a:t>
            </a:r>
            <a:r>
              <a:rPr lang="en-IE" sz="5400" b="1" dirty="0" err="1" smtClean="0">
                <a:solidFill>
                  <a:srgbClr val="CC3399"/>
                </a:solidFill>
              </a:rPr>
              <a:t>Éasafagas</a:t>
            </a:r>
            <a:endParaRPr lang="en-IE" sz="5400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IE" dirty="0" err="1" smtClean="0"/>
              <a:t>Brú</a:t>
            </a:r>
            <a:r>
              <a:rPr lang="ga-IE" dirty="0" smtClean="0"/>
              <a:t>i</a:t>
            </a:r>
            <a:r>
              <a:rPr lang="en-IE" dirty="0" smtClean="0"/>
              <a:t>t</a:t>
            </a:r>
            <a:r>
              <a:rPr lang="ga-IE" dirty="0" smtClean="0"/>
              <a:t>e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/>
              <a:t>bia</a:t>
            </a:r>
            <a:r>
              <a:rPr lang="en-IE" dirty="0"/>
              <a:t> </a:t>
            </a:r>
            <a:r>
              <a:rPr lang="en-IE" dirty="0" err="1"/>
              <a:t>síos</a:t>
            </a:r>
            <a:r>
              <a:rPr lang="en-IE" dirty="0"/>
              <a:t> de </a:t>
            </a:r>
            <a:r>
              <a:rPr lang="en-IE" dirty="0" err="1"/>
              <a:t>bharr</a:t>
            </a:r>
            <a:r>
              <a:rPr lang="en-IE" dirty="0"/>
              <a:t> </a:t>
            </a:r>
            <a:r>
              <a:rPr lang="en-IE" dirty="0" err="1"/>
              <a:t>brú</a:t>
            </a:r>
            <a:r>
              <a:rPr lang="en-IE" dirty="0"/>
              <a:t> </a:t>
            </a:r>
            <a:r>
              <a:rPr lang="en-IE" dirty="0" smtClean="0"/>
              <a:t>m</a:t>
            </a:r>
            <a:r>
              <a:rPr lang="ga-IE" dirty="0" smtClean="0"/>
              <a:t>h</a:t>
            </a:r>
            <a:r>
              <a:rPr lang="en-IE" dirty="0" err="1" smtClean="0"/>
              <a:t>atána</a:t>
            </a:r>
            <a:r>
              <a:rPr lang="ga-IE" dirty="0" err="1" smtClean="0"/>
              <a:t>ig</a:t>
            </a:r>
            <a:r>
              <a:rPr lang="en-IE" dirty="0" smtClean="0"/>
              <a:t>h  </a:t>
            </a:r>
            <a:r>
              <a:rPr lang="en-IE" dirty="0"/>
              <a:t>- </a:t>
            </a:r>
            <a:r>
              <a:rPr lang="en-IE" dirty="0">
                <a:solidFill>
                  <a:srgbClr val="FF0000"/>
                </a:solidFill>
              </a:rPr>
              <a:t>‘</a:t>
            </a:r>
            <a:r>
              <a:rPr lang="en-IE" b="1" dirty="0" err="1">
                <a:solidFill>
                  <a:srgbClr val="FF0000"/>
                </a:solidFill>
              </a:rPr>
              <a:t>imfháscadh</a:t>
            </a:r>
            <a:r>
              <a:rPr lang="en-IE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58112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70C0"/>
                </a:solidFill>
              </a:rPr>
              <a:t>http://www.youtube.com/watch?v=b20VRR9C37Q</a:t>
            </a:r>
          </a:p>
        </p:txBody>
      </p:sp>
      <p:pic>
        <p:nvPicPr>
          <p:cNvPr id="5122" name="Picture 2" descr="http://thumb101.shutterstock.com/display_pic_with_logo/230998/328972457/stock-vector-cross-section-through-the-upper-alimentary-canal-showing-the-mouth-pharynx-larynx-oesophagus-and-328972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3050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b="1" dirty="0">
                <a:solidFill>
                  <a:srgbClr val="CC3399"/>
                </a:solidFill>
              </a:rPr>
              <a:t>3. </a:t>
            </a:r>
            <a:r>
              <a:rPr lang="ga-IE" b="1" dirty="0" smtClean="0">
                <a:solidFill>
                  <a:srgbClr val="CC3399"/>
                </a:solidFill>
              </a:rPr>
              <a:t>An </a:t>
            </a:r>
            <a:r>
              <a:rPr lang="en-IE" b="1" dirty="0" err="1" smtClean="0">
                <a:solidFill>
                  <a:srgbClr val="CC3399"/>
                </a:solidFill>
              </a:rPr>
              <a:t>Goile</a:t>
            </a:r>
            <a:endParaRPr lang="en-IE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27" y="1340768"/>
            <a:ext cx="3312368" cy="4525963"/>
          </a:xfrm>
        </p:spPr>
        <p:txBody>
          <a:bodyPr>
            <a:normAutofit/>
          </a:bodyPr>
          <a:lstStyle/>
          <a:p>
            <a:r>
              <a:rPr lang="en-IE" dirty="0" err="1"/>
              <a:t>Mála</a:t>
            </a:r>
            <a:r>
              <a:rPr lang="en-IE" dirty="0"/>
              <a:t> </a:t>
            </a:r>
            <a:r>
              <a:rPr lang="en-IE" dirty="0" err="1"/>
              <a:t>leaisteach</a:t>
            </a:r>
            <a:r>
              <a:rPr lang="en-IE" dirty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en-IE" dirty="0" err="1" smtClean="0"/>
              <a:t>gcoim</a:t>
            </a:r>
            <a:r>
              <a:rPr lang="ga-IE" dirty="0" err="1" smtClean="0"/>
              <a:t>eá</a:t>
            </a:r>
            <a:r>
              <a:rPr lang="en-IE" dirty="0" err="1" smtClean="0"/>
              <a:t>dtar</a:t>
            </a:r>
            <a:r>
              <a:rPr lang="en-IE" dirty="0" smtClean="0"/>
              <a:t> </a:t>
            </a:r>
            <a:r>
              <a:rPr lang="en-IE" dirty="0"/>
              <a:t>an </a:t>
            </a:r>
            <a:r>
              <a:rPr lang="en-IE" dirty="0" err="1"/>
              <a:t>bia</a:t>
            </a:r>
            <a:r>
              <a:rPr lang="en-IE" dirty="0"/>
              <a:t> go </a:t>
            </a:r>
            <a:r>
              <a:rPr lang="en-IE" dirty="0" err="1"/>
              <a:t>ceann</a:t>
            </a:r>
            <a:r>
              <a:rPr lang="en-IE" dirty="0"/>
              <a:t> 3-4 </a:t>
            </a:r>
            <a:r>
              <a:rPr lang="en-IE" dirty="0" err="1"/>
              <a:t>uair</a:t>
            </a:r>
            <a:r>
              <a:rPr lang="en-IE" dirty="0"/>
              <a:t> an </a:t>
            </a:r>
            <a:r>
              <a:rPr lang="en-IE" dirty="0" err="1" smtClean="0"/>
              <a:t>chloig</a:t>
            </a:r>
            <a:endParaRPr lang="en-IE" dirty="0"/>
          </a:p>
          <a:p>
            <a:r>
              <a:rPr lang="en-IE" dirty="0"/>
              <a:t>Einsímí &amp; Aigéad Hidreaclórach (</a:t>
            </a:r>
            <a:r>
              <a:rPr lang="en-IE" dirty="0" err="1"/>
              <a:t>HCl</a:t>
            </a:r>
            <a:r>
              <a:rPr lang="en-IE" dirty="0"/>
              <a:t>) a </a:t>
            </a:r>
            <a:r>
              <a:rPr lang="en-IE" dirty="0" err="1" smtClean="0"/>
              <a:t>thál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60032"/>
            <a:ext cx="842493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</a:rPr>
              <a:t>HCl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dirty="0">
                <a:solidFill>
                  <a:srgbClr val="FF0000"/>
                </a:solidFill>
              </a:rPr>
              <a:t>- </a:t>
            </a:r>
            <a:r>
              <a:rPr lang="en-IE" sz="3200" dirty="0" err="1">
                <a:solidFill>
                  <a:srgbClr val="FF0000"/>
                </a:solidFill>
              </a:rPr>
              <a:t>scoiltear</a:t>
            </a:r>
            <a:r>
              <a:rPr lang="en-IE" sz="3200" dirty="0">
                <a:solidFill>
                  <a:srgbClr val="FF0000"/>
                </a:solidFill>
              </a:rPr>
              <a:t> an t-</a:t>
            </a:r>
            <a:r>
              <a:rPr lang="en-IE" sz="3200" dirty="0" err="1">
                <a:solidFill>
                  <a:srgbClr val="FF0000"/>
                </a:solidFill>
              </a:rPr>
              <a:t>aigéad</a:t>
            </a:r>
            <a:r>
              <a:rPr lang="en-IE" sz="3200" dirty="0">
                <a:solidFill>
                  <a:srgbClr val="FF0000"/>
                </a:solidFill>
              </a:rPr>
              <a:t> </a:t>
            </a:r>
            <a:r>
              <a:rPr lang="en-IE" sz="3200" dirty="0" err="1">
                <a:solidFill>
                  <a:srgbClr val="FF0000"/>
                </a:solidFill>
              </a:rPr>
              <a:t>chun</a:t>
            </a:r>
            <a:r>
              <a:rPr lang="en-IE" sz="3200" dirty="0">
                <a:solidFill>
                  <a:srgbClr val="FF0000"/>
                </a:solidFill>
              </a:rPr>
              <a:t> </a:t>
            </a:r>
            <a:r>
              <a:rPr lang="en-IE" sz="3200" dirty="0" err="1">
                <a:solidFill>
                  <a:srgbClr val="FF0000"/>
                </a:solidFill>
              </a:rPr>
              <a:t>aon</a:t>
            </a:r>
            <a:r>
              <a:rPr lang="en-IE" sz="3200" dirty="0">
                <a:solidFill>
                  <a:srgbClr val="FF0000"/>
                </a:solidFill>
              </a:rPr>
              <a:t> </a:t>
            </a:r>
            <a:r>
              <a:rPr lang="en-IE" sz="3200" dirty="0" err="1">
                <a:solidFill>
                  <a:srgbClr val="FF0000"/>
                </a:solidFill>
              </a:rPr>
              <a:t>bhaictéar</a:t>
            </a:r>
            <a:r>
              <a:rPr lang="en-IE" sz="3200" dirty="0">
                <a:solidFill>
                  <a:srgbClr val="FF0000"/>
                </a:solidFill>
              </a:rPr>
              <a:t> </a:t>
            </a:r>
            <a:r>
              <a:rPr lang="en-IE" sz="3200" dirty="0" err="1">
                <a:solidFill>
                  <a:srgbClr val="FF0000"/>
                </a:solidFill>
              </a:rPr>
              <a:t>sa</a:t>
            </a:r>
            <a:r>
              <a:rPr lang="en-IE" sz="3200" dirty="0">
                <a:solidFill>
                  <a:srgbClr val="FF0000"/>
                </a:solidFill>
              </a:rPr>
              <a:t> </a:t>
            </a:r>
            <a:r>
              <a:rPr lang="en-IE" sz="3200" dirty="0" err="1">
                <a:solidFill>
                  <a:srgbClr val="FF0000"/>
                </a:solidFill>
              </a:rPr>
              <a:t>bhia</a:t>
            </a:r>
            <a:r>
              <a:rPr lang="en-IE" sz="3200" dirty="0">
                <a:solidFill>
                  <a:srgbClr val="FF0000"/>
                </a:solidFill>
              </a:rPr>
              <a:t> a  </a:t>
            </a:r>
            <a:r>
              <a:rPr lang="en-IE" sz="3200" dirty="0" err="1">
                <a:solidFill>
                  <a:srgbClr val="FF0000"/>
                </a:solidFill>
              </a:rPr>
              <a:t>mharú</a:t>
            </a:r>
            <a:r>
              <a:rPr lang="en-IE" sz="32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1397" y="2636912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Matán</a:t>
            </a:r>
            <a:r>
              <a:rPr lang="en-IE" dirty="0"/>
              <a:t> </a:t>
            </a:r>
            <a:r>
              <a:rPr lang="en-IE" dirty="0" err="1"/>
              <a:t>iata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725140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Matán iata</a:t>
            </a:r>
            <a:endParaRPr lang="en-IE" sz="1200" dirty="0"/>
          </a:p>
        </p:txBody>
      </p:sp>
      <p:pic>
        <p:nvPicPr>
          <p:cNvPr id="7170" name="Picture 2" descr="http://thumb7.shutterstock.com/display_pic_with_logo/1369867/374549551/stock-photo-human-stomach-anatomy-374549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78229"/>
            <a:ext cx="3429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5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b="1" dirty="0">
                <a:solidFill>
                  <a:srgbClr val="CC3399"/>
                </a:solidFill>
              </a:rPr>
              <a:t>4. An </a:t>
            </a:r>
            <a:r>
              <a:rPr lang="en-IE" b="1" dirty="0" err="1">
                <a:solidFill>
                  <a:srgbClr val="CC3399"/>
                </a:solidFill>
              </a:rPr>
              <a:t>Stéig</a:t>
            </a:r>
            <a:r>
              <a:rPr lang="en-IE" b="1" dirty="0">
                <a:solidFill>
                  <a:srgbClr val="CC3399"/>
                </a:solidFill>
              </a:rPr>
              <a:t> </a:t>
            </a:r>
            <a:r>
              <a:rPr lang="en-IE" b="1" dirty="0" err="1">
                <a:solidFill>
                  <a:srgbClr val="CC3399"/>
                </a:solidFill>
              </a:rPr>
              <a:t>Bheag</a:t>
            </a:r>
            <a:endParaRPr lang="en-IE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5404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/>
              <a:t>2 </a:t>
            </a:r>
            <a:r>
              <a:rPr lang="en-IE" dirty="0" err="1"/>
              <a:t>chuid</a:t>
            </a:r>
            <a:r>
              <a:rPr lang="en-IE" dirty="0"/>
              <a:t>:</a:t>
            </a:r>
          </a:p>
          <a:p>
            <a:pPr marL="0" indent="0">
              <a:buNone/>
            </a:pPr>
            <a:r>
              <a:rPr lang="en-IE" dirty="0"/>
              <a:t>1. </a:t>
            </a:r>
            <a:r>
              <a:rPr lang="en-IE" b="1" dirty="0">
                <a:solidFill>
                  <a:srgbClr val="00B0F0"/>
                </a:solidFill>
              </a:rPr>
              <a:t>An </a:t>
            </a:r>
            <a:r>
              <a:rPr lang="en-IE" b="1" dirty="0" err="1">
                <a:solidFill>
                  <a:srgbClr val="00B0F0"/>
                </a:solidFill>
              </a:rPr>
              <a:t>Dúidéineam-</a:t>
            </a:r>
            <a:r>
              <a:rPr lang="en-IE" dirty="0" err="1"/>
              <a:t>Críochnaíonn</a:t>
            </a:r>
            <a:r>
              <a:rPr lang="en-IE" dirty="0"/>
              <a:t> </a:t>
            </a:r>
            <a:r>
              <a:rPr lang="en-IE" dirty="0">
                <a:solidFill>
                  <a:srgbClr val="FF0000"/>
                </a:solidFill>
              </a:rPr>
              <a:t>DILEÁ</a:t>
            </a:r>
            <a:r>
              <a:rPr lang="en-IE" dirty="0"/>
              <a:t> </a:t>
            </a:r>
            <a:r>
              <a:rPr lang="en-IE" dirty="0" err="1"/>
              <a:t>anseo</a:t>
            </a:r>
            <a:r>
              <a:rPr lang="en-IE" dirty="0"/>
              <a:t> 2.</a:t>
            </a:r>
            <a:r>
              <a:rPr lang="en-IE" b="1" dirty="0">
                <a:solidFill>
                  <a:srgbClr val="00B0F0"/>
                </a:solidFill>
              </a:rPr>
              <a:t> An </a:t>
            </a:r>
            <a:r>
              <a:rPr lang="en-IE" b="1" dirty="0" err="1" smtClean="0">
                <a:solidFill>
                  <a:srgbClr val="00B0F0"/>
                </a:solidFill>
              </a:rPr>
              <a:t>tIléam</a:t>
            </a:r>
            <a:r>
              <a:rPr lang="en-IE" b="1" dirty="0" smtClean="0">
                <a:solidFill>
                  <a:srgbClr val="00B0F0"/>
                </a:solidFill>
              </a:rPr>
              <a:t>-  </a:t>
            </a:r>
            <a:r>
              <a:rPr lang="en-IE" dirty="0" err="1"/>
              <a:t>tosaíonn</a:t>
            </a:r>
            <a:r>
              <a:rPr lang="en-IE" dirty="0"/>
              <a:t> </a:t>
            </a:r>
            <a:r>
              <a:rPr lang="en-IE" dirty="0">
                <a:solidFill>
                  <a:srgbClr val="FF0000"/>
                </a:solidFill>
              </a:rPr>
              <a:t>IONSÚ </a:t>
            </a:r>
            <a:r>
              <a:rPr lang="en-IE" dirty="0" err="1">
                <a:solidFill>
                  <a:srgbClr val="FF0000"/>
                </a:solidFill>
              </a:rPr>
              <a:t>anois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anseo</a:t>
            </a:r>
            <a:r>
              <a:rPr lang="en-IE" dirty="0">
                <a:solidFill>
                  <a:srgbClr val="FF0000"/>
                </a:solidFill>
              </a:rPr>
              <a:t>.</a:t>
            </a:r>
          </a:p>
          <a:p>
            <a:r>
              <a:rPr lang="en-IE" dirty="0" err="1"/>
              <a:t>Ionsúitear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móilíní</a:t>
            </a:r>
            <a:r>
              <a:rPr lang="en-IE" dirty="0"/>
              <a:t> </a:t>
            </a:r>
            <a:r>
              <a:rPr lang="en-IE" dirty="0" err="1"/>
              <a:t>beaga</a:t>
            </a:r>
            <a:r>
              <a:rPr lang="en-IE" dirty="0"/>
              <a:t> </a:t>
            </a:r>
            <a:r>
              <a:rPr lang="en-IE" dirty="0" err="1"/>
              <a:t>bia</a:t>
            </a:r>
            <a:r>
              <a:rPr lang="en-IE" dirty="0"/>
              <a:t> </a:t>
            </a:r>
            <a:r>
              <a:rPr lang="en-IE" dirty="0" smtClean="0"/>
              <a:t>d</a:t>
            </a:r>
            <a:r>
              <a:rPr lang="ga-IE" dirty="0" smtClean="0"/>
              <a:t>í</a:t>
            </a:r>
            <a:r>
              <a:rPr lang="en-IE" dirty="0" err="1" smtClean="0"/>
              <a:t>leáite</a:t>
            </a:r>
            <a:r>
              <a:rPr lang="en-IE" dirty="0" smtClean="0"/>
              <a:t> </a:t>
            </a:r>
            <a:r>
              <a:rPr lang="en-IE" dirty="0" err="1"/>
              <a:t>isteach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b="1" dirty="0" err="1">
                <a:solidFill>
                  <a:srgbClr val="FF0000"/>
                </a:solidFill>
              </a:rPr>
              <a:t>chóras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fola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dirty="0"/>
              <a:t>&amp; </a:t>
            </a:r>
            <a:r>
              <a:rPr lang="en-IE" dirty="0" err="1"/>
              <a:t>faigheann</a:t>
            </a:r>
            <a:r>
              <a:rPr lang="en-IE" dirty="0"/>
              <a:t> GACH </a:t>
            </a:r>
            <a:r>
              <a:rPr lang="en-IE" dirty="0" smtClean="0"/>
              <a:t>c</a:t>
            </a:r>
            <a:r>
              <a:rPr lang="ga-IE" dirty="0" smtClean="0"/>
              <a:t>i</a:t>
            </a:r>
            <a:r>
              <a:rPr lang="en-IE" dirty="0" err="1" smtClean="0"/>
              <a:t>ll</a:t>
            </a:r>
            <a:r>
              <a:rPr lang="en-IE" dirty="0" smtClean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chorp</a:t>
            </a:r>
            <a:r>
              <a:rPr lang="en-IE" dirty="0"/>
              <a:t> </a:t>
            </a:r>
            <a:r>
              <a:rPr lang="en-IE" dirty="0" err="1"/>
              <a:t>cúpla</a:t>
            </a:r>
            <a:r>
              <a:rPr lang="en-IE" dirty="0"/>
              <a:t> </a:t>
            </a:r>
            <a:r>
              <a:rPr lang="en-IE" dirty="0" err="1"/>
              <a:t>ceann</a:t>
            </a:r>
            <a:r>
              <a:rPr lang="en-IE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3363" y="5747075"/>
            <a:ext cx="39959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/>
              <a:t>Tá</a:t>
            </a:r>
            <a:r>
              <a:rPr lang="en-US" sz="3200" dirty="0"/>
              <a:t> </a:t>
            </a:r>
            <a:r>
              <a:rPr lang="en-US" sz="3200" dirty="0" err="1"/>
              <a:t>sé</a:t>
            </a:r>
            <a:r>
              <a:rPr lang="en-US" sz="3200" dirty="0"/>
              <a:t> 6.5m. </a:t>
            </a:r>
            <a:r>
              <a:rPr lang="en-US" sz="3200" dirty="0" err="1"/>
              <a:t>ar</a:t>
            </a:r>
            <a:r>
              <a:rPr lang="en-US" sz="3200" dirty="0"/>
              <a:t> fad!</a:t>
            </a:r>
            <a:endParaRPr lang="en-IE" sz="3200" dirty="0"/>
          </a:p>
        </p:txBody>
      </p:sp>
      <p:sp>
        <p:nvSpPr>
          <p:cNvPr id="8" name="Rectangle 7"/>
          <p:cNvSpPr/>
          <p:nvPr/>
        </p:nvSpPr>
        <p:spPr>
          <a:xfrm>
            <a:off x="7956376" y="4365104"/>
            <a:ext cx="86409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4" name="Picture 2" descr="http://thumb101.shutterstock.com/display_pic_with_logo/1970306/208160317/stock-vector-human-liver-vector-illustration-20816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54279"/>
            <a:ext cx="3779819" cy="367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832516">
            <a:off x="4109859" y="2452108"/>
            <a:ext cx="2016224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30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en-IE" sz="6000" u="sng" dirty="0">
                <a:solidFill>
                  <a:srgbClr val="FF0000"/>
                </a:solidFill>
              </a:rPr>
              <a:t>(A) An </a:t>
            </a:r>
            <a:r>
              <a:rPr lang="en-IE" sz="6000" b="1" u="sng" dirty="0" err="1">
                <a:solidFill>
                  <a:srgbClr val="FF0000"/>
                </a:solidFill>
              </a:rPr>
              <a:t>Dúidéineam</a:t>
            </a:r>
            <a:endParaRPr lang="en-IE" sz="6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9252520" cy="4741987"/>
          </a:xfrm>
        </p:spPr>
        <p:txBody>
          <a:bodyPr/>
          <a:lstStyle/>
          <a:p>
            <a:r>
              <a:rPr lang="en-IE" sz="4800" b="1" dirty="0" err="1">
                <a:solidFill>
                  <a:srgbClr val="00B0F0"/>
                </a:solidFill>
              </a:rPr>
              <a:t>Críoch</a:t>
            </a:r>
            <a:r>
              <a:rPr lang="en-IE" sz="4800" b="1" dirty="0">
                <a:solidFill>
                  <a:srgbClr val="00B0F0"/>
                </a:solidFill>
              </a:rPr>
              <a:t> </a:t>
            </a:r>
            <a:r>
              <a:rPr lang="en-IE" sz="4800" b="1" dirty="0" smtClean="0">
                <a:solidFill>
                  <a:srgbClr val="00B0F0"/>
                </a:solidFill>
              </a:rPr>
              <a:t>D</a:t>
            </a:r>
            <a:r>
              <a:rPr lang="ga-IE" sz="4800" b="1" dirty="0" smtClean="0">
                <a:solidFill>
                  <a:srgbClr val="00B0F0"/>
                </a:solidFill>
              </a:rPr>
              <a:t>í</a:t>
            </a:r>
            <a:r>
              <a:rPr lang="en-IE" sz="4800" b="1" dirty="0" err="1" smtClean="0">
                <a:solidFill>
                  <a:srgbClr val="00B0F0"/>
                </a:solidFill>
              </a:rPr>
              <a:t>leá</a:t>
            </a:r>
            <a:r>
              <a:rPr lang="en-IE" sz="4800" b="1" dirty="0" smtClean="0">
                <a:solidFill>
                  <a:srgbClr val="00B0F0"/>
                </a:solidFill>
              </a:rPr>
              <a:t>-</a:t>
            </a:r>
            <a:endParaRPr lang="en-IE" sz="4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IE" dirty="0" err="1"/>
              <a:t>m.s.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Carbaihiodráit</a:t>
            </a:r>
            <a:r>
              <a:rPr lang="en-IE" dirty="0">
                <a:sym typeface="Wingdings" pitchFamily="2" charset="2"/>
              </a:rPr>
              <a:t> </a:t>
            </a:r>
            <a:r>
              <a:rPr lang="en-IE" dirty="0" err="1">
                <a:sym typeface="Wingdings" pitchFamily="2" charset="2"/>
              </a:rPr>
              <a:t>Monaisiúicríd</a:t>
            </a:r>
            <a:r>
              <a:rPr lang="en-IE" dirty="0">
                <a:sym typeface="Wingdings" pitchFamily="2" charset="2"/>
              </a:rPr>
              <a:t> (</a:t>
            </a:r>
            <a:r>
              <a:rPr lang="en-IE" dirty="0" err="1">
                <a:sym typeface="Wingdings" pitchFamily="2" charset="2"/>
              </a:rPr>
              <a:t>Glúcos</a:t>
            </a:r>
            <a:r>
              <a:rPr lang="en-IE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IE" dirty="0">
                <a:sym typeface="Wingdings" pitchFamily="2" charset="2"/>
              </a:rPr>
              <a:t>        </a:t>
            </a:r>
            <a:r>
              <a:rPr lang="en-IE" dirty="0" err="1">
                <a:sym typeface="Wingdings" pitchFamily="2" charset="2"/>
              </a:rPr>
              <a:t>Gach</a:t>
            </a:r>
            <a:r>
              <a:rPr lang="en-IE" dirty="0">
                <a:sym typeface="Wingdings" pitchFamily="2" charset="2"/>
              </a:rPr>
              <a:t> </a:t>
            </a:r>
            <a:r>
              <a:rPr lang="en-IE" dirty="0" err="1">
                <a:sym typeface="Wingdings" pitchFamily="2" charset="2"/>
              </a:rPr>
              <a:t>Próitéin</a:t>
            </a:r>
            <a:r>
              <a:rPr lang="en-IE" dirty="0">
                <a:sym typeface="Wingdings" pitchFamily="2" charset="2"/>
              </a:rPr>
              <a:t>  </a:t>
            </a:r>
            <a:r>
              <a:rPr lang="en-IE" dirty="0" err="1">
                <a:sym typeface="Wingdings" pitchFamily="2" charset="2"/>
              </a:rPr>
              <a:t>Aimín-Aigéad</a:t>
            </a:r>
            <a:endParaRPr lang="en-IE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IE" dirty="0">
                <a:sym typeface="Wingdings" pitchFamily="2" charset="2"/>
              </a:rPr>
              <a:t>        </a:t>
            </a:r>
            <a:r>
              <a:rPr lang="en-IE" dirty="0" err="1">
                <a:sym typeface="Wingdings" pitchFamily="2" charset="2"/>
              </a:rPr>
              <a:t>Gach</a:t>
            </a:r>
            <a:r>
              <a:rPr lang="en-IE" dirty="0">
                <a:sym typeface="Wingdings" pitchFamily="2" charset="2"/>
              </a:rPr>
              <a:t> Lipid/</a:t>
            </a:r>
            <a:r>
              <a:rPr lang="en-IE" dirty="0" err="1">
                <a:sym typeface="Wingdings" pitchFamily="2" charset="2"/>
              </a:rPr>
              <a:t>Saill</a:t>
            </a:r>
            <a:r>
              <a:rPr lang="en-IE" dirty="0">
                <a:sym typeface="Wingdings" pitchFamily="2" charset="2"/>
              </a:rPr>
              <a:t>  </a:t>
            </a:r>
            <a:r>
              <a:rPr lang="en-IE" dirty="0" err="1">
                <a:sym typeface="Wingdings" pitchFamily="2" charset="2"/>
              </a:rPr>
              <a:t>Aigéid</a:t>
            </a:r>
            <a:r>
              <a:rPr lang="en-IE" dirty="0">
                <a:sym typeface="Wingdings" pitchFamily="2" charset="2"/>
              </a:rPr>
              <a:t> </a:t>
            </a:r>
            <a:r>
              <a:rPr lang="en-IE" dirty="0" err="1">
                <a:sym typeface="Wingdings" pitchFamily="2" charset="2"/>
              </a:rPr>
              <a:t>Shailleacha</a:t>
            </a:r>
            <a:r>
              <a:rPr lang="en-IE" dirty="0">
                <a:sym typeface="Wingdings" pitchFamily="2" charset="2"/>
              </a:rPr>
              <a:t> &amp; </a:t>
            </a:r>
            <a:r>
              <a:rPr lang="en-IE" dirty="0" err="1">
                <a:sym typeface="Wingdings" pitchFamily="2" charset="2"/>
              </a:rPr>
              <a:t>Gliocról</a:t>
            </a:r>
            <a:r>
              <a:rPr lang="en-IE" dirty="0">
                <a:sym typeface="Wingdings" pitchFamily="2" charset="2"/>
              </a:rPr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329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9081"/>
            <a:ext cx="8363272" cy="994725"/>
          </a:xfrm>
        </p:spPr>
        <p:txBody>
          <a:bodyPr/>
          <a:lstStyle/>
          <a:p>
            <a:r>
              <a:rPr lang="en-IE" b="1" dirty="0">
                <a:solidFill>
                  <a:srgbClr val="00B0F0"/>
                </a:solidFill>
              </a:rPr>
              <a:t>(B) </a:t>
            </a:r>
            <a:r>
              <a:rPr lang="en-IE" b="1" dirty="0" err="1">
                <a:solidFill>
                  <a:srgbClr val="00B0F0"/>
                </a:solidFill>
              </a:rPr>
              <a:t>Ionsú</a:t>
            </a:r>
            <a:r>
              <a:rPr lang="en-IE" b="1" dirty="0">
                <a:solidFill>
                  <a:srgbClr val="00B0F0"/>
                </a:solidFill>
              </a:rPr>
              <a:t> san </a:t>
            </a:r>
            <a:r>
              <a:rPr lang="en-IE" b="1" dirty="0" err="1">
                <a:solidFill>
                  <a:srgbClr val="00B0F0"/>
                </a:solidFill>
              </a:rPr>
              <a:t>Iléam</a:t>
            </a:r>
            <a:r>
              <a:rPr lang="en-IE" b="1" dirty="0">
                <a:solidFill>
                  <a:srgbClr val="00B0F0"/>
                </a:solidFill>
              </a:rPr>
              <a:t> </a:t>
            </a:r>
            <a:r>
              <a:rPr lang="en-IE" dirty="0"/>
              <a:t>- </a:t>
            </a:r>
            <a:r>
              <a:rPr lang="en-IE" dirty="0" err="1"/>
              <a:t>Conas</a:t>
            </a:r>
            <a:r>
              <a:rPr lang="en-IE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2664296" cy="513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Ag </a:t>
            </a:r>
            <a:r>
              <a:rPr lang="en-IE" dirty="0" err="1"/>
              <a:t>teacht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as </a:t>
            </a:r>
            <a:r>
              <a:rPr lang="en-IE" dirty="0" err="1"/>
              <a:t>balla</a:t>
            </a:r>
            <a:r>
              <a:rPr lang="en-IE" dirty="0"/>
              <a:t> </a:t>
            </a:r>
            <a:r>
              <a:rPr lang="en-IE" dirty="0" err="1"/>
              <a:t>matánach</a:t>
            </a:r>
            <a:r>
              <a:rPr lang="en-IE" dirty="0"/>
              <a:t> an </a:t>
            </a:r>
            <a:r>
              <a:rPr lang="en-IE" dirty="0" err="1"/>
              <a:t>iléim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ga-IE" dirty="0" smtClean="0"/>
              <a:t>rudaí cosúil le </a:t>
            </a:r>
            <a:r>
              <a:rPr lang="en-IE" dirty="0" smtClean="0"/>
              <a:t>‘</a:t>
            </a:r>
            <a:r>
              <a:rPr lang="en-IE" dirty="0" err="1" smtClean="0"/>
              <a:t>méar</a:t>
            </a:r>
            <a:r>
              <a:rPr lang="ga-IE" dirty="0" smtClean="0"/>
              <a:t>a</a:t>
            </a:r>
            <a:r>
              <a:rPr lang="en-IE" dirty="0" smtClean="0"/>
              <a:t> </a:t>
            </a:r>
            <a:r>
              <a:rPr lang="en-IE" dirty="0" err="1" smtClean="0"/>
              <a:t>beag</a:t>
            </a:r>
            <a:r>
              <a:rPr lang="ga-IE" dirty="0" smtClean="0"/>
              <a:t>a</a:t>
            </a:r>
            <a:r>
              <a:rPr lang="en-IE" dirty="0" smtClean="0"/>
              <a:t>’ </a:t>
            </a:r>
            <a:r>
              <a:rPr lang="en-IE" dirty="0"/>
              <a:t>– </a:t>
            </a:r>
            <a:r>
              <a:rPr lang="en-IE" sz="2400" b="1" dirty="0">
                <a:solidFill>
                  <a:srgbClr val="00B050"/>
                </a:solidFill>
              </a:rPr>
              <a:t>VILLEAS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sz="2400" b="1" dirty="0">
                <a:solidFill>
                  <a:srgbClr val="00B050"/>
                </a:solidFill>
              </a:rPr>
              <a:t>/ </a:t>
            </a:r>
            <a:r>
              <a:rPr lang="en-IE" sz="2400" b="1" dirty="0" err="1">
                <a:solidFill>
                  <a:srgbClr val="00B050"/>
                </a:solidFill>
              </a:rPr>
              <a:t>na</a:t>
            </a:r>
            <a:r>
              <a:rPr lang="en-IE" sz="2400" b="1" dirty="0">
                <a:solidFill>
                  <a:srgbClr val="00B050"/>
                </a:solidFill>
              </a:rPr>
              <a:t> VILLIS. </a:t>
            </a:r>
            <a:r>
              <a:rPr lang="en-IE" b="1" u="sng" dirty="0" err="1">
                <a:solidFill>
                  <a:srgbClr val="FF0000"/>
                </a:solidFill>
              </a:rPr>
              <a:t>Anseo</a:t>
            </a:r>
            <a:r>
              <a:rPr lang="en-IE" b="1" u="sng" dirty="0">
                <a:solidFill>
                  <a:srgbClr val="FF0000"/>
                </a:solidFill>
              </a:rPr>
              <a:t> a </a:t>
            </a:r>
            <a:r>
              <a:rPr lang="en-IE" b="1" u="sng" dirty="0" err="1">
                <a:solidFill>
                  <a:srgbClr val="FF0000"/>
                </a:solidFill>
              </a:rPr>
              <a:t>ionsuítear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bia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díleáite</a:t>
            </a:r>
            <a:r>
              <a:rPr lang="en-IE" b="1" dirty="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91680" y="4581128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lthy small intestine and stomach, bright anatomy illustration, white background - stock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34" y="1052737"/>
            <a:ext cx="37229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humb101.shutterstock.com/display_pic_with_logo/577372/402405103/stock-photo-intestine-lining-and-villi-food-digestion-and-absorption-intestinal-villus-d-illustration-402405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46713"/>
            <a:ext cx="3354672" cy="26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8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Struchtúr</a:t>
            </a:r>
            <a:r>
              <a:rPr lang="en-IE" dirty="0"/>
              <a:t> </a:t>
            </a:r>
            <a:r>
              <a:rPr lang="en-IE" dirty="0" err="1"/>
              <a:t>Villis</a:t>
            </a:r>
            <a:r>
              <a:rPr lang="en-IE" dirty="0"/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84" y="3885147"/>
            <a:ext cx="2267744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Lachtachán</a:t>
            </a:r>
            <a:r>
              <a:rPr lang="en-IE" sz="2400" b="1" dirty="0"/>
              <a:t>-</a:t>
            </a:r>
            <a:r>
              <a:rPr lang="en-IE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err="1"/>
              <a:t>ionsú</a:t>
            </a:r>
            <a:r>
              <a:rPr lang="en-IE" dirty="0"/>
              <a:t> </a:t>
            </a:r>
            <a:r>
              <a:rPr lang="en-IE" dirty="0" err="1"/>
              <a:t>aigéad</a:t>
            </a:r>
            <a:r>
              <a:rPr lang="en-IE" dirty="0"/>
              <a:t> </a:t>
            </a:r>
            <a:r>
              <a:rPr lang="en-IE" dirty="0" err="1"/>
              <a:t>sailleach</a:t>
            </a:r>
            <a:r>
              <a:rPr lang="en-IE" dirty="0"/>
              <a:t> &amp; </a:t>
            </a:r>
            <a:r>
              <a:rPr lang="en-IE" dirty="0" err="1" smtClean="0"/>
              <a:t>gliocaró</a:t>
            </a:r>
            <a:r>
              <a:rPr lang="ga-IE" dirty="0" smtClean="0"/>
              <a:t>i</a:t>
            </a:r>
            <a:r>
              <a:rPr lang="en-IE" dirty="0" smtClean="0"/>
              <a:t>l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898504" y="181089"/>
            <a:ext cx="194421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Sraith</a:t>
            </a:r>
            <a:r>
              <a:rPr lang="en-IE" sz="2400" b="1" dirty="0"/>
              <a:t> </a:t>
            </a:r>
            <a:r>
              <a:rPr lang="en-IE" sz="2400" b="1" dirty="0" err="1"/>
              <a:t>Ceall</a:t>
            </a:r>
            <a:r>
              <a:rPr lang="en-IE" sz="2400" b="1" dirty="0"/>
              <a:t>- </a:t>
            </a:r>
          </a:p>
          <a:p>
            <a:r>
              <a:rPr lang="en-IE" dirty="0"/>
              <a:t>(1 </a:t>
            </a:r>
            <a:r>
              <a:rPr lang="en-IE" dirty="0" err="1"/>
              <a:t>cheall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tiús</a:t>
            </a:r>
            <a:r>
              <a:rPr lang="en-IE" dirty="0"/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80112" y="1566084"/>
            <a:ext cx="504056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3654315"/>
            <a:ext cx="20606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Ribeadáin</a:t>
            </a:r>
            <a:r>
              <a:rPr lang="en-IE" sz="2400" b="1" dirty="0"/>
              <a:t> </a:t>
            </a:r>
            <a:r>
              <a:rPr lang="en-IE" sz="2400" b="1" dirty="0" err="1"/>
              <a:t>Fola</a:t>
            </a:r>
            <a:r>
              <a:rPr lang="en-IE" sz="2400" b="1" dirty="0"/>
              <a:t> </a:t>
            </a:r>
            <a:r>
              <a:rPr lang="en-IE" sz="1200" dirty="0"/>
              <a:t>(capillaries)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err="1"/>
              <a:t>Ionsú</a:t>
            </a:r>
            <a:r>
              <a:rPr lang="en-IE" dirty="0"/>
              <a:t> </a:t>
            </a:r>
            <a:r>
              <a:rPr lang="ga-IE" dirty="0" smtClean="0"/>
              <a:t>an bhia uile</a:t>
            </a:r>
            <a:r>
              <a:rPr lang="en-IE" dirty="0" smtClean="0"/>
              <a:t> </a:t>
            </a:r>
            <a:r>
              <a:rPr lang="en-IE" dirty="0"/>
              <a:t>a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díleáite</a:t>
            </a:r>
            <a:r>
              <a:rPr lang="en-IE" dirty="0"/>
              <a:t> (</a:t>
            </a:r>
            <a:r>
              <a:rPr lang="en-IE" dirty="0" err="1"/>
              <a:t>seachas</a:t>
            </a:r>
            <a:r>
              <a:rPr lang="en-IE" dirty="0"/>
              <a:t> lipid/</a:t>
            </a:r>
            <a:r>
              <a:rPr lang="en-IE" dirty="0" err="1"/>
              <a:t>saillte</a:t>
            </a:r>
            <a:r>
              <a:rPr lang="en-IE" dirty="0"/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8064" y="3284984"/>
            <a:ext cx="1872208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5805264"/>
            <a:ext cx="661636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FFFF00"/>
                </a:solidFill>
              </a:rPr>
              <a:t>         </a:t>
            </a:r>
            <a:r>
              <a:rPr lang="en-IE" sz="2800" dirty="0" err="1" smtClean="0">
                <a:solidFill>
                  <a:srgbClr val="FFFF00"/>
                </a:solidFill>
              </a:rPr>
              <a:t>Tá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balla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>
                <a:solidFill>
                  <a:srgbClr val="FFFF00"/>
                </a:solidFill>
              </a:rPr>
              <a:t>matánach</a:t>
            </a:r>
            <a:r>
              <a:rPr lang="en-IE" sz="2800" dirty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inmheánach</a:t>
            </a:r>
            <a:r>
              <a:rPr lang="en-IE" sz="2800" dirty="0" smtClean="0">
                <a:solidFill>
                  <a:srgbClr val="FFFF00"/>
                </a:solidFill>
              </a:rPr>
              <a:t> an </a:t>
            </a:r>
            <a:endParaRPr lang="en-IE" sz="2800" dirty="0">
              <a:solidFill>
                <a:srgbClr val="FFFF00"/>
              </a:solidFill>
            </a:endParaRPr>
          </a:p>
          <a:p>
            <a:r>
              <a:rPr lang="en-IE" sz="2800" dirty="0">
                <a:solidFill>
                  <a:srgbClr val="FFFF00"/>
                </a:solidFill>
              </a:rPr>
              <a:t>		    </a:t>
            </a:r>
            <a:r>
              <a:rPr lang="en-IE" sz="2800" dirty="0" err="1" smtClean="0">
                <a:solidFill>
                  <a:srgbClr val="FFFF00"/>
                </a:solidFill>
              </a:rPr>
              <a:t>iléim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>
                <a:solidFill>
                  <a:srgbClr val="FFFF00"/>
                </a:solidFill>
              </a:rPr>
              <a:t>anseo</a:t>
            </a:r>
            <a:r>
              <a:rPr lang="en-IE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242" name="Picture 2" descr="Intestinal villi anatomy, small intestine l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35782"/>
            <a:ext cx="4330452" cy="43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436096" y="3501008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32140" y="1196752"/>
            <a:ext cx="10663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19672" y="3501008"/>
            <a:ext cx="18722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88424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E" dirty="0" err="1"/>
              <a:t>Conas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ga-IE" dirty="0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villis</a:t>
            </a:r>
            <a:r>
              <a:rPr lang="en-IE" dirty="0" smtClean="0"/>
              <a:t>/</a:t>
            </a:r>
            <a:r>
              <a:rPr lang="ga-IE" dirty="0" smtClean="0"/>
              <a:t>an t-</a:t>
            </a:r>
            <a:r>
              <a:rPr lang="en-IE" dirty="0" err="1" smtClean="0"/>
              <a:t>iléam</a:t>
            </a:r>
            <a:r>
              <a:rPr lang="en-IE" dirty="0" smtClean="0"/>
              <a:t> </a:t>
            </a:r>
            <a:r>
              <a:rPr lang="en-IE" dirty="0"/>
              <a:t>in </a:t>
            </a:r>
            <a:r>
              <a:rPr lang="en-IE" dirty="0" err="1"/>
              <a:t>oiriúint</a:t>
            </a:r>
            <a:r>
              <a:rPr lang="en-IE" dirty="0"/>
              <a:t> </a:t>
            </a:r>
            <a:r>
              <a:rPr lang="en-IE" dirty="0" smtClean="0"/>
              <a:t>d</a:t>
            </a:r>
            <a:r>
              <a:rPr lang="ga-IE" dirty="0" smtClean="0"/>
              <a:t>’</a:t>
            </a:r>
            <a:r>
              <a:rPr lang="en-IE" b="1" dirty="0" err="1" smtClean="0"/>
              <a:t>ionsú</a:t>
            </a:r>
            <a:r>
              <a:rPr lang="en-IE" b="1" dirty="0" smtClean="0"/>
              <a:t> </a:t>
            </a:r>
            <a:r>
              <a:rPr lang="en-IE" b="1" dirty="0" err="1"/>
              <a:t>bia</a:t>
            </a:r>
            <a:r>
              <a:rPr lang="en-IE" b="1" dirty="0"/>
              <a:t> </a:t>
            </a:r>
            <a:r>
              <a:rPr lang="en-IE" b="1" dirty="0" err="1"/>
              <a:t>díleáite</a:t>
            </a:r>
            <a:r>
              <a:rPr lang="en-IE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82" y="1988840"/>
            <a:ext cx="6307541" cy="4525963"/>
          </a:xfrm>
        </p:spPr>
        <p:txBody>
          <a:bodyPr>
            <a:normAutofit lnSpcReduction="10000"/>
          </a:bodyPr>
          <a:lstStyle/>
          <a:p>
            <a:r>
              <a:rPr lang="en-IE" dirty="0"/>
              <a:t>A </a:t>
            </a:r>
            <a:r>
              <a:rPr lang="en-IE" dirty="0" err="1">
                <a:solidFill>
                  <a:srgbClr val="00B050"/>
                </a:solidFill>
              </a:rPr>
              <a:t>lán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err="1">
                <a:solidFill>
                  <a:srgbClr val="00B050"/>
                </a:solidFill>
              </a:rPr>
              <a:t>villeas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bhalla</a:t>
            </a:r>
            <a:endParaRPr lang="en-IE" dirty="0"/>
          </a:p>
          <a:p>
            <a:r>
              <a:rPr lang="en-IE" dirty="0" err="1"/>
              <a:t>Córas</a:t>
            </a:r>
            <a:r>
              <a:rPr lang="en-IE" dirty="0"/>
              <a:t> </a:t>
            </a:r>
            <a:r>
              <a:rPr lang="en-IE" dirty="0" err="1"/>
              <a:t>fola</a:t>
            </a:r>
            <a:r>
              <a:rPr lang="en-IE" dirty="0"/>
              <a:t> an-</a:t>
            </a:r>
            <a:r>
              <a:rPr lang="en-IE" dirty="0" err="1"/>
              <a:t>saibhir</a:t>
            </a:r>
            <a:r>
              <a:rPr lang="en-IE" dirty="0"/>
              <a:t> </a:t>
            </a:r>
            <a:r>
              <a:rPr lang="en-IE" dirty="0" err="1"/>
              <a:t>aige</a:t>
            </a:r>
            <a:r>
              <a:rPr lang="en-IE" dirty="0"/>
              <a:t> (a </a:t>
            </a:r>
            <a:r>
              <a:rPr lang="en-IE" dirty="0" err="1">
                <a:solidFill>
                  <a:srgbClr val="00B050"/>
                </a:solidFill>
              </a:rPr>
              <a:t>lán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err="1">
                <a:solidFill>
                  <a:srgbClr val="00B050"/>
                </a:solidFill>
              </a:rPr>
              <a:t>ribeadán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err="1"/>
              <a:t>fola</a:t>
            </a:r>
            <a:r>
              <a:rPr lang="en-IE" dirty="0"/>
              <a:t>)</a:t>
            </a:r>
          </a:p>
          <a:p>
            <a:r>
              <a:rPr lang="en-IE" dirty="0"/>
              <a:t>1 </a:t>
            </a:r>
            <a:r>
              <a:rPr lang="en-IE" dirty="0" err="1"/>
              <a:t>cheall</a:t>
            </a:r>
            <a:r>
              <a:rPr lang="en-IE" dirty="0"/>
              <a:t> </a:t>
            </a:r>
            <a:r>
              <a:rPr lang="ga-IE" dirty="0" smtClean="0"/>
              <a:t>amháin ar tiús </a:t>
            </a:r>
            <a:r>
              <a:rPr lang="en-IE" dirty="0" smtClean="0"/>
              <a:t>d</a:t>
            </a:r>
            <a:r>
              <a:rPr lang="ga-IE" dirty="0" smtClean="0"/>
              <a:t>’</a:t>
            </a:r>
            <a:r>
              <a:rPr lang="en-IE" b="1" dirty="0" err="1" smtClean="0">
                <a:solidFill>
                  <a:srgbClr val="00B050"/>
                </a:solidFill>
              </a:rPr>
              <a:t>Idirleathadh</a:t>
            </a:r>
            <a:r>
              <a:rPr lang="en-IE" dirty="0" smtClean="0"/>
              <a:t> </a:t>
            </a:r>
            <a:r>
              <a:rPr lang="ga-IE" dirty="0" smtClean="0"/>
              <a:t>g</a:t>
            </a:r>
            <a:r>
              <a:rPr lang="en-IE" dirty="0" err="1" smtClean="0"/>
              <a:t>lúcó</a:t>
            </a:r>
            <a:r>
              <a:rPr lang="ga-IE" dirty="0" smtClean="0"/>
              <a:t>i</a:t>
            </a:r>
            <a:r>
              <a:rPr lang="en-IE" dirty="0" smtClean="0"/>
              <a:t>s</a:t>
            </a:r>
            <a:r>
              <a:rPr lang="en-IE" dirty="0"/>
              <a:t>, </a:t>
            </a:r>
            <a:r>
              <a:rPr lang="en-IE" dirty="0" err="1" smtClean="0"/>
              <a:t>amínaigé</a:t>
            </a:r>
            <a:r>
              <a:rPr lang="ga-IE" dirty="0" err="1" smtClean="0"/>
              <a:t>ad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ga-IE" dirty="0" smtClean="0"/>
              <a:t> </a:t>
            </a:r>
            <a:r>
              <a:rPr lang="en-IE" dirty="0" err="1" smtClean="0"/>
              <a:t>isteach</a:t>
            </a:r>
            <a:r>
              <a:rPr lang="en-IE" dirty="0" smtClean="0"/>
              <a:t> ó</a:t>
            </a:r>
            <a:r>
              <a:rPr lang="ga-IE" dirty="0" smtClean="0"/>
              <a:t>n</a:t>
            </a:r>
            <a:r>
              <a:rPr lang="en-IE" dirty="0" smtClean="0"/>
              <a:t> </a:t>
            </a:r>
            <a:r>
              <a:rPr lang="ga-IE" dirty="0" smtClean="0"/>
              <a:t>i</a:t>
            </a:r>
            <a:r>
              <a:rPr lang="en-IE" dirty="0" smtClean="0"/>
              <a:t>l</a:t>
            </a:r>
            <a:r>
              <a:rPr lang="ga-IE" dirty="0" err="1" smtClean="0"/>
              <a:t>éa</a:t>
            </a:r>
            <a:r>
              <a:rPr lang="en-IE" dirty="0" smtClean="0"/>
              <a:t>m</a:t>
            </a:r>
            <a:r>
              <a:rPr lang="ga-IE" dirty="0" smtClean="0"/>
              <a:t> lárnach</a:t>
            </a:r>
            <a:r>
              <a:rPr lang="en-IE" dirty="0" smtClean="0"/>
              <a:t>.</a:t>
            </a:r>
            <a:endParaRPr lang="en-IE" dirty="0"/>
          </a:p>
          <a:p>
            <a:r>
              <a:rPr lang="en-IE" dirty="0" err="1" smtClean="0">
                <a:solidFill>
                  <a:srgbClr val="00B050"/>
                </a:solidFill>
              </a:rPr>
              <a:t>Micreavill</a:t>
            </a:r>
            <a:r>
              <a:rPr lang="ga-IE" dirty="0" smtClean="0">
                <a:solidFill>
                  <a:srgbClr val="00B050"/>
                </a:solidFill>
              </a:rPr>
              <a:t>i</a:t>
            </a:r>
            <a:r>
              <a:rPr lang="en-IE" dirty="0" smtClean="0">
                <a:solidFill>
                  <a:srgbClr val="00B050"/>
                </a:solidFill>
              </a:rPr>
              <a:t>s</a:t>
            </a:r>
            <a:r>
              <a:rPr lang="en-IE" dirty="0" smtClean="0"/>
              <a:t> </a:t>
            </a:r>
            <a:r>
              <a:rPr lang="en-IE" dirty="0"/>
              <a:t>ag </a:t>
            </a:r>
            <a:r>
              <a:rPr lang="en-IE" dirty="0" err="1"/>
              <a:t>teacht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ó </a:t>
            </a:r>
            <a:r>
              <a:rPr lang="en-IE" dirty="0" err="1"/>
              <a:t>chealla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villeas</a:t>
            </a:r>
            <a:r>
              <a:rPr lang="en-IE" dirty="0"/>
              <a:t> =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mó</a:t>
            </a:r>
            <a:r>
              <a:rPr lang="en-IE" dirty="0"/>
              <a:t> </a:t>
            </a:r>
            <a:r>
              <a:rPr lang="en-IE" dirty="0" smtClean="0"/>
              <a:t>s</a:t>
            </a:r>
            <a:r>
              <a:rPr lang="ga-IE" dirty="0" smtClean="0"/>
              <a:t>páis ar an dromchla</a:t>
            </a:r>
            <a:r>
              <a:rPr lang="en-IE" dirty="0" smtClean="0"/>
              <a:t> </a:t>
            </a:r>
            <a:r>
              <a:rPr lang="ga-IE" dirty="0" smtClean="0"/>
              <a:t>don </a:t>
            </a:r>
            <a:r>
              <a:rPr lang="en-IE" dirty="0" err="1" smtClean="0"/>
              <a:t>ionsú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5" name="Picture 2" descr="Intestinal villi anatomy, small intestine l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8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Iompar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Táirgí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Díleáite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chuig</a:t>
            </a:r>
            <a:r>
              <a:rPr lang="en-IE" b="1" dirty="0">
                <a:solidFill>
                  <a:srgbClr val="FF0000"/>
                </a:solidFill>
              </a:rPr>
              <a:t> an </a:t>
            </a:r>
            <a:r>
              <a:rPr lang="en-IE" b="1" dirty="0" smtClean="0">
                <a:solidFill>
                  <a:srgbClr val="FF0000"/>
                </a:solidFill>
              </a:rPr>
              <a:t>Ae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968552" cy="4464496"/>
          </a:xfrm>
        </p:spPr>
        <p:txBody>
          <a:bodyPr/>
          <a:lstStyle/>
          <a:p>
            <a:r>
              <a:rPr lang="en-IE" dirty="0" err="1"/>
              <a:t>Taréis</a:t>
            </a:r>
            <a:r>
              <a:rPr lang="en-IE" dirty="0"/>
              <a:t> an </a:t>
            </a:r>
            <a:r>
              <a:rPr lang="en-IE" dirty="0" err="1"/>
              <a:t>Ionsú</a:t>
            </a:r>
            <a:r>
              <a:rPr lang="en-IE" dirty="0"/>
              <a:t> </a:t>
            </a:r>
            <a:r>
              <a:rPr lang="en-IE" dirty="0" smtClean="0"/>
              <a:t>(</a:t>
            </a:r>
            <a:r>
              <a:rPr lang="ga-IE" dirty="0" smtClean="0"/>
              <a:t>sna </a:t>
            </a:r>
            <a:r>
              <a:rPr lang="en-IE" dirty="0" err="1" smtClean="0"/>
              <a:t>Vill</a:t>
            </a:r>
            <a:r>
              <a:rPr lang="ga-IE" dirty="0" smtClean="0"/>
              <a:t>i</a:t>
            </a:r>
            <a:r>
              <a:rPr lang="en-IE" dirty="0" smtClean="0"/>
              <a:t>s)</a:t>
            </a:r>
            <a:r>
              <a:rPr lang="ga-IE" dirty="0" smtClean="0"/>
              <a:t>,</a:t>
            </a:r>
            <a:r>
              <a:rPr lang="en-IE" dirty="0" smtClean="0"/>
              <a:t> </a:t>
            </a:r>
            <a:r>
              <a:rPr lang="en-IE" dirty="0">
                <a:sym typeface="Wingdings" panose="05000000000000000000" pitchFamily="2" charset="2"/>
              </a:rPr>
              <a:t> a</a:t>
            </a:r>
            <a:r>
              <a:rPr lang="en-IE" dirty="0"/>
              <a:t>n </a:t>
            </a:r>
            <a:r>
              <a:rPr lang="en-IE" dirty="0" err="1" smtClean="0"/>
              <a:t>tAe</a:t>
            </a:r>
            <a:r>
              <a:rPr lang="en-IE" dirty="0" smtClean="0"/>
              <a:t>  </a:t>
            </a:r>
            <a:r>
              <a:rPr lang="ga-IE" dirty="0" smtClean="0"/>
              <a:t>i </a:t>
            </a:r>
            <a:r>
              <a:rPr lang="ga-IE" dirty="0" err="1" smtClean="0"/>
              <a:t>bh</a:t>
            </a:r>
            <a:r>
              <a:rPr lang="ga-IE" b="1" i="1" dirty="0" err="1" smtClean="0">
                <a:solidFill>
                  <a:srgbClr val="0070C0"/>
                </a:solidFill>
              </a:rPr>
              <a:t>Fé</a:t>
            </a:r>
            <a:r>
              <a:rPr lang="en-IE" b="1" i="1" dirty="0" err="1" smtClean="0">
                <a:solidFill>
                  <a:srgbClr val="0070C0"/>
                </a:solidFill>
              </a:rPr>
              <a:t>ith</a:t>
            </a:r>
            <a:r>
              <a:rPr lang="en-IE" b="1" i="1" dirty="0" smtClean="0">
                <a:solidFill>
                  <a:srgbClr val="0070C0"/>
                </a:solidFill>
              </a:rPr>
              <a:t> </a:t>
            </a:r>
            <a:r>
              <a:rPr lang="en-IE" b="1" i="1" dirty="0" err="1">
                <a:solidFill>
                  <a:srgbClr val="0070C0"/>
                </a:solidFill>
              </a:rPr>
              <a:t>Iomprach</a:t>
            </a:r>
            <a:r>
              <a:rPr lang="en-IE" b="1" i="1" dirty="0">
                <a:solidFill>
                  <a:srgbClr val="0070C0"/>
                </a:solidFill>
              </a:rPr>
              <a:t> an </a:t>
            </a:r>
            <a:r>
              <a:rPr lang="en-IE" b="1" i="1" dirty="0" smtClean="0">
                <a:solidFill>
                  <a:srgbClr val="0070C0"/>
                </a:solidFill>
              </a:rPr>
              <a:t>Ae </a:t>
            </a:r>
            <a:endParaRPr lang="en-IE" dirty="0"/>
          </a:p>
          <a:p>
            <a:r>
              <a:rPr lang="en-IE" dirty="0" err="1"/>
              <a:t>Ón</a:t>
            </a:r>
            <a:r>
              <a:rPr lang="en-IE" dirty="0"/>
              <a:t> Ae </a:t>
            </a:r>
            <a:r>
              <a:rPr lang="en-IE" dirty="0" err="1"/>
              <a:t>ansin</a:t>
            </a:r>
            <a:r>
              <a:rPr lang="en-IE" dirty="0"/>
              <a:t>, </a:t>
            </a:r>
            <a:r>
              <a:rPr lang="en-IE" dirty="0" err="1"/>
              <a:t>téann</a:t>
            </a:r>
            <a:r>
              <a:rPr lang="en-IE" dirty="0"/>
              <a:t> </a:t>
            </a:r>
            <a:r>
              <a:rPr lang="en-IE" dirty="0" err="1"/>
              <a:t>Glúcós</a:t>
            </a:r>
            <a:r>
              <a:rPr lang="en-IE" dirty="0"/>
              <a:t>, </a:t>
            </a:r>
            <a:r>
              <a:rPr lang="en-IE" dirty="0" err="1" smtClean="0"/>
              <a:t>Aimín</a:t>
            </a:r>
            <a:r>
              <a:rPr lang="ga-IE" dirty="0" smtClean="0"/>
              <a:t>a</a:t>
            </a:r>
            <a:r>
              <a:rPr lang="en-IE" dirty="0" err="1" smtClean="0"/>
              <a:t>igéid</a:t>
            </a:r>
            <a:r>
              <a:rPr lang="en-IE" dirty="0" smtClean="0"/>
              <a:t> </a:t>
            </a:r>
            <a:r>
              <a:rPr lang="en-IE" dirty="0" err="1"/>
              <a:t>srl</a:t>
            </a:r>
            <a:r>
              <a:rPr lang="en-IE" dirty="0"/>
              <a:t> </a:t>
            </a:r>
            <a:r>
              <a:rPr lang="en-IE" dirty="0" err="1"/>
              <a:t>chuig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cill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chorp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4008" y="2780928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7452320" y="4365104"/>
            <a:ext cx="288032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Up Arrow 7"/>
          <p:cNvSpPr/>
          <p:nvPr/>
        </p:nvSpPr>
        <p:spPr>
          <a:xfrm>
            <a:off x="6740649" y="2780928"/>
            <a:ext cx="288032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Up Arrow 8"/>
          <p:cNvSpPr/>
          <p:nvPr/>
        </p:nvSpPr>
        <p:spPr>
          <a:xfrm>
            <a:off x="6740649" y="3785344"/>
            <a:ext cx="288032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Up Arrow 9"/>
          <p:cNvSpPr/>
          <p:nvPr/>
        </p:nvSpPr>
        <p:spPr>
          <a:xfrm>
            <a:off x="6484529" y="2128597"/>
            <a:ext cx="288032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395536" y="5934315"/>
            <a:ext cx="58326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iléam</a:t>
            </a:r>
            <a:r>
              <a:rPr lang="en-IE" sz="2400" dirty="0"/>
              <a:t> </a:t>
            </a:r>
            <a:r>
              <a:rPr lang="en-IE" sz="2400" dirty="0">
                <a:sym typeface="Wingdings" pitchFamily="2" charset="2"/>
              </a:rPr>
              <a:t> an </a:t>
            </a:r>
            <a:r>
              <a:rPr lang="en-IE" sz="2400" dirty="0" err="1">
                <a:sym typeface="Wingdings" pitchFamily="2" charset="2"/>
              </a:rPr>
              <a:t>tAe</a:t>
            </a:r>
            <a:r>
              <a:rPr lang="en-IE" sz="2400" dirty="0">
                <a:sym typeface="Wingdings" pitchFamily="2" charset="2"/>
              </a:rPr>
              <a:t>  san </a:t>
            </a:r>
            <a:r>
              <a:rPr lang="en-IE" sz="2400" dirty="0" err="1">
                <a:sym typeface="Wingdings" pitchFamily="2" charset="2"/>
              </a:rPr>
              <a:t>fhuil</a:t>
            </a:r>
            <a:r>
              <a:rPr lang="en-IE" sz="2400" dirty="0">
                <a:sym typeface="Wingdings" pitchFamily="2" charset="2"/>
              </a:rPr>
              <a:t> </a:t>
            </a:r>
            <a:r>
              <a:rPr lang="en-IE" sz="2400" dirty="0" err="1">
                <a:sym typeface="Wingdings" pitchFamily="2" charset="2"/>
              </a:rPr>
              <a:t>chuig</a:t>
            </a:r>
            <a:r>
              <a:rPr lang="en-IE" sz="2400" dirty="0">
                <a:sym typeface="Wingdings" pitchFamily="2" charset="2"/>
              </a:rPr>
              <a:t> GACH </a:t>
            </a:r>
            <a:r>
              <a:rPr lang="en-IE" sz="2400" dirty="0" err="1">
                <a:sym typeface="Wingdings" pitchFamily="2" charset="2"/>
              </a:rPr>
              <a:t>cill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576201"/>
            <a:ext cx="144016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i="1" dirty="0" err="1"/>
              <a:t>Bia</a:t>
            </a:r>
            <a:r>
              <a:rPr lang="en-IE" sz="2000" b="1" i="1" dirty="0"/>
              <a:t> </a:t>
            </a:r>
            <a:r>
              <a:rPr lang="en-IE" sz="2000" b="1" i="1" dirty="0" err="1"/>
              <a:t>díleáite</a:t>
            </a:r>
            <a:endParaRPr lang="en-IE" sz="2000" b="1" i="1" dirty="0"/>
          </a:p>
        </p:txBody>
      </p:sp>
      <p:pic>
        <p:nvPicPr>
          <p:cNvPr id="11266" name="Picture 2" descr="Human live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73" y="1338121"/>
            <a:ext cx="3681816" cy="41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7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00192" y="1712774"/>
            <a:ext cx="2736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IE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tÉasafagas</a:t>
            </a:r>
            <a:endParaRPr lang="en-IE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6466" y="2174439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IE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tAe</a:t>
            </a:r>
            <a:endParaRPr lang="en-IE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9657" y="2508152"/>
            <a:ext cx="2016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IE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Goile</a:t>
            </a:r>
            <a:endParaRPr lang="en-IE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5287" y="3327375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IE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Paincréas</a:t>
            </a:r>
            <a:endParaRPr lang="en-IE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799424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Máilín</a:t>
            </a:r>
            <a:r>
              <a:rPr lang="en-IE" b="1" dirty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en-IE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Domlais</a:t>
            </a:r>
            <a:endParaRPr lang="en-I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771800" y="2276872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112993" y="3500933"/>
            <a:ext cx="24482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Stéig Bheag-</a:t>
            </a:r>
          </a:p>
          <a:p>
            <a:pPr marL="514350" indent="-514350">
              <a:buAutoNum type="romanLcParenBoth"/>
            </a:pPr>
            <a:r>
              <a:rPr lang="en-IE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Dúidéineam</a:t>
            </a:r>
            <a:endParaRPr lang="en-IE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romanLcParenBoth"/>
            </a:pPr>
            <a:r>
              <a:rPr lang="en-I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Iléam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203848" y="3717032"/>
            <a:ext cx="108012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/>
          <p:cNvSpPr txBox="1"/>
          <p:nvPr/>
        </p:nvSpPr>
        <p:spPr>
          <a:xfrm>
            <a:off x="6012160" y="3861048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Stéig Mhór</a:t>
            </a:r>
          </a:p>
          <a:p>
            <a:pPr marL="514350" indent="-514350">
              <a:buAutoNum type="romanLcParenBoth"/>
            </a:pPr>
            <a:r>
              <a:rPr lang="en-I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Caochán</a:t>
            </a:r>
          </a:p>
          <a:p>
            <a:pPr marL="514350" indent="-514350">
              <a:buAutoNum type="romanLcParenBoth"/>
            </a:pPr>
            <a:r>
              <a:rPr lang="en-I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Drólann</a:t>
            </a:r>
          </a:p>
          <a:p>
            <a:pPr marL="514350" indent="-514350">
              <a:buAutoNum type="romanLcParenBoth"/>
            </a:pPr>
            <a:r>
              <a:rPr lang="en-I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Reicteam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6963" y="5085184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Aipindic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IE" sz="1200" dirty="0"/>
          </a:p>
        </p:txBody>
      </p:sp>
      <p:sp>
        <p:nvSpPr>
          <p:cNvPr id="29" name="Right Arrow 28"/>
          <p:cNvSpPr/>
          <p:nvPr/>
        </p:nvSpPr>
        <p:spPr>
          <a:xfrm>
            <a:off x="2771800" y="4941168"/>
            <a:ext cx="79208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 descr="Human digestive system vector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38" y="548680"/>
            <a:ext cx="3505660" cy="54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eft Arrow 29"/>
          <p:cNvSpPr/>
          <p:nvPr/>
        </p:nvSpPr>
        <p:spPr>
          <a:xfrm rot="20033167">
            <a:off x="4588064" y="3172787"/>
            <a:ext cx="2172076" cy="27742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Left Arrow 30"/>
          <p:cNvSpPr/>
          <p:nvPr/>
        </p:nvSpPr>
        <p:spPr>
          <a:xfrm>
            <a:off x="5004048" y="4061102"/>
            <a:ext cx="1054544" cy="2880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Left Arrow 31"/>
          <p:cNvSpPr/>
          <p:nvPr/>
        </p:nvSpPr>
        <p:spPr>
          <a:xfrm>
            <a:off x="4404140" y="2174439"/>
            <a:ext cx="2184084" cy="17444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Left Arrow 32"/>
          <p:cNvSpPr/>
          <p:nvPr/>
        </p:nvSpPr>
        <p:spPr>
          <a:xfrm rot="20518384">
            <a:off x="5034861" y="3656032"/>
            <a:ext cx="1043506" cy="26235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Left Arrow 33"/>
          <p:cNvSpPr/>
          <p:nvPr/>
        </p:nvSpPr>
        <p:spPr>
          <a:xfrm rot="11225237" flipV="1">
            <a:off x="1978542" y="4485237"/>
            <a:ext cx="2217454" cy="18112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Left Arrow 34"/>
          <p:cNvSpPr/>
          <p:nvPr/>
        </p:nvSpPr>
        <p:spPr>
          <a:xfrm rot="10038277">
            <a:off x="2950233" y="5192871"/>
            <a:ext cx="1054544" cy="2880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Left Arrow 35"/>
          <p:cNvSpPr/>
          <p:nvPr/>
        </p:nvSpPr>
        <p:spPr>
          <a:xfrm rot="12057367">
            <a:off x="2055951" y="3329729"/>
            <a:ext cx="1779889" cy="23205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Left Arrow 36"/>
          <p:cNvSpPr/>
          <p:nvPr/>
        </p:nvSpPr>
        <p:spPr>
          <a:xfrm rot="11033098">
            <a:off x="2837682" y="4079676"/>
            <a:ext cx="1350603" cy="14616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Left Arrow 37"/>
          <p:cNvSpPr/>
          <p:nvPr/>
        </p:nvSpPr>
        <p:spPr>
          <a:xfrm rot="12651976" flipV="1">
            <a:off x="2330115" y="2851955"/>
            <a:ext cx="1695766" cy="23572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9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9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sz="5400" b="1" dirty="0">
                <a:solidFill>
                  <a:srgbClr val="CC3399"/>
                </a:solidFill>
              </a:rPr>
              <a:t>5. An </a:t>
            </a:r>
            <a:r>
              <a:rPr lang="en-IE" sz="5400" b="1" dirty="0" err="1">
                <a:solidFill>
                  <a:srgbClr val="CC3399"/>
                </a:solidFill>
              </a:rPr>
              <a:t>Stéig</a:t>
            </a:r>
            <a:r>
              <a:rPr lang="en-IE" sz="5400" b="1" dirty="0">
                <a:solidFill>
                  <a:srgbClr val="CC3399"/>
                </a:solidFill>
              </a:rPr>
              <a:t> </a:t>
            </a:r>
            <a:r>
              <a:rPr lang="en-IE" sz="5400" b="1" dirty="0" err="1">
                <a:solidFill>
                  <a:srgbClr val="CC3399"/>
                </a:solidFill>
              </a:rPr>
              <a:t>Mhór</a:t>
            </a:r>
            <a:endParaRPr lang="en-IE" sz="5400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36004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i="1" dirty="0" err="1"/>
              <a:t>Feidhm</a:t>
            </a:r>
            <a:r>
              <a:rPr lang="en-IE" b="1" i="1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800" b="1" dirty="0" err="1">
                <a:solidFill>
                  <a:srgbClr val="0070C0"/>
                </a:solidFill>
              </a:rPr>
              <a:t>Uisce</a:t>
            </a:r>
            <a:r>
              <a:rPr lang="en-IE" sz="3800" b="1" dirty="0">
                <a:solidFill>
                  <a:srgbClr val="0070C0"/>
                </a:solidFill>
              </a:rPr>
              <a:t> a </a:t>
            </a:r>
            <a:r>
              <a:rPr lang="en-IE" sz="3800" b="1" dirty="0" err="1">
                <a:solidFill>
                  <a:srgbClr val="0070C0"/>
                </a:solidFill>
              </a:rPr>
              <a:t>ionsú</a:t>
            </a:r>
            <a:r>
              <a:rPr lang="en-IE" sz="3800" b="1" dirty="0">
                <a:solidFill>
                  <a:srgbClr val="0070C0"/>
                </a:solidFill>
              </a:rPr>
              <a:t> don </a:t>
            </a:r>
            <a:r>
              <a:rPr lang="en-IE" sz="3800" b="1" dirty="0" err="1">
                <a:solidFill>
                  <a:srgbClr val="0070C0"/>
                </a:solidFill>
              </a:rPr>
              <a:t>chorp</a:t>
            </a:r>
            <a:r>
              <a:rPr lang="en-IE" sz="38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ga-IE" sz="3800" b="1" dirty="0" smtClean="0">
                <a:solidFill>
                  <a:srgbClr val="0070C0"/>
                </a:solidFill>
              </a:rPr>
              <a:t>B</a:t>
            </a:r>
            <a:r>
              <a:rPr lang="en-IE" sz="3800" b="1" dirty="0" err="1" smtClean="0">
                <a:solidFill>
                  <a:srgbClr val="0070C0"/>
                </a:solidFill>
              </a:rPr>
              <a:t>ia</a:t>
            </a:r>
            <a:r>
              <a:rPr lang="en-IE" sz="3800" b="1" dirty="0" smtClean="0">
                <a:solidFill>
                  <a:srgbClr val="0070C0"/>
                </a:solidFill>
              </a:rPr>
              <a:t> </a:t>
            </a:r>
            <a:r>
              <a:rPr lang="en-IE" sz="3800" b="1" dirty="0">
                <a:solidFill>
                  <a:srgbClr val="0070C0"/>
                </a:solidFill>
              </a:rPr>
              <a:t>do-dhíleáite </a:t>
            </a:r>
            <a:r>
              <a:rPr lang="en-IE" sz="1200" b="1" dirty="0">
                <a:solidFill>
                  <a:srgbClr val="0070C0"/>
                </a:solidFill>
              </a:rPr>
              <a:t> </a:t>
            </a:r>
            <a:r>
              <a:rPr lang="en-IE" sz="3800" b="1" dirty="0">
                <a:solidFill>
                  <a:srgbClr val="0070C0"/>
                </a:solidFill>
              </a:rPr>
              <a:t>a </a:t>
            </a:r>
            <a:r>
              <a:rPr lang="ga-IE" sz="3800" b="1" dirty="0" smtClean="0">
                <a:solidFill>
                  <a:srgbClr val="0070C0"/>
                </a:solidFill>
              </a:rPr>
              <a:t>eisfhearadh</a:t>
            </a:r>
            <a:r>
              <a:rPr lang="en-IE" sz="38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/>
              <a:t>snáithín</a:t>
            </a:r>
            <a:r>
              <a:rPr lang="en-US" dirty="0"/>
              <a:t>, </a:t>
            </a:r>
            <a:r>
              <a:rPr lang="en-US" dirty="0" err="1"/>
              <a:t>baictéir</a:t>
            </a:r>
            <a:r>
              <a:rPr lang="en-US" dirty="0"/>
              <a:t>)</a:t>
            </a:r>
            <a:endParaRPr lang="en-IE" dirty="0"/>
          </a:p>
          <a:p>
            <a:endParaRPr lang="en-IE" dirty="0"/>
          </a:p>
        </p:txBody>
      </p:sp>
      <p:pic>
        <p:nvPicPr>
          <p:cNvPr id="13314" name="Picture 2" descr="Illustration of male large intestine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762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4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0403"/>
            <a:ext cx="8229600" cy="1143000"/>
          </a:xfrm>
        </p:spPr>
        <p:txBody>
          <a:bodyPr/>
          <a:lstStyle/>
          <a:p>
            <a:pPr algn="l"/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54" y="1052738"/>
            <a:ext cx="5649247" cy="58052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>
                <a:solidFill>
                  <a:srgbClr val="CC3399"/>
                </a:solidFill>
              </a:rPr>
              <a:t>1. </a:t>
            </a:r>
            <a:r>
              <a:rPr lang="ga-IE" b="1" u="sng" dirty="0" smtClean="0">
                <a:solidFill>
                  <a:srgbClr val="CC3399"/>
                </a:solidFill>
              </a:rPr>
              <a:t>An </a:t>
            </a:r>
            <a:r>
              <a:rPr lang="en-IE" b="1" u="sng" dirty="0" err="1" smtClean="0">
                <a:solidFill>
                  <a:srgbClr val="CC3399"/>
                </a:solidFill>
              </a:rPr>
              <a:t>Caochán</a:t>
            </a:r>
            <a:r>
              <a:rPr lang="en-IE" b="1" u="sng" dirty="0" smtClean="0">
                <a:solidFill>
                  <a:srgbClr val="CC3399"/>
                </a:solidFill>
              </a:rPr>
              <a:t>-</a:t>
            </a:r>
            <a:endParaRPr lang="en-IE" u="sng" dirty="0">
              <a:solidFill>
                <a:srgbClr val="CC3399"/>
              </a:solidFill>
            </a:endParaRPr>
          </a:p>
          <a:p>
            <a:pPr marL="0" indent="0">
              <a:buNone/>
            </a:pPr>
            <a:r>
              <a:rPr lang="en-IE" sz="2800" dirty="0" err="1"/>
              <a:t>Scaoileann</a:t>
            </a:r>
            <a:r>
              <a:rPr lang="en-IE" sz="2800" dirty="0"/>
              <a:t> an </a:t>
            </a:r>
            <a:r>
              <a:rPr lang="en-IE" sz="2800" dirty="0" err="1"/>
              <a:t>stéig</a:t>
            </a:r>
            <a:r>
              <a:rPr lang="en-IE" sz="2800" dirty="0"/>
              <a:t> </a:t>
            </a:r>
            <a:r>
              <a:rPr lang="en-IE" sz="2800" dirty="0" err="1"/>
              <a:t>bheag</a:t>
            </a:r>
            <a:r>
              <a:rPr lang="en-IE" sz="2800" dirty="0"/>
              <a:t> </a:t>
            </a:r>
            <a:r>
              <a:rPr lang="en-IE" sz="2800" dirty="0" err="1"/>
              <a:t>fuíollábhar</a:t>
            </a:r>
            <a:r>
              <a:rPr lang="en-IE" sz="2800" dirty="0"/>
              <a:t> </a:t>
            </a:r>
            <a:r>
              <a:rPr lang="en-IE" sz="2800" dirty="0" err="1"/>
              <a:t>isteach</a:t>
            </a:r>
            <a:r>
              <a:rPr lang="en-IE" sz="2800" dirty="0"/>
              <a:t> </a:t>
            </a:r>
            <a:r>
              <a:rPr lang="en-IE" sz="2800" dirty="0" err="1"/>
              <a:t>anseo</a:t>
            </a:r>
            <a:r>
              <a:rPr lang="en-IE" sz="2800" dirty="0"/>
              <a:t> (</a:t>
            </a:r>
            <a:r>
              <a:rPr lang="en-IE" sz="2800" dirty="0" err="1" smtClean="0"/>
              <a:t>ní</a:t>
            </a:r>
            <a:r>
              <a:rPr lang="en-IE" sz="2800" dirty="0" smtClean="0"/>
              <a:t> </a:t>
            </a:r>
            <a:r>
              <a:rPr lang="en-IE" sz="2800" dirty="0" err="1" smtClean="0"/>
              <a:t>fios</a:t>
            </a:r>
            <a:r>
              <a:rPr lang="en-IE" sz="2800" dirty="0" smtClean="0"/>
              <a:t> </a:t>
            </a:r>
            <a:r>
              <a:rPr lang="en-IE" sz="2800" dirty="0" err="1" smtClean="0"/>
              <a:t>cén</a:t>
            </a:r>
            <a:r>
              <a:rPr lang="en-IE" sz="2800" dirty="0" smtClean="0"/>
              <a:t> </a:t>
            </a:r>
            <a:r>
              <a:rPr lang="en-IE" sz="2800" dirty="0" err="1" smtClean="0"/>
              <a:t>fheidhm</a:t>
            </a:r>
            <a:r>
              <a:rPr lang="en-IE" sz="2800" dirty="0" smtClean="0"/>
              <a:t> </a:t>
            </a:r>
            <a:r>
              <a:rPr lang="en-IE" sz="2800" dirty="0" err="1" smtClean="0"/>
              <a:t>atá</a:t>
            </a:r>
            <a:r>
              <a:rPr lang="en-IE" sz="2800" dirty="0" smtClean="0"/>
              <a:t> </a:t>
            </a:r>
            <a:r>
              <a:rPr lang="en-IE" sz="2800" dirty="0" err="1" smtClean="0"/>
              <a:t>aige</a:t>
            </a:r>
            <a:r>
              <a:rPr lang="en-IE" sz="2800" dirty="0" smtClean="0"/>
              <a:t>)</a:t>
            </a:r>
            <a:endParaRPr lang="en-IE" sz="2800" dirty="0"/>
          </a:p>
          <a:p>
            <a:pPr marL="0" indent="0">
              <a:buNone/>
            </a:pPr>
            <a:r>
              <a:rPr lang="en-IE" b="1" u="sng" dirty="0">
                <a:solidFill>
                  <a:srgbClr val="CC3399"/>
                </a:solidFill>
              </a:rPr>
              <a:t>2. </a:t>
            </a:r>
            <a:r>
              <a:rPr lang="ga-IE" b="1" u="sng" dirty="0" smtClean="0">
                <a:solidFill>
                  <a:srgbClr val="CC3399"/>
                </a:solidFill>
              </a:rPr>
              <a:t>An </a:t>
            </a:r>
            <a:r>
              <a:rPr lang="en-IE" b="1" u="sng" dirty="0" err="1" smtClean="0">
                <a:solidFill>
                  <a:srgbClr val="CC3399"/>
                </a:solidFill>
              </a:rPr>
              <a:t>Drólann</a:t>
            </a:r>
            <a:r>
              <a:rPr lang="en-IE" b="1" u="sng" dirty="0" smtClean="0">
                <a:solidFill>
                  <a:srgbClr val="CC3399"/>
                </a:solidFill>
              </a:rPr>
              <a:t>-</a:t>
            </a:r>
            <a:r>
              <a:rPr lang="en-IE" dirty="0" smtClean="0"/>
              <a:t> </a:t>
            </a:r>
            <a:endParaRPr lang="en-IE" dirty="0"/>
          </a:p>
          <a:p>
            <a:pPr marL="0" indent="0">
              <a:buNone/>
            </a:pPr>
            <a:r>
              <a:rPr lang="en-IE" dirty="0" err="1">
                <a:solidFill>
                  <a:srgbClr val="00B050"/>
                </a:solidFill>
              </a:rPr>
              <a:t>Feidhm</a:t>
            </a:r>
            <a:r>
              <a:rPr lang="en-IE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IE" sz="3000" b="1" dirty="0">
                <a:solidFill>
                  <a:srgbClr val="FF0000"/>
                </a:solidFill>
              </a:rPr>
              <a:t>H</a:t>
            </a:r>
            <a:r>
              <a:rPr lang="en-IE" sz="3000" b="1" dirty="0">
                <a:solidFill>
                  <a:srgbClr val="FF0000"/>
                </a:solidFill>
                <a:latin typeface="Calibri"/>
              </a:rPr>
              <a:t>₂O a </a:t>
            </a:r>
            <a:r>
              <a:rPr lang="en-IE" sz="3000" b="1" dirty="0" err="1" smtClean="0">
                <a:solidFill>
                  <a:srgbClr val="FF0000"/>
                </a:solidFill>
                <a:latin typeface="Calibri"/>
              </a:rPr>
              <a:t>athionsú</a:t>
            </a:r>
            <a:r>
              <a:rPr lang="ga-IE" sz="3000" dirty="0" smtClean="0">
                <a:latin typeface="Calibri"/>
              </a:rPr>
              <a:t>;</a:t>
            </a:r>
            <a:r>
              <a:rPr lang="en-IE" sz="3000" dirty="0" smtClean="0">
                <a:latin typeface="Calibri"/>
              </a:rPr>
              <a:t> </a:t>
            </a:r>
            <a:r>
              <a:rPr lang="en-IE" sz="3000" dirty="0" err="1" smtClean="0">
                <a:latin typeface="Calibri"/>
              </a:rPr>
              <a:t>glaoitear</a:t>
            </a:r>
            <a:r>
              <a:rPr lang="en-IE" sz="3000" dirty="0" smtClean="0">
                <a:latin typeface="Calibri"/>
              </a:rPr>
              <a:t> </a:t>
            </a:r>
            <a:r>
              <a:rPr lang="en-IE" sz="3000" dirty="0">
                <a:latin typeface="Calibri"/>
              </a:rPr>
              <a:t>‘</a:t>
            </a:r>
            <a:r>
              <a:rPr lang="en-IE" sz="3000" dirty="0" err="1">
                <a:latin typeface="Calibri"/>
              </a:rPr>
              <a:t>Faecas</a:t>
            </a:r>
            <a:r>
              <a:rPr lang="en-IE" sz="3000" dirty="0">
                <a:latin typeface="Calibri"/>
              </a:rPr>
              <a:t>’ </a:t>
            </a:r>
            <a:r>
              <a:rPr lang="en-IE" sz="3000" dirty="0" err="1">
                <a:latin typeface="Calibri"/>
              </a:rPr>
              <a:t>ar</a:t>
            </a:r>
            <a:r>
              <a:rPr lang="en-IE" sz="3000" dirty="0">
                <a:latin typeface="Calibri"/>
              </a:rPr>
              <a:t> an </a:t>
            </a:r>
            <a:r>
              <a:rPr lang="ga-IE" sz="3000" dirty="0" err="1" smtClean="0">
                <a:latin typeface="Calibri"/>
              </a:rPr>
              <a:t>bh</a:t>
            </a:r>
            <a:r>
              <a:rPr lang="en-IE" sz="3000" dirty="0" err="1" smtClean="0">
                <a:latin typeface="Calibri"/>
              </a:rPr>
              <a:t>fuíoll</a:t>
            </a:r>
            <a:r>
              <a:rPr lang="ga-IE" sz="3000" dirty="0" smtClean="0">
                <a:latin typeface="Calibri"/>
              </a:rPr>
              <a:t> ag an bpointe seo</a:t>
            </a:r>
            <a:r>
              <a:rPr lang="en-IE" sz="3000" dirty="0" smtClean="0">
                <a:latin typeface="Calibri"/>
              </a:rPr>
              <a:t>.</a:t>
            </a:r>
            <a:endParaRPr lang="en-IE" sz="3000" dirty="0">
              <a:latin typeface="Calibri"/>
            </a:endParaRPr>
          </a:p>
          <a:p>
            <a:pPr>
              <a:buFont typeface="Arial" charset="0"/>
              <a:buChar char="•"/>
            </a:pPr>
            <a:r>
              <a:rPr lang="en-IE" sz="3000" dirty="0" err="1">
                <a:latin typeface="Calibri"/>
              </a:rPr>
              <a:t>Lán</a:t>
            </a:r>
            <a:r>
              <a:rPr lang="en-IE" sz="3000" dirty="0">
                <a:latin typeface="Calibri"/>
              </a:rPr>
              <a:t> de </a:t>
            </a:r>
            <a:r>
              <a:rPr lang="en-IE" sz="3000" b="1" dirty="0" err="1">
                <a:solidFill>
                  <a:srgbClr val="FF0000"/>
                </a:solidFill>
                <a:latin typeface="Calibri"/>
              </a:rPr>
              <a:t>B</a:t>
            </a:r>
            <a:r>
              <a:rPr lang="en-IE" sz="3000" dirty="0" err="1">
                <a:latin typeface="Calibri"/>
              </a:rPr>
              <a:t>h</a:t>
            </a:r>
            <a:r>
              <a:rPr lang="en-IE" sz="3000" b="1" dirty="0" err="1">
                <a:solidFill>
                  <a:srgbClr val="FF0000"/>
                </a:solidFill>
                <a:latin typeface="Calibri"/>
              </a:rPr>
              <a:t>aictéar</a:t>
            </a:r>
            <a:r>
              <a:rPr lang="en-IE" sz="3000" dirty="0">
                <a:latin typeface="Calibri"/>
              </a:rPr>
              <a:t> </a:t>
            </a:r>
            <a:r>
              <a:rPr lang="en-IE" dirty="0">
                <a:latin typeface="Calibri"/>
              </a:rPr>
              <a:t>a </a:t>
            </a:r>
            <a:r>
              <a:rPr lang="en-IE" dirty="0" err="1">
                <a:latin typeface="Calibri"/>
              </a:rPr>
              <a:t>dhéanann</a:t>
            </a:r>
            <a:r>
              <a:rPr lang="en-IE" dirty="0">
                <a:latin typeface="Calibri"/>
              </a:rPr>
              <a:t> </a:t>
            </a:r>
            <a:r>
              <a:rPr lang="en-IE" dirty="0" err="1">
                <a:solidFill>
                  <a:srgbClr val="00B050"/>
                </a:solidFill>
                <a:latin typeface="Calibri"/>
              </a:rPr>
              <a:t>Vit</a:t>
            </a:r>
            <a:endParaRPr lang="en-IE" dirty="0">
              <a:solidFill>
                <a:srgbClr val="00B050"/>
              </a:solidFill>
              <a:latin typeface="Calibri"/>
            </a:endParaRPr>
          </a:p>
          <a:p>
            <a:pPr marL="0" indent="0">
              <a:buNone/>
            </a:pPr>
            <a:r>
              <a:rPr lang="en-IE" dirty="0">
                <a:solidFill>
                  <a:srgbClr val="00B050"/>
                </a:solidFill>
                <a:latin typeface="Calibri"/>
              </a:rPr>
              <a:t>(K/B)</a:t>
            </a:r>
            <a:r>
              <a:rPr lang="en-IE" dirty="0">
                <a:latin typeface="Calibri"/>
              </a:rPr>
              <a:t> </a:t>
            </a:r>
            <a:r>
              <a:rPr lang="en-IE" dirty="0" err="1">
                <a:latin typeface="Calibri"/>
              </a:rPr>
              <a:t>dúinn</a:t>
            </a:r>
            <a:r>
              <a:rPr lang="en-IE" dirty="0">
                <a:latin typeface="Calibri"/>
              </a:rPr>
              <a:t> &amp; a </a:t>
            </a:r>
            <a:r>
              <a:rPr lang="en-IE" dirty="0" err="1">
                <a:latin typeface="Calibri"/>
              </a:rPr>
              <a:t>chuireann</a:t>
            </a:r>
            <a:r>
              <a:rPr lang="en-IE" dirty="0">
                <a:latin typeface="Calibri"/>
              </a:rPr>
              <a:t> </a:t>
            </a:r>
            <a:r>
              <a:rPr lang="en-IE" dirty="0" err="1">
                <a:latin typeface="Calibri"/>
              </a:rPr>
              <a:t>cosc</a:t>
            </a:r>
            <a:r>
              <a:rPr lang="en-IE" dirty="0">
                <a:latin typeface="Calibri"/>
              </a:rPr>
              <a:t> </a:t>
            </a:r>
            <a:r>
              <a:rPr lang="ga-IE" dirty="0" smtClean="0">
                <a:latin typeface="Calibri"/>
              </a:rPr>
              <a:t>ar</a:t>
            </a:r>
            <a:r>
              <a:rPr lang="en-IE" dirty="0" smtClean="0">
                <a:latin typeface="Calibri"/>
              </a:rPr>
              <a:t> </a:t>
            </a:r>
            <a:endParaRPr lang="en-IE" dirty="0">
              <a:latin typeface="Calibri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  <a:latin typeface="Calibri"/>
              </a:rPr>
              <a:t>d</a:t>
            </a:r>
            <a:r>
              <a:rPr lang="ga-IE" dirty="0" smtClean="0">
                <a:solidFill>
                  <a:srgbClr val="00B050"/>
                </a:solidFill>
                <a:latin typeface="Calibri"/>
              </a:rPr>
              <a:t>h</a:t>
            </a:r>
            <a:r>
              <a:rPr lang="en-IE" dirty="0" err="1" smtClean="0">
                <a:solidFill>
                  <a:srgbClr val="00B050"/>
                </a:solidFill>
                <a:latin typeface="Calibri"/>
              </a:rPr>
              <a:t>rochbhaictéar</a:t>
            </a:r>
            <a:r>
              <a:rPr lang="en-I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n-IE" dirty="0" err="1">
                <a:latin typeface="Calibri"/>
              </a:rPr>
              <a:t>cónaí</a:t>
            </a:r>
            <a:r>
              <a:rPr lang="en-IE" dirty="0">
                <a:latin typeface="Calibri"/>
              </a:rPr>
              <a:t> ann.</a:t>
            </a:r>
            <a:endParaRPr lang="en-IE" dirty="0"/>
          </a:p>
          <a:p>
            <a:pPr marL="0" indent="0">
              <a:buNone/>
            </a:pPr>
            <a:r>
              <a:rPr lang="en-IE" b="1" u="sng" dirty="0">
                <a:solidFill>
                  <a:srgbClr val="CC3399"/>
                </a:solidFill>
              </a:rPr>
              <a:t>3. </a:t>
            </a:r>
            <a:r>
              <a:rPr lang="ga-IE" b="1" u="sng" dirty="0" smtClean="0">
                <a:solidFill>
                  <a:srgbClr val="CC3399"/>
                </a:solidFill>
              </a:rPr>
              <a:t>An </a:t>
            </a:r>
            <a:r>
              <a:rPr lang="en-IE" b="1" u="sng" dirty="0" err="1" smtClean="0">
                <a:solidFill>
                  <a:srgbClr val="CC3399"/>
                </a:solidFill>
              </a:rPr>
              <a:t>Reicteam</a:t>
            </a:r>
            <a:r>
              <a:rPr lang="en-IE" b="1" u="sng" dirty="0" smtClean="0">
                <a:solidFill>
                  <a:srgbClr val="CC3399"/>
                </a:solidFill>
              </a:rPr>
              <a:t>- </a:t>
            </a:r>
            <a:endParaRPr lang="en-IE" b="1" u="sng" dirty="0">
              <a:solidFill>
                <a:srgbClr val="CC3399"/>
              </a:solidFill>
            </a:endParaRPr>
          </a:p>
          <a:p>
            <a:pPr marL="0" indent="0">
              <a:buNone/>
            </a:pPr>
            <a:r>
              <a:rPr lang="en-IE" dirty="0" err="1">
                <a:solidFill>
                  <a:srgbClr val="00B050"/>
                </a:solidFill>
              </a:rPr>
              <a:t>Feidhm</a:t>
            </a:r>
            <a:r>
              <a:rPr lang="en-IE" dirty="0">
                <a:solidFill>
                  <a:srgbClr val="00B050"/>
                </a:solidFill>
              </a:rPr>
              <a:t>:  </a:t>
            </a:r>
            <a:r>
              <a:rPr lang="ga-IE" dirty="0" smtClean="0"/>
              <a:t>F</a:t>
            </a:r>
            <a:r>
              <a:rPr lang="en-IE" dirty="0" err="1" smtClean="0"/>
              <a:t>aecas</a:t>
            </a:r>
            <a:r>
              <a:rPr lang="en-IE" dirty="0" smtClean="0"/>
              <a:t> </a:t>
            </a:r>
            <a:r>
              <a:rPr lang="ga-IE" dirty="0" smtClean="0"/>
              <a:t>a stóráil </a:t>
            </a:r>
            <a:r>
              <a:rPr lang="en-IE" dirty="0" smtClean="0"/>
              <a:t>&amp; </a:t>
            </a:r>
            <a:r>
              <a:rPr lang="en-IE" dirty="0" err="1"/>
              <a:t>ansin</a:t>
            </a:r>
            <a:r>
              <a:rPr lang="en-IE" dirty="0"/>
              <a:t> </a:t>
            </a:r>
            <a:r>
              <a:rPr lang="en-IE" dirty="0" err="1"/>
              <a:t>fáil</a:t>
            </a:r>
            <a:r>
              <a:rPr lang="en-IE" dirty="0"/>
              <a:t> </a:t>
            </a:r>
            <a:r>
              <a:rPr lang="en-IE" dirty="0" err="1"/>
              <a:t>réidh</a:t>
            </a:r>
            <a:r>
              <a:rPr lang="en-IE" dirty="0"/>
              <a:t> </a:t>
            </a:r>
            <a:r>
              <a:rPr lang="en-IE" dirty="0" err="1" smtClean="0"/>
              <a:t>léi</a:t>
            </a:r>
            <a:r>
              <a:rPr lang="ga-IE" dirty="0" smtClean="0"/>
              <a:t> - </a:t>
            </a:r>
            <a:r>
              <a:rPr lang="en-IE" dirty="0" smtClean="0"/>
              <a:t> </a:t>
            </a:r>
            <a:r>
              <a:rPr lang="en-IE" dirty="0"/>
              <a:t>‘</a:t>
            </a:r>
            <a:r>
              <a:rPr lang="en-IE" b="1" dirty="0" err="1">
                <a:solidFill>
                  <a:srgbClr val="FF0000"/>
                </a:solidFill>
              </a:rPr>
              <a:t>Eisligean</a:t>
            </a:r>
            <a:r>
              <a:rPr lang="en-IE" b="1" dirty="0">
                <a:solidFill>
                  <a:srgbClr val="FF0000"/>
                </a:solidFill>
              </a:rPr>
              <a:t>’</a:t>
            </a:r>
            <a:r>
              <a:rPr lang="en-IE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2173349"/>
            <a:ext cx="147425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an caochán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1176315"/>
            <a:ext cx="234026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an </a:t>
            </a:r>
            <a:r>
              <a:rPr lang="en-IE" sz="2400" b="1" dirty="0" err="1" smtClean="0"/>
              <a:t>drólann</a:t>
            </a:r>
            <a:endParaRPr lang="en-I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6122913"/>
            <a:ext cx="175877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an </a:t>
            </a:r>
            <a:r>
              <a:rPr lang="en-IE" sz="2400" b="1" dirty="0" err="1"/>
              <a:t>reicteam</a:t>
            </a:r>
            <a:endParaRPr lang="en-IE" sz="2400" b="1" dirty="0"/>
          </a:p>
        </p:txBody>
      </p:sp>
      <p:pic>
        <p:nvPicPr>
          <p:cNvPr id="14338" name="Picture 2" descr="Human intestine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6" y="2276872"/>
            <a:ext cx="3095879" cy="31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148064" y="2588847"/>
            <a:ext cx="792088" cy="170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39620" y="4509120"/>
            <a:ext cx="200732" cy="1613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32240" y="1628800"/>
            <a:ext cx="378042" cy="96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338" idx="0"/>
          </p:cNvCxnSpPr>
          <p:nvPr/>
        </p:nvCxnSpPr>
        <p:spPr>
          <a:xfrm>
            <a:off x="7652176" y="2276872"/>
            <a:ext cx="88026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5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93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sz="5400" b="1" i="1" u="sng" dirty="0">
                <a:solidFill>
                  <a:srgbClr val="0070C0"/>
                </a:solidFill>
              </a:rPr>
              <a:t>An </a:t>
            </a:r>
            <a:r>
              <a:rPr lang="en-IE" sz="5400" b="1" i="1" u="sng" dirty="0" err="1">
                <a:solidFill>
                  <a:srgbClr val="0070C0"/>
                </a:solidFill>
              </a:rPr>
              <a:t>Paincréas</a:t>
            </a:r>
            <a:endParaRPr lang="en-IE" sz="5400" b="1" i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02" y="1196752"/>
            <a:ext cx="3920750" cy="4248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sz="4000" b="1" dirty="0" err="1">
                <a:solidFill>
                  <a:srgbClr val="CC3399"/>
                </a:solidFill>
              </a:rPr>
              <a:t>Feidhm</a:t>
            </a:r>
            <a:r>
              <a:rPr lang="en-IE" sz="4000" b="1" dirty="0">
                <a:solidFill>
                  <a:srgbClr val="CC3399"/>
                </a:solidFill>
              </a:rPr>
              <a:t> </a:t>
            </a:r>
            <a:r>
              <a:rPr lang="en-IE" sz="4000" b="1" dirty="0" err="1">
                <a:solidFill>
                  <a:srgbClr val="CC3399"/>
                </a:solidFill>
              </a:rPr>
              <a:t>i</a:t>
            </a:r>
            <a:r>
              <a:rPr lang="en-IE" sz="4000" b="1" dirty="0">
                <a:solidFill>
                  <a:srgbClr val="CC3399"/>
                </a:solidFill>
              </a:rPr>
              <a:t> </a:t>
            </a:r>
            <a:r>
              <a:rPr lang="en-IE" sz="4000" b="1" dirty="0" err="1">
                <a:solidFill>
                  <a:srgbClr val="CC3399"/>
                </a:solidFill>
              </a:rPr>
              <a:t>nDíleá</a:t>
            </a:r>
            <a:r>
              <a:rPr lang="en-IE" sz="4000" b="1" dirty="0">
                <a:solidFill>
                  <a:srgbClr val="CC3399"/>
                </a:solidFill>
              </a:rPr>
              <a:t>:</a:t>
            </a:r>
          </a:p>
          <a:p>
            <a:pPr lvl="0"/>
            <a:r>
              <a:rPr lang="en-US" dirty="0" err="1"/>
              <a:t>Táirgeann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einsímí</a:t>
            </a:r>
            <a:r>
              <a:rPr lang="en-US" dirty="0"/>
              <a:t> </a:t>
            </a:r>
            <a:r>
              <a:rPr lang="en-US" dirty="0" err="1"/>
              <a:t>díleácha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m.sh. </a:t>
            </a:r>
            <a:r>
              <a:rPr lang="en-US" b="1" dirty="0" err="1">
                <a:solidFill>
                  <a:srgbClr val="FF0000"/>
                </a:solidFill>
              </a:rPr>
              <a:t>Amaláis</a:t>
            </a:r>
            <a:r>
              <a:rPr lang="en-US" b="1" dirty="0">
                <a:solidFill>
                  <a:srgbClr val="FF0000"/>
                </a:solidFill>
              </a:rPr>
              <a:t> &amp; </a:t>
            </a:r>
            <a:r>
              <a:rPr lang="en-US" b="1" dirty="0" err="1">
                <a:solidFill>
                  <a:srgbClr val="FF0000"/>
                </a:solidFill>
              </a:rPr>
              <a:t>Liopáis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Salann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Alcaileach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NaHCO</a:t>
            </a:r>
            <a:r>
              <a:rPr lang="en-US" dirty="0">
                <a:latin typeface="Calibri"/>
              </a:rPr>
              <a:t>₃) </a:t>
            </a:r>
            <a:r>
              <a:rPr lang="en-US" dirty="0" smtClean="0">
                <a:latin typeface="Calibri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Calibri"/>
              </a:rPr>
              <a:t>n</a:t>
            </a:r>
            <a:r>
              <a:rPr lang="en-US" dirty="0" err="1" smtClean="0">
                <a:solidFill>
                  <a:srgbClr val="00B050"/>
                </a:solidFill>
              </a:rPr>
              <a:t>eodrú</a:t>
            </a:r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 err="1"/>
              <a:t>bhia</a:t>
            </a:r>
            <a:r>
              <a:rPr lang="en-US" dirty="0"/>
              <a:t> </a:t>
            </a:r>
            <a:r>
              <a:rPr lang="en-US" dirty="0" err="1" smtClean="0"/>
              <a:t>aigéadaigh</a:t>
            </a:r>
            <a:r>
              <a:rPr lang="en-US" dirty="0" smtClean="0"/>
              <a:t> </a:t>
            </a:r>
            <a:r>
              <a:rPr lang="en-US" dirty="0" err="1"/>
              <a:t>ón</a:t>
            </a:r>
            <a:r>
              <a:rPr lang="en-US" dirty="0"/>
              <a:t> </a:t>
            </a:r>
            <a:r>
              <a:rPr lang="en-US" dirty="0" err="1" smtClean="0"/>
              <a:t>ngoile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IE" dirty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850850"/>
            <a:ext cx="7200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/>
              <a:t>***</a:t>
            </a:r>
            <a:r>
              <a:rPr lang="en-IE" sz="2800" dirty="0" err="1"/>
              <a:t>Ní</a:t>
            </a:r>
            <a:r>
              <a:rPr lang="en-IE" sz="2800" dirty="0"/>
              <a:t> </a:t>
            </a:r>
            <a:r>
              <a:rPr lang="en-IE" sz="2800" dirty="0" err="1"/>
              <a:t>théann</a:t>
            </a:r>
            <a:r>
              <a:rPr lang="en-IE" sz="2800" dirty="0"/>
              <a:t> an </a:t>
            </a:r>
            <a:r>
              <a:rPr lang="en-IE" sz="2800" dirty="0" err="1"/>
              <a:t>bia</a:t>
            </a:r>
            <a:r>
              <a:rPr lang="en-IE" sz="2800" dirty="0"/>
              <a:t> </a:t>
            </a:r>
            <a:r>
              <a:rPr lang="en-IE" sz="2800" dirty="0" err="1"/>
              <a:t>isteach</a:t>
            </a:r>
            <a:r>
              <a:rPr lang="en-IE" sz="2800" dirty="0"/>
              <a:t> </a:t>
            </a: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phaincréas</a:t>
            </a:r>
            <a:r>
              <a:rPr lang="en-IE" dirty="0" smtClean="0"/>
              <a:t>!</a:t>
            </a:r>
            <a:endParaRPr lang="en-IE" sz="4000" dirty="0"/>
          </a:p>
        </p:txBody>
      </p:sp>
      <p:sp>
        <p:nvSpPr>
          <p:cNvPr id="5" name="Right Arrow 4"/>
          <p:cNvSpPr/>
          <p:nvPr/>
        </p:nvSpPr>
        <p:spPr>
          <a:xfrm rot="235154">
            <a:off x="4268432" y="4270954"/>
            <a:ext cx="1881963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362" name="Picture 2" descr="Zoom out human pa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17" y="551514"/>
            <a:ext cx="4762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84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6600" b="1" i="1" u="sng" dirty="0">
                <a:solidFill>
                  <a:srgbClr val="0070C0"/>
                </a:solidFill>
              </a:rPr>
              <a:t>An </a:t>
            </a:r>
            <a:r>
              <a:rPr lang="en-IE" sz="6600" b="1" i="1" u="sng" dirty="0" err="1">
                <a:solidFill>
                  <a:srgbClr val="0070C0"/>
                </a:solidFill>
              </a:rPr>
              <a:t>tAe</a:t>
            </a:r>
            <a:endParaRPr lang="en-IE" sz="6600" b="1" i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46449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i="1" u="sng" dirty="0" err="1">
                <a:solidFill>
                  <a:srgbClr val="00B050"/>
                </a:solidFill>
              </a:rPr>
              <a:t>Feidhm</a:t>
            </a:r>
            <a:r>
              <a:rPr lang="en-IE" b="1" i="1" u="sng" dirty="0">
                <a:solidFill>
                  <a:srgbClr val="00B050"/>
                </a:solidFill>
              </a:rPr>
              <a:t>:</a:t>
            </a:r>
          </a:p>
          <a:p>
            <a:r>
              <a:rPr lang="en-IE" sz="3900" b="1" i="1" dirty="0" err="1">
                <a:solidFill>
                  <a:srgbClr val="FF0000"/>
                </a:solidFill>
              </a:rPr>
              <a:t>Domlas</a:t>
            </a:r>
            <a:r>
              <a:rPr lang="en-IE" sz="3900" b="1" i="1" dirty="0">
                <a:solidFill>
                  <a:srgbClr val="FF0000"/>
                </a:solidFill>
              </a:rPr>
              <a:t> </a:t>
            </a:r>
            <a:r>
              <a:rPr lang="en-IE" sz="1200" i="1" dirty="0">
                <a:solidFill>
                  <a:srgbClr val="FF0000"/>
                </a:solidFill>
              </a:rPr>
              <a:t> </a:t>
            </a:r>
            <a:r>
              <a:rPr lang="en-IE" i="1" dirty="0"/>
              <a:t>a</a:t>
            </a:r>
            <a:r>
              <a:rPr lang="en-IE" b="1" i="1" dirty="0"/>
              <a:t> </a:t>
            </a:r>
            <a:r>
              <a:rPr lang="en-IE" i="1" dirty="0" err="1"/>
              <a:t>dhéanamh</a:t>
            </a:r>
            <a:r>
              <a:rPr lang="en-IE" i="1" dirty="0"/>
              <a:t>  </a:t>
            </a:r>
            <a:r>
              <a:rPr lang="en-IE" i="1" dirty="0" err="1"/>
              <a:t>chun</a:t>
            </a:r>
            <a:r>
              <a:rPr lang="en-IE" i="1" dirty="0"/>
              <a:t> </a:t>
            </a:r>
            <a:r>
              <a:rPr lang="en-IE" i="1" dirty="0" err="1"/>
              <a:t>saillte</a:t>
            </a:r>
            <a:r>
              <a:rPr lang="en-IE" i="1" dirty="0"/>
              <a:t> a </a:t>
            </a:r>
            <a:r>
              <a:rPr lang="en-IE" i="1" dirty="0" err="1">
                <a:solidFill>
                  <a:srgbClr val="00B050"/>
                </a:solidFill>
              </a:rPr>
              <a:t>eibliú</a:t>
            </a:r>
            <a:r>
              <a:rPr lang="en-IE" i="1" dirty="0"/>
              <a:t>.</a:t>
            </a:r>
          </a:p>
          <a:p>
            <a:r>
              <a:rPr lang="en-IE" i="1" dirty="0" err="1"/>
              <a:t>Storáiltear</a:t>
            </a:r>
            <a:r>
              <a:rPr lang="en-IE" i="1" dirty="0"/>
              <a:t> an </a:t>
            </a:r>
            <a:r>
              <a:rPr lang="en-IE" i="1" dirty="0" err="1"/>
              <a:t>Domlas</a:t>
            </a:r>
            <a:r>
              <a:rPr lang="en-IE" i="1" dirty="0"/>
              <a:t> a </a:t>
            </a:r>
            <a:r>
              <a:rPr lang="en-IE" i="1" dirty="0" err="1"/>
              <a:t>dhéantar</a:t>
            </a:r>
            <a:r>
              <a:rPr lang="en-IE" i="1" dirty="0"/>
              <a:t> san Ae </a:t>
            </a:r>
            <a:r>
              <a:rPr lang="en-IE" i="1" dirty="0" err="1"/>
              <a:t>i</a:t>
            </a:r>
            <a:r>
              <a:rPr lang="en-IE" i="1" dirty="0"/>
              <a:t> </a:t>
            </a:r>
            <a:r>
              <a:rPr lang="en-IE" sz="3900" i="1" dirty="0" err="1">
                <a:solidFill>
                  <a:srgbClr val="FF0000"/>
                </a:solidFill>
              </a:rPr>
              <a:t>Máilín</a:t>
            </a:r>
            <a:r>
              <a:rPr lang="en-IE" sz="3900" i="1" dirty="0">
                <a:solidFill>
                  <a:srgbClr val="FF0000"/>
                </a:solidFill>
              </a:rPr>
              <a:t> an </a:t>
            </a:r>
            <a:r>
              <a:rPr lang="en-IE" sz="3900" i="1" dirty="0" err="1">
                <a:solidFill>
                  <a:srgbClr val="FF0000"/>
                </a:solidFill>
              </a:rPr>
              <a:t>Domlais</a:t>
            </a:r>
            <a:r>
              <a:rPr lang="en-IE" sz="3900" i="1" dirty="0">
                <a:solidFill>
                  <a:srgbClr val="FF0000"/>
                </a:solidFill>
              </a:rPr>
              <a:t> </a:t>
            </a:r>
            <a:endParaRPr lang="en-IE" sz="1200" dirty="0"/>
          </a:p>
          <a:p>
            <a:pPr marL="0" indent="0">
              <a:buNone/>
            </a:pPr>
            <a:r>
              <a:rPr lang="en-IE" b="1" i="1" dirty="0"/>
              <a:t> 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860624"/>
            <a:ext cx="13681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An t-ae</a:t>
            </a:r>
          </a:p>
        </p:txBody>
      </p:sp>
      <p:sp>
        <p:nvSpPr>
          <p:cNvPr id="7" name="Right Arrow 6"/>
          <p:cNvSpPr/>
          <p:nvPr/>
        </p:nvSpPr>
        <p:spPr>
          <a:xfrm rot="19339946">
            <a:off x="5022171" y="4724770"/>
            <a:ext cx="807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467544" y="60212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http://www.youtube.com/watch?v=eTMzl1cblZc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6156" y="1556791"/>
            <a:ext cx="14401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Máilín</a:t>
            </a:r>
            <a:r>
              <a:rPr lang="en-IE" sz="2400" b="1" dirty="0"/>
              <a:t> an </a:t>
            </a:r>
            <a:r>
              <a:rPr lang="en-IE" sz="2400" b="1" dirty="0" err="1"/>
              <a:t>Domlais</a:t>
            </a:r>
            <a:endParaRPr lang="en-IE" sz="2400" b="1" dirty="0"/>
          </a:p>
        </p:txBody>
      </p:sp>
      <p:sp>
        <p:nvSpPr>
          <p:cNvPr id="11" name="Right Arrow 10"/>
          <p:cNvSpPr/>
          <p:nvPr/>
        </p:nvSpPr>
        <p:spPr>
          <a:xfrm rot="8482071">
            <a:off x="5407666" y="2103483"/>
            <a:ext cx="8072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386" name="Picture 2" descr="3d rendered illustration of the male 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87" y="620688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68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64" y="332656"/>
            <a:ext cx="8229600" cy="1143000"/>
          </a:xfrm>
        </p:spPr>
        <p:txBody>
          <a:bodyPr/>
          <a:lstStyle/>
          <a:p>
            <a:pPr algn="l"/>
            <a:r>
              <a:rPr lang="en-IE" b="1" dirty="0" err="1">
                <a:solidFill>
                  <a:srgbClr val="FF0000"/>
                </a:solidFill>
              </a:rPr>
              <a:t>Fuileadáin</a:t>
            </a:r>
            <a:r>
              <a:rPr lang="en-IE" b="1" dirty="0">
                <a:solidFill>
                  <a:srgbClr val="FF0000"/>
                </a:solidFill>
              </a:rPr>
              <a:t> an 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00" y="1743267"/>
            <a:ext cx="4560441" cy="5145435"/>
          </a:xfrm>
        </p:spPr>
        <p:txBody>
          <a:bodyPr/>
          <a:lstStyle/>
          <a:p>
            <a:r>
              <a:rPr lang="en-IE" b="1" dirty="0" err="1">
                <a:solidFill>
                  <a:srgbClr val="FF3399"/>
                </a:solidFill>
              </a:rPr>
              <a:t>Artaire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heipiteach</a:t>
            </a:r>
            <a:r>
              <a:rPr lang="ga-IE" b="1" dirty="0" smtClean="0">
                <a:solidFill>
                  <a:srgbClr val="FF3399"/>
                </a:solidFill>
              </a:rPr>
              <a:t> </a:t>
            </a:r>
            <a:r>
              <a:rPr lang="en-IE" b="1" dirty="0" smtClean="0">
                <a:solidFill>
                  <a:srgbClr val="FF3399"/>
                </a:solidFill>
              </a:rPr>
              <a:t>- </a:t>
            </a:r>
            <a:r>
              <a:rPr lang="en-IE" dirty="0" err="1"/>
              <a:t>fuil</a:t>
            </a:r>
            <a:r>
              <a:rPr lang="en-IE" dirty="0"/>
              <a:t> </a:t>
            </a:r>
            <a:r>
              <a:rPr lang="en-IE" dirty="0" err="1"/>
              <a:t>ón</a:t>
            </a:r>
            <a:r>
              <a:rPr lang="en-IE" dirty="0"/>
              <a:t> </a:t>
            </a:r>
            <a:r>
              <a:rPr lang="en-IE" b="1" dirty="0"/>
              <a:t>Aorta </a:t>
            </a:r>
            <a:r>
              <a:rPr lang="en-IE" b="1" dirty="0">
                <a:sym typeface="Wingdings" panose="05000000000000000000" pitchFamily="2" charset="2"/>
              </a:rPr>
              <a:t></a:t>
            </a:r>
            <a:r>
              <a:rPr lang="en-IE" b="1" dirty="0"/>
              <a:t> an </a:t>
            </a:r>
            <a:r>
              <a:rPr lang="en-IE" b="1" dirty="0" err="1"/>
              <a:t>tAe</a:t>
            </a:r>
            <a:r>
              <a:rPr lang="en-IE" b="1" dirty="0"/>
              <a:t> (O</a:t>
            </a:r>
            <a:r>
              <a:rPr lang="en-IE" b="1" dirty="0">
                <a:latin typeface="Calibri"/>
              </a:rPr>
              <a:t>₂)</a:t>
            </a:r>
            <a:endParaRPr lang="en-IE" b="1" dirty="0"/>
          </a:p>
          <a:p>
            <a:r>
              <a:rPr lang="en-IE" b="1" dirty="0" err="1">
                <a:solidFill>
                  <a:srgbClr val="0070C0"/>
                </a:solidFill>
              </a:rPr>
              <a:t>Féith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heipiteach</a:t>
            </a:r>
            <a:r>
              <a:rPr lang="en-IE" b="1" dirty="0">
                <a:solidFill>
                  <a:srgbClr val="0070C0"/>
                </a:solidFill>
              </a:rPr>
              <a:t>- </a:t>
            </a:r>
            <a:r>
              <a:rPr lang="en-IE" dirty="0" err="1"/>
              <a:t>fuil</a:t>
            </a:r>
            <a:r>
              <a:rPr lang="en-IE" dirty="0"/>
              <a:t> </a:t>
            </a:r>
            <a:r>
              <a:rPr lang="en-IE" dirty="0" err="1"/>
              <a:t>ón</a:t>
            </a:r>
            <a:r>
              <a:rPr lang="en-IE" dirty="0"/>
              <a:t> Ae </a:t>
            </a:r>
            <a:r>
              <a:rPr lang="en-IE" dirty="0">
                <a:sym typeface="Wingdings" pitchFamily="2" charset="2"/>
              </a:rPr>
              <a:t> </a:t>
            </a:r>
            <a:r>
              <a:rPr lang="en-IE" dirty="0" err="1">
                <a:sym typeface="Wingdings" pitchFamily="2" charset="2"/>
              </a:rPr>
              <a:t>Croí</a:t>
            </a:r>
            <a:r>
              <a:rPr lang="en-IE" dirty="0">
                <a:sym typeface="Wingdings" pitchFamily="2" charset="2"/>
              </a:rPr>
              <a:t> (</a:t>
            </a:r>
            <a:r>
              <a:rPr lang="en-IE" dirty="0"/>
              <a:t>Vena Cava)</a:t>
            </a:r>
          </a:p>
          <a:p>
            <a:r>
              <a:rPr lang="en-IE" b="1" dirty="0" err="1">
                <a:solidFill>
                  <a:srgbClr val="FF3399"/>
                </a:solidFill>
              </a:rPr>
              <a:t>Féith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iomprach</a:t>
            </a:r>
            <a:r>
              <a:rPr lang="ga-IE" b="1" dirty="0" smtClean="0">
                <a:solidFill>
                  <a:srgbClr val="FF3399"/>
                </a:solidFill>
              </a:rPr>
              <a:t> </a:t>
            </a:r>
            <a:r>
              <a:rPr lang="en-IE" b="1" dirty="0" smtClean="0">
                <a:solidFill>
                  <a:srgbClr val="FF3399"/>
                </a:solidFill>
              </a:rPr>
              <a:t>- </a:t>
            </a:r>
            <a:r>
              <a:rPr lang="en-IE" dirty="0" err="1"/>
              <a:t>fuil</a:t>
            </a:r>
            <a:r>
              <a:rPr lang="en-IE" dirty="0"/>
              <a:t> </a:t>
            </a:r>
            <a:r>
              <a:rPr lang="en-IE" dirty="0" err="1"/>
              <a:t>ón</a:t>
            </a:r>
            <a:r>
              <a:rPr lang="en-IE" dirty="0"/>
              <a:t> </a:t>
            </a:r>
            <a:r>
              <a:rPr lang="en-IE" dirty="0" err="1"/>
              <a:t>stéig</a:t>
            </a:r>
            <a:r>
              <a:rPr lang="en-IE" dirty="0"/>
              <a:t> </a:t>
            </a:r>
            <a:r>
              <a:rPr lang="en-IE" dirty="0" err="1"/>
              <a:t>chuig</a:t>
            </a:r>
            <a:r>
              <a:rPr lang="en-IE" dirty="0"/>
              <a:t> an Ae.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AutoShape 2" descr="data:image/jpg;base64,/9j/4AAQSkZJRgABAQAAAQABAAD/2wCEAAkGBhQSERUTExQVFRQWGBgYGRgXGBYXHhoWFhkXFxcZHBgXHSYgGBkjGRcXHy8gIycpLCwsFR4xNTAqNSYrLCkBCQoKDgwOGg8PGiklHyUsLCwsLSwsLCwsLCksLCksKSwsKSwsLCwsLCwpLCwsLCwsLCwpLCwsLCwsLCwsLCksKf/AABEIAMkA+wMBIgACEQEDEQH/xAAcAAABBQEBAQAAAAAAAAAAAAAAAwQFBgcBAgj/xABJEAACAQIDBAYFBwkIAgIDAAABAgMAEQQSIQUGMUETIlFhcYEyQpGhsSNSYnKCksEHFDNTorKz0fAkNENjc4PC4ZPxFcMWZKP/xAAZAQACAwEAAAAAAAAAAAAAAAAAAwECBAX/xAAtEQADAAIBAwQBAgUFAAAAAAAAAQIDESESMUEEEyJRcTKBFCNCYZEkM6Gx0f/aAAwDAQACEQMRAD8A3GuXrtQG+Jk6OHojZ/zmAC+a3p65gpBK0AT96KzWXbmLhkmj6SKMtNO3SOcsZkVMMI4x0gaynMzFQQzWOU6Gni74TLJJmlV2R8SskEaKzRxwxO6yA3BPXVVGewbpBwINAF+vXL1nmB3imklgz4pQiYp4mdOjKyK2GWWMM4AUnOXQFQASNLkU72FtuTpUimnEIBfLdADiHOKxEbKC5NrBE6qajpb6LYUAXmi9VzbO0cTHio4oxdJwoVst+jaJ885Y/ThNlv6y99V7AbwYqdEZ3iIMuE6SNTd4nkxEatEVUAooUt6RLXj1urGgDRKKqe622MRJJH0zBlmgkkt0YTI0cqxgAjUgq9zfmulgbVa6AAmoht78GCQcRELc8wt97h76b79yZcBMfqA96tIgYeBUkHxrJ8Rhpg7OC7RnUFSTlB5MB6NuHZpV5ja2Vb0bfhNoxS/o5Ef6jK37ppzesGwsgLAk68jxIPceIPgRV52FvJLEY+kfPExCkMSzLmOUMGPWIBIuGvpcgi1jZ4XraI612NAorgrtKLhRRRQAUUUUAFcvXaoS7dX8zmiSUGePESlo7sWyHHMLGxBAyutiDoCKAL7RVCx+8mNj6RTZRDKIZJWVVUiaTPHLmIKqEg6NSbZQ09zopqR3f2liZplWSWMosQkJiCsJc0syJ8paw6iKTlHHgQNCAWyiiigAooooAKKKKACiiigArlq7RQBy1I4bBJGGCDLmZnPHVnN2PmdaWvTLam2YoBeRtT6KAFmb6qjU+PAcyKA7j21eXYAXJAA43NVLF70zvcRqsS9r/KP90HIp8S3hUNiUMhvKzSn/ADDmA8E0RfJRS3aQ+cFMsc2+ESzsA/Sx9EhURL0l3zyB+sug0CcSBXiXfQ+phn+28afuljVaI+VH+kv8SSlslVeQdPp15Jdt8JzwhhXxlkb/AOpaSG9WL/8A1x9mQ/8AMVHhKClV9xjPYn6E94dr4qfDvEzQgNl4Rv6rK3Eyd1Q2ztpdEwEp6M30cHqnwfTKe5redL7ZaRdRbo+qL3AJJNvHj4aDjTJMRyIuDWnDlqTPmwQ+OxZcRhY5EzOiP9IqLn7S2J9tQONyx2EagXdAdWJsXW4GYmwpodnRjVLxn6JZf3CKRaE3F5H0IOpDi6kEXDa2uPnCtDzy0+DL/D0jchXapWB30xAHysMb68Y2KEjtCvcftjxqYXfGAG0meE6/pENtCQTnTMlrg8+VZi2mTtFRq7y4U8MTB/5EHxNKx7agb0Zoj4SIfgaCB7RSSYpDwZT4EGuYjGpGLu6oO1mCj2mgBY15y1B4vfbCpcCXpCOUQL/tL1R5kVE4j8oRP6ODTtkex+7GG95FBOmWTZGKaRZCx9GaVBpbqqxA4d1P7Vnezt9pIjKvRRuDK7emyavZj6jaXJt3WqUh/KKvr4eQfVaNviVPuo2HSy40VXsLv1hX9J2iP+YjKPv6r76m8NjEkGaN1de1SGHtFBGhaiuXrtABRRRQAUUUUAFcrtQO920DHEI0JV5jkuDYqlryMDyOUWB5F1oZKW3obbY3pN2iw9rqcrSmxVW5qg9dxzv1R3kEVARxWJbUs3pOxuzHvJ+HAcgK9YaAAAAAAaADgAOQp5HBWW7bOljwqRskN6U6CnKQV6MZpZo0iMZLTf7K/wASWlwleWT5f/ZX+JLS+SrMpPb9xHLXkinBSwueFQu0d4YkBEZEj20C6rflmfgB4a0KW+wVUz3IvejGXdIhwXrt4kFUH759lR2HfhSErnViczMbs3aT8B3cgBTnApewrfEdK0crJkd1sdyjSonFMb8SKlJH0qMx2jVOiaoV2TjZVBySG40yt11t4H0fskVOQ7zh2ImAjftBJQ6k3ufR48D7TVXwjkMTyNtfCuz4sG/bw91aXihwmZldK2i3y4jXQBu86j3Un6XqJ92/xNVXCIUF1dlHYpIHsGnupz/8xIP8Zv2f5VjeK/Br9yF3J5tng8Y4/wDxp/KvKbIUa5EXvCKPgKgjtaQ/4z+4fAUM4k9N2c/SJI9nCo9mw97H4RMS4yFeMgNuS3b929qZS7woOEbW7Ta/3Vv8ajZsHdgdGUeqSyj2rY+yn0UuGHp4UeIct+/ap9tL7Ye51dtImIMTE4urAk6njx79O6l2wwqHTaeGT0MPY/Y/ma8z72kejGoA7yx9gApfRXhDeuPLX7Eo+HI4UlGlmzLdW+chKN95bH315h3giKgs1jzFm/l8L01xG9GGHBmY/RRviQBVOUTqWWXAb34qKwLLMo5SCzeUiD95Wq4bD3pjxPVsY5QLlGtcjmVI0ceGo5gVjM2+0Y9GJz4lV9wJvTnC71qCshV4XjIdWcErmHLMvAMLqbgaMasqYusa8G7UUjhMRnRXAtmUNbTS4vbSlqYZwooooAKpe8s2fGZeUcSj7UjFm9yR1dKoe1j/AG2fxj9nRJ+N6pfYdhW7FsPDpTiWVIxmdlQdrED2X40nE9hUFi925cRKXJEa8MzXdz4LplHmPCkxKp/J6N2S6lfFbZISb1wjRBJL9RbD2uRfyvTKXeaU+jh7d7ufgF/Gk8bujFFGZGxEq2HEhCCeQCAAkk6AA3qvtjiqANx5i/PnW2MOKl8f+TnZvUZ4fOv2JiXb0wkD5IwTHlPpECzuR63HrH3U2xG8OIProv1UHxbN7qj8Fg55/wBFGzD53BfvNYHyJNOsRufiFRpHaMBQWIzMTYC/JLe+rOMM99C5r1F8rehrPmkBZzJLl46O4W/C4UEL7BUZJtFW9EjyrT9n4cYPAIvB2Gdz2uwuST3cPACs12Ru82MxMsoKxozEgZSePA2uBc8T3mq+7M/gqsV2+OWMlk0PYNfCpfAyZIi54toPqilto7MghvECZZLWZmtljHPKo06QjtJK3vfhUPjscLZRoo0H4Adpq8tUt+CaXt8eR9Figx8abbVHVb6rfA1zZ0diL0ptX0W+q37pqtclpLrBuZh5utZoyePRkKDcgC6kFb68bXqvDcjOSUl4E2zKD3+qR8KvWyD8mfL/AImmWzY7Rj+uNZ6yVMrTNsYpyZHsoOIwLxMYpBZraEahhwzA9nsI5ipXdTYcEsRLxgujFWJZ9eDA2B00NvKpbfJR0UZ0zCTTwKvmHwP2R3V43Ij+SlY85T+yqfzq9ZXWLqFxhU+o6O60PV3Zw9rdDEfsgn2nWm0+5uGb1Cp+izfAkip0tSM8+XXvtWRXXhnQeKPKRTtq7uNhh0iOXjBGYMBmUE2zXGhA56Dtpns7Z6zT9YZlGhBLAdvpLbrW8au+IGeNhyZSPaP+6rwnGCgc+szdQdpCgEn6I4nwtzFaJy0515Md+nmaT8DibY+DiBLRoFUXZmZrDxuf6v31UNtbRgbq4eFVH6xg1/sqT1fE69wpHaOPaUKpYsBZiddXOtyeeUHX6Rb5oNMglV5T5ZPxpcJDfo+Wp8ST8TXMrXAHE8B+J7qclbcey/P+u7zp/gMBYZm0J1PcOSj2+29W7lWtdhLB7Ny97c2Nh4+A7qfmSNAOLMeI4ADle2pY66cALd9cllAIA14X4W79LajzplJxvVuxDZb919uSYYB4rmEHrwX0seJQH0G4nSwJGvG41nBY1JUWSNgyMLqRzH4eHKsM3fx/Ryi+qtow4XB/oVdtzNsNBijhXPycpYx6+jIAWIHcygn6y/SqUUuNrqRolFFFBnCqJt0Wx0vesR9oZf8AjV7qk70pbGg8nhW3jG7g/wARapfYdg/WdwzUpjNsJCAZDYdvdwJ8BcX7qbolwQCR31Ud6mlhZRJKHQnMoPEeqdG1AN7XBIPYKVinqrRuzX0RtIV23tZsRPZQWAYpEg5tqC1vnGx8FHLrVM7J3PRLPPaR+OX1F8j6Z7zp3czG7mYqEOVygOwORu1eLJ3EWvpxA+jVxz03Lkc/y1wZ/T4pv+a3t/8AQoD2aWqL3hn+SC8nkiQ/VaRQfdT5pKjtpRGSNlGh0Kk8mUhlPhcCsyfJsqX0vQjv7MRhnI/Vnh3i341UtiTSDDdU5FPHL6RHZm5Dw176uJZMZCUYWaxVlOhBtYqezj+PAiqquzXwbZJQTh7+mOzsa3o+PCtT+zmY++t6GmA2NJOSFASMGxY8PAD1j7AO2orAxCwY6sQDfx7OwdwrTMHiEYLkIy6WtwA7rd1ZvhRbTxHsJH4VfFldvktmwTiha7j3DQDjSG0x1SO1G/dNO4zam2OFx9k/A05iYNK2O3yA70Q/srTfA+gvgPhRsR74WE/OjQe4UlgW6i/VHwrFm7I3+l/VRBbYwkuInGX0QMq34AX6zHx+CipTYWy3w5dC2ZWN+FtbWvbkbCxHcKcYraEUAvI6pfkTqfBRqfIVCYrfhf8ADjZvpOQgPlqfcKF13PSlwWftY666fJZiaqW294g0mVCMoOXOSApdiATfmq9vOx84nHbzvLdXkVFPFE0uOwsTcju0FMvSkRA6orG2YgkA8hp7OQ7xTceDp5oRm9V18QWvG72xIoWK8hAAHFV001YjXyBqDwWHbGys0sgAFrgEA245UHqr9Lv7dQ7fdV43V1ZZQOKuo4/VvYjs1BHfUth8Ig16FUPPKLD4UvcyviM6bt/Pt9FW3g2UIZSFUKj9ZfEKoZbnW4K5vBj2GodzY/hWibQwSzRmNr20II4hhwYd4/nVBxuFdHMRsHBtpwtxDj6NtfHSqy9l7nR4w065sxuFXQacWFySbcAAePC9+ypaU5hYEGwFxzty04ioyXD5V00Cg8eY1Bv2ggkHxNd2DdZQJARmLx3Y8LCDJcj2eJp8zwIqkh8kOlJSJUzPg+Nh5dlR+IwxtwoaJaGUEvW07as21JSiwTDihR//ABsraeQ99VPgwqyYqQSYO3c3w/8AdQiY5TRtgrtM9jzF8PC54tGhPiVBp5UmIKqm+0Nnw8n0pIvvr0g98Pvq11X990/s6n5s0J9rhD7mPtqK7F8b1SIWJ6pGOxH51jEVScrsAD/lJckjuIDsPrCrPjsO0sZjU5c2hPdz8R3c+FQO6uDy4t7kno0dQW4k9JlJ9g/apWLUp15NuZOnMeNi+3t2GRjNhxdfSaNb3U3vmjt7co1HLsBsrfJwLSDpANLiwcW7RwJ+6fGrYtMNpbDhm1dAH+evVbu6w4+BuKhZVS6ci/fyWv09S+rE9f28HrCbchl0VwG+a3Vb2Hj5Xp2WqnYzdSVT1SsydjWVvf1Se+48KawY2aNiiPIhXQoxDAHjazXHDsqfZmv0Mr/E1HGSS34vBBjnUlJBwYd3JhwYePDkRSmF2qSRFiFtfQMNVbwbkbcjr41VTvHiBoTEfFf5MBTfGbdmkDRZkB0zMFsUIsdLk/KcNfV+tYLeceSRWXJivnyS219lnDlpcMbgE5kU3BynrAAei4sbjuPOqlgMWJLkfOf99qvuy9rwNgwjskTxLYqxC8PWXN6Snjfv11rNcwTFyCCzxM1xa4F21YDTUXJpsrVGV23PST6HhRiktY8h+OgpqMcAetdfEae0ae2ubYxoCAjXUWtrewvTmiEy6bI2qkWz8O0jAdRQBxLHoxoqjVjfsqp4reaQqqqTGtrWW2c+Ler4Lr300wTvljRbyYggAG+kaDkvJQOJbw4mwq2bI3fjwxIsGdTq51JvqMt/RFqpkmcaTrll8TrJTmXpfZAYPd2eXrECJTze5YjttxP2iKmsLujAts+aU/SJA+6vLxvU0xrxesdZrr+xuj02Oedb/IiNmxKLLFGB3Iv8qq28exkRwYwFWQN1RoAy21A5Ag8uY76tGJxSoCWPDs1PkKp21MfJipVRBYm6oDyHFma3gOHIW1q2Hq6tkeo6enWuSx7vbX6aOzH5VLBx2/THcfcbipFzUNHuuiEFXcMBxve55ntF+42qTjQgAE3tS66d/EbHVrVHtvEdvZbxpfEblHEYU4gA/nFs0SnS8PHoyD6zjra8DkHAG6uw9lfnMtiPkksZOxjxWLvvoWHZYetWgWpkT5MufJz0o+fZYdAeRAI7wfh4dt6jIvTC8kSRe7SQFb+C5fZV+382R0OJNtElvKn1iQJ1+8Vf/cas+xBAcnjdiPEBsMSPMN76fHlC600qJ/ZW1QxZGuVuVSTirEMFK5xcFhdRe+pvS20zltaonZWICywtJdi/HM17Z7MSqDRFU3seJt41LYmdZUzrewNrEa8iOHcRUPT7DVtLkhJu3n/V6kGP9kdgSHFxxNrFTy4DXz7+VM3FPsOl8M69rxj2sB+NUIXk3TZsOSGNPmoq+xQKc1wV2rGQKhN81/sch+aUb7kiN+FTdQ2+A/sU/cl/IEE+4GoZM90VWI0lDgssxcaBgb+dj8RXqNta9z41EBLOqjvI/wDdZefB11p9x0GrzJOACSQALkk6ADnfuqv4vexFHyas57T1F9p19gqAxW05sQ2TWRuIjUWUd5ufex8LVecNPl8IXfqZnhcskNs70ltEYxxfO4M/h8xfee7hSOB2DNMBe2Hi5AjrEduXS3i3sqS2LuyEIkms8vEDiqeA5t3nytxqTnxDSMY4yVtcPIPVPNEP6ztPqfWtla8kzxj/AMiFhq/ll/wQS7rxl8qPKSpIeQlbKRpkUZbGS+pOoT63op4vdGOJCwmkAUE6hW8uRJJ79SatUUQRQqiygWA7BVX3s2jZgl+qgzt3sb5B5C58x2VGPJdVpMtkxYojbRDPiWCrGAXke3VUXueNhTNsNMGZbKhU2Ot9bA8VvyI51at0tmWXp5B8pIOrf1YzqPAtxPdbvqN2r/eZvrr/AA460LLu+lGSsGsfWyGleaPVgHUcbdnhxoOEQlZEAswB4AHnp7alZIgwKnmLHz0qL2G2bDhTxQlfZ/2DTk9idaLJ+TOISHEEjrWRQexesx9pX3DsqzyHrL9JcvmpsPdlql/k8xBjxbj1WQi/eDce5mq8YuPqkcwOkH/Ifd1+xSM65Y3BWtMhN4tqmBLL+kY2Fxe1iATbnxAA5lhTvAO5iQyC0hHWt2/+qhsJA2IxTTuOrGbKO8XCadwzOe9x2Cp2slJLg6MU3yJ4jDq463Ds4fCmmH2NGk3SqLaWt4ixp8wrkILtkRS7/NXU/aPBB3sQKqm+yJanuz1eldnYCTEtaIdW9mlOqr22/WPpaw0HrEcDNbO3MLWbEsCP1SXt9t9C/gAB25qtMUIUBVAAAsABYADgABwFMnH9mbJ6jxIjs3ZyQRiOMWUX46kkm7MTzYkkk99OqKL04xlV/KTgFkwLMy5jEyODroM6rJw5GNnBHZWOYzZ2dC97HpujA01LxRXPkqsfG1bdvdtvDxQvFMczSoyiJdXcMCNB6o19I2A7axZo1ARRJM8isxkMaIVzuAGyuzDUKAtwCB303HL5onq/pGmLQ6MR1LkKBYFygKhQRzJaQF/VUX7Km4YhHFbiT1ieRLa3A5C1gO4DsqExkzde4KeisakWAQHQZybCw5KwZydTypzs0lY+jOYgguLrlsDJInDvyKeHEmota7dh2Ouee50m9TGBhb+zxgArLiIdeeki3HhY3qHC69mtXPdTB9LicKnFYuknP2bKv7bKfsmkjPDZq1FAoqxkCkcZhRJG8bcHVlPgwIPuNLVw0AZhgWPRrm9ICzfWXqt+0DXufZkb+kCfMj4GvUhHSzW4dPN/Ea/vvSyNWZ8Pg6kapclSxmxlkxPQwpkVB1muTb55uxOuuUDtueWlpwOASFcka5RzPEk9pPEnvNGHw4S5HFuJ+A959tIyzmRjHGSLaPIPV+gh/Wdp9S/zrATVOuPATCjb8s9zTGRjHGSttHkHqn5if5nafU+t6LiGAKoVRYAWA7AK5h41RQqgBQLAdgpQmlsal5EMVigilmNlUan/AK5nuqhn+0YlM/oyS3I+iOC6fRAX21ccbswzHrk5BwUf1x7/AIU2O7kQZWQZSpBGpOoNwdTx5Htp2Opjf2Z80Vka12HO09piEKSpYsbACw1tzJ0AqpSYrpXaTqks1yFNwLBVAvz0UdnHgKu08KsLMqsOxgGF/A86r2OjviHAHzP3FqcT0wzS2u40RDTfZ2z8k0gtozgj7WpqajhtqaVwuFLS5jooI9wP4mnPLoSsKfcjRiBg8jZcxklCG175TfUDnrbTnerxFKJFR1sQUNuYOU8PMGs33rxuZriNZEjuouzL1+LFSvZYL4qau+6+AkgiKSOG6ZVxUZGYgCWyyLmYksQzRsTzMlMqGpV15MvXLpzPg7gdkzt0vRxxuquVt0mViCFZGIZbXKMpvc8+yn8G7WKbikcf15Cx9iLY/eFSG5khLzk9kQ87P+GX3VaqR0pjVmpcIrOE3JXjNI0n0U+TX3EufvW7qn8JgkiXJGioo5KAo9g50vRUpJC6p13Ciimm0tpx4eNpZXCIvEn3AAaknkBqakqOJZQoLMQFAJJJsABqSSeAtVF2vvlNO3RYIN1r5SgDSOvDOM9kgiv/AIj6nkBoTG7Z23PtOT83gBSMjRG4sOBlnt6MQ5R8WPHhYXjdvduPBx5UuztYySN6Ujdp7AOSjQDh3t6ej9Xf6Kb6uxVtj/kzLEvjJCSxu0cbE5v9WY9d78wuUcrkUj+UPYixNHKihVZRGQAAA0YJjAA4XTMv+2grRqYbc2SuJw8kLaBxofmsNUYd6sAfKqVTruMj4PaMWkdbHNa1tSeFu+o+KLrgKuW4LAcLIVbl6vSMqsE5dHewzWp3Ph2GaKQZXUlXHY68bX4i+o43FjXvZO78ry2jsyMpUhiSxBOYAfVbM176ZiOyoWtM1Pb1rsNooSXsKv35NkzYrEH9XFEg+20hP8MVB4vBjCrmbKZNQBx17dKn/wAkq/3pjxLRj9lj/wAjVQyLUmhUUUVJkCuV2uUAZdh3vmPznkb78jt+NM9tT5MkjMMiZy0fSGNm1SzJY/KMtiMh0PSdpF33Q5JJE+ZLIvlnZl/ZZaUWMG1wCQdCQND2i/Cs74Z0JW5WiGTassSksyMpee1wwKiPGxxG7ZtRkmPIZcg4iveJ2u46bouiywriH4E5hA66AqwAvma7a2PKptkuLWHO/PjxHnz7aFQAWsOzgOH8qja+i/TX2MtmzsXnDOrZJnVQBYqgsVDdY30IsbDzvT9a8FRe4AubXOlzbhc8Taug1DLrhaFB3Vx0r0lgCzEKo1JJAAHaSacrhJGHVgmccjZIx/8A2dTbyoSb7Eu1PdjB1pnJhLuSBxt8AKnF2FiWOkKr3ySr8I1aop8DJ+cTQvIAIsukQKXzIjm7MWbTNyy8KbjxVT0jPkzxKG0kCpYyOFvwHb4Di3gBUTvNjZhhnaFejRcuZjo5UtlYqo9Aa3uTm7hU2cIkZORQDzOpJ8WOp8zSOMw3SQyx/PRl8ypA99q6UejSXVT2zn5PW1XxlaRn35z8nkPDTL3EcvZWm7rYwSbLw8p44RzC5/yDZG8hG8b/AO0KyqIkoG5DKT3ZrDXuvpftI7RV33D28mFM8OIVjhsQLkqrPlfLlYFVBNmWw0B1UdtbfV4/cx7nwYsFdN8mk7rxBGxKn0hKt/DoYgp8CQ3sNT9Y/HvfPh2cxWbMqoJp1dQVjzkN0RbMWObmRbsN9GI/KRiSf74b9ixw28LFCbedYY9FlqerWvyaKzwno26mW0NtQwJnkkVQeHMsexVGrHuArJzvvjJFsMQ7X06kK3Pmq/CotUYuhJYFiASQQwGh5+jyq0+jf9VL9uSrzrwjQdt/lBlUHoYAg/WYhlTzEQOY+ZFVrZ+ycXtGQO7uyi/yzqQicj0SaAnlpbvPboOzNzMJBYrErN8+T5Rr9t2vbytU5SvemF8Fz9sv0Ov1MgsFs+LARrHCl3kYak6udAWdrcgeQ8BU6Kh8ZNeVWXXJoNCbnW/Dy9lO8PtK5AKkEm2mvHxsR7KQ9vljR9RaiiqgZp+UvYlsRHOuglGVvrxi4PiUuP8AaHky2IwjDNe1lP8AKr9vdswzYVwgzSJaSMdrprl+0uZPBzWYNi1OGnKHQxSkcjbIxF++wqGasVfEidoYsySEn/q1aD+SgdXE/XjH7F/gRWblrFieAJPkNa2HcDYbYbC/KC0krGRl+bcBVU94RVv3k0IpkfBZaKKKkQFcrtFAGf7xQZMZL9NY5B4kGNv4QP2qaxmpbfeDLPDJbRkeMn6QIdB93pfZUMKRS5NuJ/EcE1yuVzxqo9M7auO4UFmNlAuSeQFeTJqFAJY8FUFmPgo18+HbVh2Hu2xYSzgDKQUi0NiODvbQsOSi4HG5NssqWyl5VIru/sMnLNKCDxjjOmT6bD9aR90aDW5NjpHEnqka66aUybavR6OGI5WBvbvU6nxFaEvCOfVOntkmazyHEZ5MVPxzzEKe1I7RgjuOS/nUvtreh3UxwBo7ixlcWIB/VpxL24FrAG3pcKhIQqoEQWRRYfCtfp8b3tmfNa1oTl1pCOXKwPYb+zWvbtTZhzrqa4MW+TPimQsB6rSJ5KzJYg6EEcjob1N7LxEyr8iqlMyqWfhG7AELc3JU6WPaVU62LMMWl3m7BK37XW/GrHupio1SWJ8pDPcqbHqtFGOB5EDnprUW2sapF1zTTH+xNn4fNn2issz+BeIfYXrnwYEd1XzB7Z2eAAjwIOzKsdvskC1UxcQIzlY3iJARyblCdAjk8RfRXPaFbWxdcsL1zskdb22zTNdPGid2xtVZXAjsUUGxHBmPEjuAFr957KYb4YSOZFkjDKVARiQB1QeoePJjbwY9lN4WNSEMZkBSxYEEEKCeOhvbQedUnWOk14LV800Pd395GkwyGwzKMjEk+kunADmLHjzp02NdvSbTsUZR+JPtqnbvZ4sW+FIOZrkDT0l9LieYufZVxhwsgOqN7j8DRliYt6/K/DCKdIXTCtbN1QO3MR714V5ZieZNuBGvs0ua49vA+GtSGBlUiy6Hnzv3350hjULYabML2I5edK0UVQk4ay3ffcmSJp54BeGRJSyDQpI8bjQcCrORpxBY8uGp1H7ewjS4eRE1Zhpc25g8aCU9FF3L/J85cT4tMoVrpCbElgdHexIsDqF7QCeQrSbV0UUA3sKKKKCAooooAZbX2WuIiMb3sbEEcVZTdWHeCL+46E1RsXsrEQtleJ3HJ4gXUjtst2U9xHgTWjVy1Q0mXm3PYziDCTucqQTHvZTGPMyW91zUzg9y5G1mkyj5kXHzkYfBR41brV2oUos8tMZ7P2VFALRoFvxPEt3sx1Y+JpzLJlF/hXuk5J1HE1YUISY4Aae+34cahNpM8i9ISuRb2Z2Ea99tCT8Oynm0WzHQWB7B1mPcKQbdxpOs7hfAZ2A7mbQeQtVlxyQymYzEMWVURmkcAiMatwudO7meA52r1snFZ1a4sRfQ6G4JBBHIgggitC2ZsOLDg5B1m9J2OZm8SeXcLDuqiToExmKXtkYj/cRXPvc1txZnVaM2TGlOxAi5ppjZLA+fwpYPrpTXG8P67K6VLjgyLuVho/05+mh9sYrTPyd7JhmwTdLFHJ8q3pqrW6kY0uNKzhG0xHjF+6K1P8l39yP+q/wWsXqH/p5/P/ppxf7jHk24OFIIUOgIsQrsVIIsRkkzLYjS1qhsTu1+bMVzyGNrCB2KEK+gWGUlb6nRXJ1vlJDWL32ksRhlkRkdQyMCGUi4IOhBB4i1c1U15NekQWwtiKVLSxHNnOUOSerYW6p0435VYEQAWAAA5DSonAdJBIIGzyRNfopNWK2F+jlPE6A5ZDx4N1rF5iob2SNBsmLpun6NeltbPbW3D4ADyp3RRUANcbhMwuNGHA8PL+uFNoE6VQ4OVwSD9YaG4/rzqTrgWgDiXsL8efjXo0UUAUzeDaZw2M6RnEgZQI4xOytG+SU3aBSBLE9rljquXgQLhpDvXK8uGDyRsM8EhMOZQenw2MPQMC7XbNGhGuudNL2vdcTs6OTNmUXZShawzZWFiA3EV5wmyooo1jRFCLawsOK2sT2toDfjpQBR8Pv5imhWTo48svQhGBh+TaXMSrL+c9b0coZmiuxta+lO13uxVszrCojGGLr6RdcRiZcOCrJKyx9SNXAu9i2W5terh/8AHx2cdGln9MZV6xPztOt517XDKBYKoFgLAC1l4C3YOVACtFFFABRRRQAUUUUAFFFFABTPE2B0XU638OwdtPK8ul6AGuz0Fs3MkjyBsB7vfTym+AgKRqrWuL3t3kn8acUAFZdvFJlxuKPYRb6zQxD4Zq1GqljN3g+MldhcMyHzWNAPetOwvVC8i2iqSxZNOwC/jYXppjow4ZTwPZVxxOwL3pjjt3Dl0Av5/h3V1/fjo0zD7ddWzMspTpEBXLp6oU36rcUUDgW463C8r1o/5JsbNaSExN0N2dJrdXMCqMl+eqkjmLG+hU1Hncxir3FszKbdwUD+dXDcvdo4VGbpCRKEbJawVrG5HebgctFF78axZ8k+yp87NOOX1tnvfot+bKFDEtPh1yrI0RYNMgK9Iuqgg2vUHs/bOJw8gw8skeZZYVWFi8skkeJlOqysQziGNrZspv0D30sRfrVzIL3tqOfjxrnmko+zNu4l5MBJLiIkTEJKxQR2UkdFkQFnuXILEfa0PJlgt8HxEsOaROjE+GkDKVQhJ1xShJArsFOZE6pN7uAdbVorRg8QDbXz7a50K9g9nff460AV7b22J4sRFFGoYYgBUOUnJIjhpSxvaxgLMo7YyOdQGA3qxM8auTEEMmEzKrAPG0uJjjaIiKYsNGOrhTmjYFSGsuhWrgjAvYDXU95oAqu6+8E80sYlMZWaGSUBEKlDFKsdrljmBDg8rEd+lsrgFdoAKKK5mF7X1oA7RTbGbRjiydI6p0jiNLm2Z2vlUdpNj7Kc3oAKKL0UAFFFFABRRRQAUUUUAFFFFABRRRQAUUUUAFeDGL3r3SZ40AdMQrhgB5UGuVJADDL2CvaJbhSdLUEhRRRUAFFFFABRRRQAUUUUAFZxtrD4g4yQI87vEM9wABkkKXiQC9hl4nW5XhzrR68vwqlx1LRWlsou0Nhtj1lQG4gBigcsLpilyyNLoLMUkVI9LWySDnTb/wDIosc+yjJ0YkMswmhYrdZEw86urITwEqmxI5Crtsr9Gf8AUl/iNVLxv95k+u3xNWXBY9TbREOOmhwbjLJCiiJGUhcU8jAPGhNgVhV3cCy9Rb6nXkWOEOExmAnZkaNW6HpJFDvhpg5js4Y5nXLLHcG/yQPE1L7J/S4b/Tl/eejef9PF9UfE1IFc29tiY4DGYJmkE2Eil6aW5UtCiFsM4YetKMubX/CmHZV/wm0Iii2kQ2FjZlOq9Vhx4gggjtBpHafoT/6Y+D0y2T+iH1n/AH2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7410" name="Picture 2" descr="3d rendered illustration of the male 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2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Einsímí</a:t>
            </a:r>
            <a:r>
              <a:rPr lang="en-IE" dirty="0"/>
              <a:t> </a:t>
            </a:r>
            <a:r>
              <a:rPr lang="en-IE" dirty="0" err="1"/>
              <a:t>Díleá</a:t>
            </a:r>
            <a:r>
              <a:rPr lang="en-IE" dirty="0"/>
              <a:t>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927610"/>
              </p:ext>
            </p:extLst>
          </p:nvPr>
        </p:nvGraphicFramePr>
        <p:xfrm>
          <a:off x="359024" y="1196752"/>
          <a:ext cx="8784976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98192">
                <a:tc>
                  <a:txBody>
                    <a:bodyPr/>
                    <a:lstStyle/>
                    <a:p>
                      <a:r>
                        <a:rPr lang="en-IE" sz="2800" dirty="0" err="1">
                          <a:solidFill>
                            <a:srgbClr val="FFFF00"/>
                          </a:solidFill>
                        </a:rPr>
                        <a:t>Ainm</a:t>
                      </a:r>
                      <a:r>
                        <a:rPr lang="en-IE" sz="2800" dirty="0">
                          <a:solidFill>
                            <a:srgbClr val="FFFF00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err="1">
                          <a:solidFill>
                            <a:srgbClr val="FFFF00"/>
                          </a:solidFill>
                        </a:rPr>
                        <a:t>Déanta</a:t>
                      </a:r>
                      <a:r>
                        <a:rPr lang="en-IE" sz="28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IE" sz="2800" baseline="0" dirty="0" err="1">
                          <a:solidFill>
                            <a:srgbClr val="FFFF00"/>
                          </a:solidFill>
                        </a:rPr>
                        <a:t>sa</a:t>
                      </a:r>
                      <a:r>
                        <a:rPr lang="en-IE" sz="2800" baseline="0" dirty="0">
                          <a:solidFill>
                            <a:srgbClr val="FFFF00"/>
                          </a:solidFill>
                        </a:rPr>
                        <a:t>:</a:t>
                      </a:r>
                      <a:endParaRPr lang="en-IE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err="1">
                          <a:solidFill>
                            <a:srgbClr val="FFFF00"/>
                          </a:solidFill>
                        </a:rPr>
                        <a:t>Feidhmíonn</a:t>
                      </a:r>
                      <a:r>
                        <a:rPr lang="en-I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IE" sz="2800" dirty="0" err="1">
                          <a:solidFill>
                            <a:srgbClr val="FFFF00"/>
                          </a:solidFill>
                        </a:rPr>
                        <a:t>sé</a:t>
                      </a:r>
                      <a:r>
                        <a:rPr lang="en-I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IE" sz="2800" dirty="0" err="1">
                          <a:solidFill>
                            <a:srgbClr val="FFFF00"/>
                          </a:solidFill>
                        </a:rPr>
                        <a:t>sa</a:t>
                      </a:r>
                      <a:r>
                        <a:rPr lang="en-IE" sz="2800" dirty="0">
                          <a:solidFill>
                            <a:srgbClr val="FFFF00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FF00"/>
                          </a:solidFill>
                        </a:rPr>
                        <a:t>       </a:t>
                      </a:r>
                      <a:r>
                        <a:rPr lang="en-IE" sz="2800" dirty="0" err="1">
                          <a:solidFill>
                            <a:srgbClr val="FFFF00"/>
                          </a:solidFill>
                        </a:rPr>
                        <a:t>Feidhm</a:t>
                      </a:r>
                      <a:r>
                        <a:rPr lang="en-IE" sz="2800" dirty="0">
                          <a:solidFill>
                            <a:srgbClr val="FFFF00"/>
                          </a:solidFill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3587">
                <a:tc>
                  <a:txBody>
                    <a:bodyPr/>
                    <a:lstStyle/>
                    <a:p>
                      <a:r>
                        <a:rPr lang="en-IE" sz="2400" b="1" dirty="0" err="1">
                          <a:solidFill>
                            <a:srgbClr val="FF0000"/>
                          </a:solidFill>
                        </a:rPr>
                        <a:t>Amaláis</a:t>
                      </a:r>
                      <a:endParaRPr lang="en-IE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Both"/>
                      </a:pPr>
                      <a:r>
                        <a:rPr lang="en-IE" sz="2400" dirty="0" err="1"/>
                        <a:t>Béal</a:t>
                      </a:r>
                      <a:endParaRPr lang="en-IE" sz="2400" dirty="0"/>
                    </a:p>
                    <a:p>
                      <a:pPr marL="342900" indent="-342900">
                        <a:buAutoNum type="alphaLcParenBoth"/>
                      </a:pPr>
                      <a:r>
                        <a:rPr lang="en-IE" sz="2400" dirty="0" err="1"/>
                        <a:t>Paincréas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/>
                        <a:t>Dúidéineam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 err="1" smtClean="0"/>
                        <a:t>Stáirse</a:t>
                      </a:r>
                      <a:r>
                        <a:rPr lang="ga-IE" sz="2400" b="1" smtClean="0"/>
                        <a:t> </a:t>
                      </a:r>
                      <a:r>
                        <a:rPr lang="en-IE" sz="2400" b="1" smtClean="0">
                          <a:sym typeface="Wingdings" pitchFamily="2" charset="2"/>
                        </a:rPr>
                        <a:t> </a:t>
                      </a:r>
                      <a:r>
                        <a:rPr lang="en-IE" sz="2400" b="1" dirty="0" err="1">
                          <a:sym typeface="Wingdings" pitchFamily="2" charset="2"/>
                        </a:rPr>
                        <a:t>Maltós</a:t>
                      </a:r>
                      <a:endParaRPr lang="en-IE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7402">
                <a:tc>
                  <a:txBody>
                    <a:bodyPr/>
                    <a:lstStyle/>
                    <a:p>
                      <a:r>
                        <a:rPr lang="en-IE" sz="2400" b="1" dirty="0" err="1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ga-IE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IE" sz="2400" b="1" dirty="0" err="1">
                          <a:solidFill>
                            <a:srgbClr val="FF0000"/>
                          </a:solidFill>
                        </a:rPr>
                        <a:t>psin</a:t>
                      </a:r>
                      <a:endParaRPr lang="en-IE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/>
                        <a:t>Goile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/>
                        <a:t>Goile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 err="1" smtClean="0"/>
                        <a:t>Próitéiní</a:t>
                      </a:r>
                      <a:r>
                        <a:rPr lang="ga-IE" sz="2400" b="1" dirty="0" smtClean="0"/>
                        <a:t> </a:t>
                      </a:r>
                      <a:r>
                        <a:rPr lang="en-IE" sz="2400" b="1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IE" sz="2400" b="1" dirty="0" err="1">
                          <a:sym typeface="Wingdings" pitchFamily="2" charset="2"/>
                        </a:rPr>
                        <a:t>Pe</a:t>
                      </a:r>
                      <a:r>
                        <a:rPr lang="ga-IE" sz="2400" b="1" dirty="0">
                          <a:sym typeface="Wingdings" pitchFamily="2" charset="2"/>
                        </a:rPr>
                        <a:t>i</a:t>
                      </a:r>
                      <a:r>
                        <a:rPr lang="en-IE" sz="2400" b="1" dirty="0" err="1">
                          <a:sym typeface="Wingdings" pitchFamily="2" charset="2"/>
                        </a:rPr>
                        <a:t>ptídí</a:t>
                      </a:r>
                      <a:r>
                        <a:rPr lang="en-IE" sz="2400" b="1" baseline="0" dirty="0">
                          <a:sym typeface="Wingdings" pitchFamily="2" charset="2"/>
                        </a:rPr>
                        <a:t> (</a:t>
                      </a:r>
                      <a:r>
                        <a:rPr lang="en-IE" sz="2400" b="1" baseline="0" dirty="0" err="1" smtClean="0">
                          <a:sym typeface="Wingdings" pitchFamily="2" charset="2"/>
                        </a:rPr>
                        <a:t>aimínaigéid</a:t>
                      </a:r>
                      <a:r>
                        <a:rPr lang="en-IE" sz="2400" b="1" baseline="0" dirty="0">
                          <a:sym typeface="Wingdings" pitchFamily="2" charset="2"/>
                        </a:rPr>
                        <a:t>)</a:t>
                      </a:r>
                      <a:endParaRPr lang="en-IE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7402">
                <a:tc>
                  <a:txBody>
                    <a:bodyPr/>
                    <a:lstStyle/>
                    <a:p>
                      <a:r>
                        <a:rPr lang="en-IE" sz="2400" b="1" dirty="0" err="1">
                          <a:solidFill>
                            <a:srgbClr val="FF0000"/>
                          </a:solidFill>
                        </a:rPr>
                        <a:t>Liopáis</a:t>
                      </a:r>
                      <a:endParaRPr lang="en-IE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/>
                        <a:t>Paincréas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/>
                        <a:t>Dúidéineam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 err="1" smtClean="0"/>
                        <a:t>Lipidí</a:t>
                      </a:r>
                      <a:r>
                        <a:rPr lang="ga-IE" sz="2400" b="1" dirty="0" smtClean="0"/>
                        <a:t> </a:t>
                      </a:r>
                      <a:r>
                        <a:rPr lang="en-IE" sz="2400" b="1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IE" sz="2400" b="1" dirty="0" err="1">
                          <a:sym typeface="Wingdings" pitchFamily="2" charset="2"/>
                        </a:rPr>
                        <a:t>Aigéid</a:t>
                      </a:r>
                      <a:r>
                        <a:rPr lang="en-IE" sz="2400" b="1" dirty="0">
                          <a:sym typeface="Wingdings" pitchFamily="2" charset="2"/>
                        </a:rPr>
                        <a:t> </a:t>
                      </a:r>
                      <a:r>
                        <a:rPr lang="en-IE" sz="2400" b="1" dirty="0" err="1">
                          <a:sym typeface="Wingdings" pitchFamily="2" charset="2"/>
                        </a:rPr>
                        <a:t>Shailleacha</a:t>
                      </a:r>
                      <a:r>
                        <a:rPr lang="en-IE" sz="2400" b="1" baseline="0" dirty="0">
                          <a:sym typeface="Wingdings" pitchFamily="2" charset="2"/>
                        </a:rPr>
                        <a:t> &amp; </a:t>
                      </a:r>
                      <a:r>
                        <a:rPr lang="en-IE" sz="2400" b="1" baseline="0" dirty="0" err="1">
                          <a:sym typeface="Wingdings" pitchFamily="2" charset="2"/>
                        </a:rPr>
                        <a:t>Gliocaról</a:t>
                      </a:r>
                      <a:endParaRPr lang="en-IE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9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Céimeanna</a:t>
            </a:r>
            <a:r>
              <a:rPr lang="en-IE" sz="6000" b="1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en-IE" sz="6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Díleá</a:t>
            </a:r>
            <a:endParaRPr lang="en-IE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Ionghabháil</a:t>
            </a:r>
            <a:endParaRPr lang="en-I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		  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bhéal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Díleá </a:t>
            </a:r>
          </a:p>
          <a:p>
            <a:pPr>
              <a:buNone/>
            </a:pP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sa bhéal, goile,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dúidéineam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Ionsú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Iléam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stéige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bige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r>
              <a:rPr lang="en-I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4.Eisligean</a:t>
            </a:r>
            <a:r>
              <a:rPr lang="en-IE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aon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fhuíollábhar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a chur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ón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gcorp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IE" dirty="0"/>
          </a:p>
        </p:txBody>
      </p:sp>
      <p:pic>
        <p:nvPicPr>
          <p:cNvPr id="3074" name="Picture 2" descr="inte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 err="1">
                <a:solidFill>
                  <a:srgbClr val="FF0000"/>
                </a:solidFill>
              </a:rPr>
              <a:t>Tá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dhá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shaghas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díleá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ann</a:t>
            </a:r>
            <a:r>
              <a:rPr lang="en-IE" b="1" dirty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405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E" sz="3600" b="1" u="sng" dirty="0" err="1">
                <a:solidFill>
                  <a:srgbClr val="CC3399"/>
                </a:solidFill>
              </a:rPr>
              <a:t>Fisiceach</a:t>
            </a:r>
            <a:r>
              <a:rPr lang="en-IE" sz="3600" b="1" u="sng" dirty="0">
                <a:solidFill>
                  <a:srgbClr val="CC3399"/>
                </a:solidFill>
              </a:rPr>
              <a:t> (</a:t>
            </a:r>
            <a:r>
              <a:rPr lang="en-IE" sz="3600" b="1" u="sng" dirty="0" err="1">
                <a:solidFill>
                  <a:srgbClr val="CC3399"/>
                </a:solidFill>
              </a:rPr>
              <a:t>meicniúil</a:t>
            </a:r>
            <a:r>
              <a:rPr lang="en-IE" sz="3600" b="1" u="sng" dirty="0">
                <a:solidFill>
                  <a:srgbClr val="CC3399"/>
                </a:solidFill>
              </a:rPr>
              <a:t>): </a:t>
            </a:r>
          </a:p>
          <a:p>
            <a:pPr marL="0" indent="0">
              <a:buNone/>
            </a:pPr>
            <a:r>
              <a:rPr lang="en-IE" b="1" dirty="0"/>
              <a:t>  </a:t>
            </a:r>
            <a:r>
              <a:rPr lang="en-IE" b="1" dirty="0" err="1" smtClean="0"/>
              <a:t>m.s</a:t>
            </a:r>
            <a:r>
              <a:rPr lang="ga-IE" b="1" dirty="0" smtClean="0"/>
              <a:t>h</a:t>
            </a:r>
            <a:r>
              <a:rPr lang="en-IE" b="1" dirty="0" smtClean="0"/>
              <a:t>. </a:t>
            </a:r>
            <a:r>
              <a:rPr lang="en-IE" b="1" dirty="0"/>
              <a:t>ag </a:t>
            </a:r>
            <a:r>
              <a:rPr lang="en-IE" b="1" dirty="0" err="1">
                <a:solidFill>
                  <a:srgbClr val="00B050"/>
                </a:solidFill>
              </a:rPr>
              <a:t>cogaint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/>
              <a:t>sa</a:t>
            </a:r>
            <a:r>
              <a:rPr lang="en-IE" b="1" dirty="0"/>
              <a:t> </a:t>
            </a:r>
            <a:r>
              <a:rPr lang="en-IE" b="1" dirty="0" err="1"/>
              <a:t>bhéal</a:t>
            </a:r>
            <a:r>
              <a:rPr lang="en-IE" b="1" dirty="0"/>
              <a:t> - </a:t>
            </a:r>
            <a:r>
              <a:rPr lang="en-IE" b="1" dirty="0" err="1"/>
              <a:t>fiacla</a:t>
            </a:r>
            <a:endParaRPr lang="en-IE" b="1" dirty="0"/>
          </a:p>
          <a:p>
            <a:pPr marL="0" indent="0">
              <a:buNone/>
            </a:pPr>
            <a:r>
              <a:rPr lang="en-IE" b="1" dirty="0" err="1" smtClean="0"/>
              <a:t>m.s</a:t>
            </a:r>
            <a:r>
              <a:rPr lang="ga-IE" b="1" dirty="0" smtClean="0"/>
              <a:t>h</a:t>
            </a:r>
            <a:r>
              <a:rPr lang="en-IE" b="1" dirty="0" smtClean="0"/>
              <a:t>. </a:t>
            </a:r>
            <a:r>
              <a:rPr lang="en-IE" b="1" dirty="0" err="1"/>
              <a:t>brú</a:t>
            </a:r>
            <a:r>
              <a:rPr lang="en-IE" b="1" dirty="0"/>
              <a:t> </a:t>
            </a:r>
            <a:r>
              <a:rPr lang="en-IE" b="1" dirty="0" err="1" smtClean="0"/>
              <a:t>matánach</a:t>
            </a:r>
            <a:r>
              <a:rPr lang="ga-IE" b="1" dirty="0" smtClean="0"/>
              <a:t> </a:t>
            </a:r>
            <a:r>
              <a:rPr lang="en-IE" b="1" dirty="0" smtClean="0"/>
              <a:t>- </a:t>
            </a:r>
            <a:r>
              <a:rPr lang="en-IE" b="1" dirty="0" err="1">
                <a:solidFill>
                  <a:srgbClr val="00B050"/>
                </a:solidFill>
              </a:rPr>
              <a:t>imfháscadh</a:t>
            </a:r>
            <a:r>
              <a:rPr lang="en-IE" b="1" dirty="0"/>
              <a:t>,  a </a:t>
            </a:r>
            <a:r>
              <a:rPr lang="en-IE" b="1" dirty="0" err="1"/>
              <a:t>ligeann</a:t>
            </a:r>
            <a:endParaRPr lang="en-IE" b="1" dirty="0"/>
          </a:p>
          <a:p>
            <a:pPr marL="0" indent="0">
              <a:buNone/>
            </a:pPr>
            <a:r>
              <a:rPr lang="en-IE" b="1" dirty="0"/>
              <a:t>do </a:t>
            </a:r>
            <a:r>
              <a:rPr lang="en-IE" b="1" dirty="0" err="1"/>
              <a:t>bhia</a:t>
            </a:r>
            <a:r>
              <a:rPr lang="en-IE" b="1" dirty="0"/>
              <a:t> </a:t>
            </a:r>
            <a:r>
              <a:rPr lang="en-IE" b="1" dirty="0" err="1"/>
              <a:t>dul</a:t>
            </a:r>
            <a:r>
              <a:rPr lang="en-IE" b="1" dirty="0"/>
              <a:t> </a:t>
            </a:r>
            <a:r>
              <a:rPr lang="en-IE" b="1" dirty="0" err="1"/>
              <a:t>síos</a:t>
            </a:r>
            <a:r>
              <a:rPr lang="en-IE" b="1" dirty="0"/>
              <a:t> </a:t>
            </a:r>
            <a:r>
              <a:rPr lang="en-IE" b="1" dirty="0" err="1"/>
              <a:t>tríd</a:t>
            </a:r>
            <a:r>
              <a:rPr lang="en-IE" b="1" dirty="0"/>
              <a:t> an </a:t>
            </a:r>
            <a:r>
              <a:rPr lang="en-IE" b="1" dirty="0" err="1"/>
              <a:t>gcóras</a:t>
            </a:r>
            <a:r>
              <a:rPr lang="en-IE" b="1" dirty="0"/>
              <a:t> </a:t>
            </a:r>
          </a:p>
          <a:p>
            <a:pPr marL="0" indent="0">
              <a:buNone/>
            </a:pPr>
            <a:r>
              <a:rPr lang="en-IE" b="1" dirty="0" err="1"/>
              <a:t>díleá</a:t>
            </a:r>
            <a:r>
              <a:rPr lang="en-IE" b="1" dirty="0"/>
              <a:t>.</a:t>
            </a:r>
          </a:p>
          <a:p>
            <a:pPr marL="0" indent="0">
              <a:buNone/>
            </a:pPr>
            <a:r>
              <a:rPr lang="en-IE" sz="3600" b="1" u="sng" dirty="0">
                <a:solidFill>
                  <a:srgbClr val="CC3399"/>
                </a:solidFill>
              </a:rPr>
              <a:t>2. </a:t>
            </a:r>
            <a:r>
              <a:rPr lang="en-IE" sz="3600" b="1" u="sng" dirty="0" err="1">
                <a:solidFill>
                  <a:srgbClr val="CC3399"/>
                </a:solidFill>
              </a:rPr>
              <a:t>Ceimiceach</a:t>
            </a:r>
            <a:r>
              <a:rPr lang="en-IE" sz="3600" b="1" u="sng" dirty="0">
                <a:solidFill>
                  <a:srgbClr val="CC3399"/>
                </a:solidFill>
              </a:rPr>
              <a:t>: </a:t>
            </a:r>
            <a:r>
              <a:rPr lang="en-IE" b="1" dirty="0"/>
              <a:t>le </a:t>
            </a:r>
            <a:r>
              <a:rPr lang="en-IE" b="1" dirty="0" err="1"/>
              <a:t>heinsímí</a:t>
            </a:r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>
            <a:off x="5282788" y="1621934"/>
            <a:ext cx="100811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 rot="3159086">
            <a:off x="5282788" y="3287891"/>
            <a:ext cx="1008112" cy="6901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98" name="Picture 2" descr="http://thumb1.shutterstock.com/display_pic_with_logo/903475/353502584/stock-vector-the-boy-is-eating-apple-vector-illustration-3535025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0"/>
          <a:stretch/>
        </p:blipFill>
        <p:spPr bwMode="auto">
          <a:xfrm>
            <a:off x="6516216" y="505934"/>
            <a:ext cx="1907708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umb1.shutterstock.com/display_pic_with_logo/636694/245355814/stock-vector-swallowing-deglutition-245355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5" y="3365920"/>
            <a:ext cx="1342251" cy="35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9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9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9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9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E" b="1" dirty="0" err="1">
                <a:solidFill>
                  <a:srgbClr val="CC3399"/>
                </a:solidFill>
              </a:rPr>
              <a:t>Einsímí</a:t>
            </a:r>
            <a:endParaRPr lang="en-IE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9408"/>
            <a:ext cx="8640960" cy="4715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CC3399"/>
                </a:solidFill>
              </a:rPr>
              <a:t>Einsímí</a:t>
            </a:r>
            <a:r>
              <a:rPr lang="en-GB" b="1" dirty="0">
                <a:solidFill>
                  <a:srgbClr val="CC3399"/>
                </a:solidFill>
              </a:rPr>
              <a:t>: </a:t>
            </a:r>
            <a:r>
              <a:rPr lang="en-GB" b="1" dirty="0" err="1">
                <a:solidFill>
                  <a:srgbClr val="CC3399"/>
                </a:solidFill>
              </a:rPr>
              <a:t>próitéiní</a:t>
            </a:r>
            <a:r>
              <a:rPr lang="en-GB" b="1" dirty="0">
                <a:solidFill>
                  <a:srgbClr val="CC3399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dhéantar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gcill</a:t>
            </a:r>
            <a:r>
              <a:rPr lang="en-GB" dirty="0"/>
              <a:t> </a:t>
            </a:r>
            <a:r>
              <a:rPr lang="en-GB" dirty="0" err="1"/>
              <a:t>bheo</a:t>
            </a:r>
            <a:r>
              <a:rPr lang="en-GB" dirty="0"/>
              <a:t>. (__________________)</a:t>
            </a:r>
          </a:p>
          <a:p>
            <a:pPr marL="0" indent="0">
              <a:buNone/>
            </a:pPr>
            <a:r>
              <a:rPr lang="en-GB" b="1" u="sng" dirty="0" err="1">
                <a:solidFill>
                  <a:srgbClr val="FF0000"/>
                </a:solidFill>
              </a:rPr>
              <a:t>Feidhm</a:t>
            </a:r>
            <a:r>
              <a:rPr lang="en-GB" b="1" u="sng" dirty="0">
                <a:solidFill>
                  <a:srgbClr val="FF0000"/>
                </a:solidFill>
              </a:rPr>
              <a:t>: </a:t>
            </a:r>
            <a:r>
              <a:rPr lang="en-GB" dirty="0" err="1"/>
              <a:t>Cabhraíonn</a:t>
            </a:r>
            <a:r>
              <a:rPr lang="en-GB" dirty="0"/>
              <a:t> </a:t>
            </a:r>
            <a:r>
              <a:rPr lang="en-GB" dirty="0" err="1"/>
              <a:t>einsímí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bia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bhriseadh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bpíosaí</a:t>
            </a:r>
            <a:r>
              <a:rPr lang="en-GB" dirty="0"/>
              <a:t> </a:t>
            </a:r>
            <a:r>
              <a:rPr lang="en-GB" dirty="0" err="1"/>
              <a:t>níos</a:t>
            </a:r>
            <a:r>
              <a:rPr lang="en-GB" dirty="0"/>
              <a:t> </a:t>
            </a:r>
            <a:r>
              <a:rPr lang="en-GB" dirty="0" err="1"/>
              <a:t>lú</a:t>
            </a:r>
            <a:r>
              <a:rPr lang="en-GB" dirty="0"/>
              <a:t>. </a:t>
            </a:r>
          </a:p>
          <a:p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athraítear</a:t>
            </a:r>
            <a:r>
              <a:rPr lang="en-GB" dirty="0"/>
              <a:t> </a:t>
            </a:r>
            <a:r>
              <a:rPr lang="en-GB" dirty="0" err="1"/>
              <a:t>iad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rith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n-</a:t>
            </a:r>
            <a:r>
              <a:rPr lang="en-GB" dirty="0" err="1"/>
              <a:t>imoibriúchán</a:t>
            </a:r>
            <a:r>
              <a:rPr lang="en-GB" dirty="0"/>
              <a:t> – is </a:t>
            </a:r>
            <a:r>
              <a:rPr lang="en-GB" b="1" dirty="0" err="1">
                <a:solidFill>
                  <a:srgbClr val="FF0000"/>
                </a:solidFill>
              </a:rPr>
              <a:t>catalaígh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phróitéineacha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iad</a:t>
            </a:r>
            <a:r>
              <a:rPr lang="en-GB" dirty="0"/>
              <a:t>.</a:t>
            </a:r>
            <a:endParaRPr lang="en-IE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34470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http://www.youtube.com/watch?v=KED6BHVM97s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3501008"/>
            <a:ext cx="136815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Tá</a:t>
            </a:r>
            <a:r>
              <a:rPr lang="en-IE" sz="2400" dirty="0"/>
              <a:t> an </a:t>
            </a:r>
            <a:r>
              <a:rPr lang="en-IE" sz="2400" dirty="0" err="1"/>
              <a:t>einsím</a:t>
            </a:r>
            <a:r>
              <a:rPr lang="en-IE" sz="2400" dirty="0"/>
              <a:t> ‘</a:t>
            </a:r>
            <a:r>
              <a:rPr lang="en-IE" sz="2400" b="1" dirty="0" err="1">
                <a:solidFill>
                  <a:srgbClr val="FF0000"/>
                </a:solidFill>
              </a:rPr>
              <a:t>amaláis</a:t>
            </a:r>
            <a:r>
              <a:rPr lang="en-IE" sz="2400" dirty="0"/>
              <a:t>’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seile</a:t>
            </a:r>
            <a:r>
              <a:rPr lang="en-IE" sz="2400" dirty="0"/>
              <a:t> do </a:t>
            </a:r>
            <a:r>
              <a:rPr lang="en-IE" sz="2400" dirty="0" err="1"/>
              <a:t>bhéil</a:t>
            </a:r>
            <a:r>
              <a:rPr lang="en-IE" sz="2400" dirty="0"/>
              <a:t>.</a:t>
            </a:r>
          </a:p>
        </p:txBody>
      </p:sp>
      <p:pic>
        <p:nvPicPr>
          <p:cNvPr id="6146" name="Picture 2" descr="Salivary 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4484"/>
            <a:ext cx="22682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E" sz="4800" b="1" dirty="0" err="1">
                <a:solidFill>
                  <a:srgbClr val="0070C0"/>
                </a:solidFill>
              </a:rPr>
              <a:t>Einsím</a:t>
            </a:r>
            <a:r>
              <a:rPr lang="en-IE" sz="4800" b="1" dirty="0">
                <a:solidFill>
                  <a:srgbClr val="0070C0"/>
                </a:solidFill>
              </a:rPr>
              <a:t> + </a:t>
            </a:r>
            <a:r>
              <a:rPr lang="en-IE" sz="4800" b="1" dirty="0" err="1">
                <a:solidFill>
                  <a:srgbClr val="0070C0"/>
                </a:solidFill>
              </a:rPr>
              <a:t>Substráit</a:t>
            </a:r>
            <a:r>
              <a:rPr lang="en-IE" sz="4800" b="1" dirty="0">
                <a:solidFill>
                  <a:srgbClr val="0070C0"/>
                </a:solidFill>
              </a:rPr>
              <a:t> = </a:t>
            </a:r>
            <a:r>
              <a:rPr lang="en-IE" sz="4800" b="1" dirty="0" err="1">
                <a:solidFill>
                  <a:srgbClr val="0070C0"/>
                </a:solidFill>
              </a:rPr>
              <a:t>Táirge</a:t>
            </a:r>
            <a:r>
              <a:rPr lang="en-IE" sz="4800" b="1" dirty="0">
                <a:solidFill>
                  <a:srgbClr val="0070C0"/>
                </a:solidFill>
              </a:rPr>
              <a:t> </a:t>
            </a:r>
            <a:r>
              <a:rPr lang="en-IE" sz="4800" b="1" dirty="0" err="1">
                <a:solidFill>
                  <a:srgbClr val="0070C0"/>
                </a:solidFill>
              </a:rPr>
              <a:t>nua</a:t>
            </a:r>
            <a:endParaRPr lang="en-IE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3024336"/>
          </a:xfrm>
        </p:spPr>
        <p:txBody>
          <a:bodyPr>
            <a:normAutofit fontScale="92500"/>
          </a:bodyPr>
          <a:lstStyle/>
          <a:p>
            <a:r>
              <a:rPr lang="en-GB" sz="3500" dirty="0" err="1"/>
              <a:t>Oibríonn</a:t>
            </a:r>
            <a:r>
              <a:rPr lang="en-GB" sz="3500" dirty="0"/>
              <a:t> </a:t>
            </a:r>
            <a:r>
              <a:rPr lang="en-GB" sz="3500" dirty="0" err="1"/>
              <a:t>einsím</a:t>
            </a:r>
            <a:r>
              <a:rPr lang="en-GB" sz="3500" dirty="0"/>
              <a:t> </a:t>
            </a:r>
            <a:r>
              <a:rPr lang="en-GB" sz="3500" dirty="0" err="1"/>
              <a:t>ar</a:t>
            </a:r>
            <a:r>
              <a:rPr lang="en-GB" sz="3500" dirty="0"/>
              <a:t> </a:t>
            </a:r>
            <a:r>
              <a:rPr lang="en-GB" sz="3500" dirty="0" err="1"/>
              <a:t>leith</a:t>
            </a:r>
            <a:r>
              <a:rPr lang="en-GB" sz="3500" dirty="0"/>
              <a:t> </a:t>
            </a:r>
            <a:r>
              <a:rPr lang="en-GB" sz="3500" dirty="0" err="1"/>
              <a:t>ar</a:t>
            </a:r>
            <a:r>
              <a:rPr lang="en-GB" sz="3500" dirty="0"/>
              <a:t> </a:t>
            </a:r>
            <a:r>
              <a:rPr lang="en-GB" sz="3500" dirty="0" err="1"/>
              <a:t>shubstaint</a:t>
            </a:r>
            <a:r>
              <a:rPr lang="en-GB" sz="3500" dirty="0"/>
              <a:t> </a:t>
            </a:r>
            <a:r>
              <a:rPr lang="en-GB" sz="3500" dirty="0" err="1"/>
              <a:t>amháin</a:t>
            </a:r>
            <a:r>
              <a:rPr lang="en-GB" sz="3500" dirty="0"/>
              <a:t>.  </a:t>
            </a:r>
            <a:endParaRPr lang="en-IE" sz="3500" dirty="0"/>
          </a:p>
          <a:p>
            <a:pPr marL="0" indent="0">
              <a:buNone/>
            </a:pPr>
            <a:r>
              <a:rPr lang="en-GB" sz="3500" b="1" dirty="0" err="1">
                <a:solidFill>
                  <a:srgbClr val="CC3399"/>
                </a:solidFill>
              </a:rPr>
              <a:t>Substráit</a:t>
            </a:r>
            <a:r>
              <a:rPr lang="en-GB" sz="3500" b="1" dirty="0">
                <a:solidFill>
                  <a:srgbClr val="CC3399"/>
                </a:solidFill>
              </a:rPr>
              <a:t> - An </a:t>
            </a:r>
            <a:r>
              <a:rPr lang="en-GB" sz="3500" b="1" dirty="0" err="1">
                <a:solidFill>
                  <a:srgbClr val="CC3399"/>
                </a:solidFill>
              </a:rPr>
              <a:t>tsubstaint</a:t>
            </a:r>
            <a:r>
              <a:rPr lang="en-GB" sz="3500" b="1" dirty="0">
                <a:solidFill>
                  <a:srgbClr val="CC3399"/>
                </a:solidFill>
              </a:rPr>
              <a:t> </a:t>
            </a:r>
            <a:r>
              <a:rPr lang="en-GB" sz="3500" b="1" dirty="0" err="1">
                <a:solidFill>
                  <a:srgbClr val="CC3399"/>
                </a:solidFill>
              </a:rPr>
              <a:t>ar</a:t>
            </a:r>
            <a:r>
              <a:rPr lang="en-GB" sz="3500" b="1" dirty="0">
                <a:solidFill>
                  <a:srgbClr val="CC3399"/>
                </a:solidFill>
              </a:rPr>
              <a:t> a n-</a:t>
            </a:r>
            <a:r>
              <a:rPr lang="en-GB" sz="3500" b="1" dirty="0" err="1">
                <a:solidFill>
                  <a:srgbClr val="CC3399"/>
                </a:solidFill>
              </a:rPr>
              <a:t>oibríonn</a:t>
            </a:r>
            <a:r>
              <a:rPr lang="en-GB" sz="3500" b="1" dirty="0">
                <a:solidFill>
                  <a:srgbClr val="CC3399"/>
                </a:solidFill>
              </a:rPr>
              <a:t> </a:t>
            </a:r>
            <a:r>
              <a:rPr lang="en-GB" sz="3500" b="1" dirty="0" err="1">
                <a:solidFill>
                  <a:srgbClr val="CC3399"/>
                </a:solidFill>
              </a:rPr>
              <a:t>einsím</a:t>
            </a:r>
            <a:r>
              <a:rPr lang="en-GB" sz="3500" b="1" dirty="0">
                <a:solidFill>
                  <a:srgbClr val="CC3399"/>
                </a:solidFill>
              </a:rPr>
              <a:t>.</a:t>
            </a:r>
          </a:p>
          <a:p>
            <a:pPr lvl="0"/>
            <a:r>
              <a:rPr lang="en-GB" sz="3500" dirty="0"/>
              <a:t>Is </a:t>
            </a:r>
            <a:r>
              <a:rPr lang="en-GB" sz="3500" dirty="0" err="1" smtClean="0"/>
              <a:t>sampla</a:t>
            </a:r>
            <a:r>
              <a:rPr lang="en-GB" sz="3500" dirty="0" smtClean="0"/>
              <a:t> </a:t>
            </a:r>
            <a:r>
              <a:rPr lang="en-GB" sz="3500" dirty="0" err="1"/>
              <a:t>d'einsím</a:t>
            </a:r>
            <a:r>
              <a:rPr lang="en-GB" sz="3500" dirty="0"/>
              <a:t> é: </a:t>
            </a:r>
            <a:r>
              <a:rPr lang="en-GB" sz="3500" b="1" dirty="0" err="1">
                <a:solidFill>
                  <a:srgbClr val="FF0000"/>
                </a:solidFill>
              </a:rPr>
              <a:t>amaláis</a:t>
            </a:r>
            <a:r>
              <a:rPr lang="en-GB" sz="3500" b="1" dirty="0">
                <a:solidFill>
                  <a:srgbClr val="FF0000"/>
                </a:solidFill>
              </a:rPr>
              <a:t>.</a:t>
            </a:r>
            <a:r>
              <a:rPr lang="en-GB" sz="3500" dirty="0">
                <a:solidFill>
                  <a:srgbClr val="FF0000"/>
                </a:solidFill>
              </a:rPr>
              <a:t>  </a:t>
            </a:r>
            <a:endParaRPr lang="en-IE" sz="3500" dirty="0">
              <a:solidFill>
                <a:srgbClr val="FF0000"/>
              </a:solidFill>
            </a:endParaRPr>
          </a:p>
          <a:p>
            <a:pPr lvl="0"/>
            <a:r>
              <a:rPr lang="en-GB" sz="3500" dirty="0"/>
              <a:t>Le </a:t>
            </a:r>
            <a:r>
              <a:rPr lang="en-GB" sz="3500" dirty="0" err="1"/>
              <a:t>fáil</a:t>
            </a:r>
            <a:r>
              <a:rPr lang="en-GB" sz="3500" dirty="0"/>
              <a:t> i: </a:t>
            </a:r>
            <a:r>
              <a:rPr lang="en-GB" sz="3500" b="1" dirty="0" err="1">
                <a:solidFill>
                  <a:srgbClr val="FF0000"/>
                </a:solidFill>
              </a:rPr>
              <a:t>Seile</a:t>
            </a:r>
            <a:r>
              <a:rPr lang="en-GB" sz="3500" b="1" dirty="0">
                <a:solidFill>
                  <a:srgbClr val="FF0000"/>
                </a:solidFill>
              </a:rPr>
              <a:t> </a:t>
            </a:r>
            <a:r>
              <a:rPr lang="en-GB" sz="1900" dirty="0">
                <a:solidFill>
                  <a:srgbClr val="FF0000"/>
                </a:solidFill>
              </a:rPr>
              <a:t>(saliva)</a:t>
            </a:r>
            <a:r>
              <a:rPr lang="en-GB" sz="1900" dirty="0"/>
              <a:t> </a:t>
            </a:r>
            <a:r>
              <a:rPr lang="en-GB" sz="3500" dirty="0"/>
              <a:t>&amp; </a:t>
            </a:r>
            <a:r>
              <a:rPr lang="en-GB" sz="3500" dirty="0" err="1"/>
              <a:t>sa</a:t>
            </a:r>
            <a:r>
              <a:rPr lang="en-GB" sz="3500" dirty="0"/>
              <a:t> </a:t>
            </a:r>
            <a:r>
              <a:rPr lang="en-GB" sz="3500" b="1" dirty="0" err="1">
                <a:solidFill>
                  <a:srgbClr val="FF0000"/>
                </a:solidFill>
              </a:rPr>
              <a:t>Stéig</a:t>
            </a:r>
            <a:r>
              <a:rPr lang="en-GB" sz="3500" b="1" dirty="0">
                <a:solidFill>
                  <a:srgbClr val="FF0000"/>
                </a:solidFill>
              </a:rPr>
              <a:t> </a:t>
            </a:r>
            <a:r>
              <a:rPr lang="en-GB" sz="3500" b="1" dirty="0" err="1">
                <a:solidFill>
                  <a:srgbClr val="FF0000"/>
                </a:solidFill>
              </a:rPr>
              <a:t>bheag</a:t>
            </a:r>
            <a:r>
              <a:rPr lang="en-GB" sz="3500" b="1" dirty="0">
                <a:solidFill>
                  <a:srgbClr val="FF0000"/>
                </a:solidFill>
              </a:rPr>
              <a:t>. </a:t>
            </a:r>
            <a:endParaRPr lang="en-IE" sz="35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IE" sz="4400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184145"/>
            <a:ext cx="756084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3600" dirty="0" err="1">
                <a:solidFill>
                  <a:srgbClr val="FF0000"/>
                </a:solidFill>
              </a:rPr>
              <a:t>Athraíonn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sé</a:t>
            </a:r>
            <a:r>
              <a:rPr lang="en-GB" sz="3600" dirty="0">
                <a:solidFill>
                  <a:srgbClr val="FF0000"/>
                </a:solidFill>
              </a:rPr>
              <a:t>: </a:t>
            </a:r>
            <a:r>
              <a:rPr lang="en-GB" sz="3600" b="1" dirty="0">
                <a:solidFill>
                  <a:srgbClr val="CC3399"/>
                </a:solidFill>
              </a:rPr>
              <a:t>STÁIRSE              MALTÓS</a:t>
            </a:r>
            <a:endParaRPr lang="en-IE" sz="3600" dirty="0"/>
          </a:p>
          <a:p>
            <a:endParaRPr lang="en-IE" dirty="0"/>
          </a:p>
        </p:txBody>
      </p:sp>
      <p:sp>
        <p:nvSpPr>
          <p:cNvPr id="6" name="Right Arrow 5"/>
          <p:cNvSpPr/>
          <p:nvPr/>
        </p:nvSpPr>
        <p:spPr>
          <a:xfrm>
            <a:off x="5148064" y="4360143"/>
            <a:ext cx="1188132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363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752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Conas</a:t>
            </a:r>
            <a:r>
              <a:rPr lang="en-IE" b="1" dirty="0">
                <a:solidFill>
                  <a:srgbClr val="FF0000"/>
                </a:solidFill>
              </a:rPr>
              <a:t> a </a:t>
            </a:r>
            <a:r>
              <a:rPr lang="en-IE" b="1" dirty="0" err="1">
                <a:solidFill>
                  <a:srgbClr val="FF0000"/>
                </a:solidFill>
              </a:rPr>
              <a:t>oibríonn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sé</a:t>
            </a:r>
            <a:r>
              <a:rPr lang="en-I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538" y="4653136"/>
            <a:ext cx="4665712" cy="16561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E" dirty="0" err="1">
                <a:solidFill>
                  <a:srgbClr val="00B050"/>
                </a:solidFill>
              </a:rPr>
              <a:t>Einsím</a:t>
            </a:r>
            <a:r>
              <a:rPr lang="en-IE" dirty="0">
                <a:solidFill>
                  <a:srgbClr val="00B050"/>
                </a:solidFill>
              </a:rPr>
              <a:t> = </a:t>
            </a:r>
            <a:r>
              <a:rPr lang="en-IE" dirty="0" err="1">
                <a:solidFill>
                  <a:srgbClr val="00B050"/>
                </a:solidFill>
              </a:rPr>
              <a:t>Amaláis</a:t>
            </a:r>
            <a:endParaRPr lang="en-IE" dirty="0">
              <a:solidFill>
                <a:srgbClr val="00B050"/>
              </a:solidFill>
            </a:endParaRPr>
          </a:p>
          <a:p>
            <a:r>
              <a:rPr lang="en-IE" dirty="0" err="1">
                <a:solidFill>
                  <a:srgbClr val="7030A0"/>
                </a:solidFill>
              </a:rPr>
              <a:t>Substráit</a:t>
            </a:r>
            <a:r>
              <a:rPr lang="en-IE" dirty="0">
                <a:solidFill>
                  <a:srgbClr val="7030A0"/>
                </a:solidFill>
              </a:rPr>
              <a:t> = </a:t>
            </a:r>
            <a:r>
              <a:rPr lang="en-IE" dirty="0" err="1">
                <a:solidFill>
                  <a:srgbClr val="7030A0"/>
                </a:solidFill>
              </a:rPr>
              <a:t>Stáirse</a:t>
            </a:r>
            <a:endParaRPr lang="en-IE" dirty="0">
              <a:solidFill>
                <a:srgbClr val="7030A0"/>
              </a:solidFill>
            </a:endParaRPr>
          </a:p>
          <a:p>
            <a:r>
              <a:rPr lang="en-IE" dirty="0">
                <a:solidFill>
                  <a:srgbClr val="FF0000"/>
                </a:solidFill>
              </a:rPr>
              <a:t>Táirge= </a:t>
            </a:r>
            <a:r>
              <a:rPr lang="en-IE" dirty="0" err="1">
                <a:solidFill>
                  <a:srgbClr val="FF0000"/>
                </a:solidFill>
              </a:rPr>
              <a:t>Maltós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1469044"/>
            <a:ext cx="612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5" name="AutoShape 4" descr="data:image/jpeg;base64,/9j/4AAQSkZJRgABAQAAAQABAAD/2wCEAAkGBhQSEBUUEBMWFBQVFBUUGBgXGBQXHBkXExcXGxUXFhQYGyYeGBojGRcVHy8gJScpLC4sHh8xNTAqNSYrLCkBCQoKDgwOGg8PGjEkHyQsLC4tLCwtNCwsLCktLCwsLTEsLCwvLCwsLCwvLCwsLCwsLCwsKSwsLCwsLCwqLCwqLP/AABEIAMEBBQMBIgACEQEDEQH/xAAcAAEAAgMBAQEAAAAAAAAAAAAABQYDBAcBAgj/xABHEAACAQMCAwQGBQgIBQUAAAABAgMABBESIQUTMQYiQVEyU2Fxk9MHFCOBkRUWM0JUkqHSQ1JicoKx0eEko8Hj8BdjZHOy/8QAGgEBAAMBAQEAAAAAAAAAAAAAAAECAwQFBv/EADIRAAICAQMCBAQFAwUAAAAAAAABAhEDBBIhMVETIkGhYXGR8BSBscHRBUJSIzKi4fH/2gAMAwEAAhEDEQA/AO40pSgFKUoBSlKAUpSgFKUoBSlKA1OK8VjtomlnYJGoySc/cABuST4CoLgf0i2l1KIoy6SMMqJEK6sZJ0nJGcDp+Ga+vpDW3Nky3bvHGzIutFLFXzlGIA6ZG+dt/dVTg4hPbXdok9xbcQjkk5cbBUaaPWfTVgCQMY3yemNsb9WLFGcG/XmvyXy/gq3R0Oz45FLLLFGxZoCqybEBWYEgZPU7eFb2quVcEsre2m4tKxkjW3bQrRu5dVkVgdOo4Z84wWzjzFYezeYeJ2IiSaFJ4pCwkn5rTAIzLI6AkJk4I+/YYNS9Oudr6K/+N/f2xZ1rVQvXMOw9hi1urzvPPE92Isu5VcKTgJnScknqM1s9k+DwNBaXkl1ItxIdTOZsc121ZiKuSp6dAAdqrLAo3z046epNl04T2hjuHnSMNm3lMT5GO8OunBORUmDXJYeCJMOMSO0mYp53QK7oA6q7ByFIDHYDfO3vq/8AYq7aWwtnkYs7QoST1J8yfE1GXEoK0+3urF8/UnKUpXOSKUpQClKUApSlAKUpQClKUApSlAKUpQClKUApSlAKUpQHhNaZ4vFlBzY8y/oxrTv/ANwZ7+3lmtftPG7WVwIs6zBKFx1yUOMe2qlxrhLytBJaQFwbe3VGzE0RVHDqsyPhowuzK8ZJznbbfXHBS6uiG6L8k4JIBBI6gEbZGRkeG1ZM1zy94JcJdzssdy0Mk4kfkzaGkUwKqaCZVI0zBsju93SN1XSMl9we/eNO/IJUsRukpRTciQZyFYBm0ahkjTn+FvCjx5lz/Asu97bJIhSVVdCMMrAEEe0HaobgXZCxhYTWsMYJGVcEvsfFWZiBkeIqvx8NvBbwh/rMiiaUugkEcugoRDqcztlBJkkGQ7EZyNq3LrhlyOEW8UQkWdEgDLGwDd0d5SRIhIzjOlwfI+Btt28KfV/djqTkvZC0aZ5mgQySKVcnPeVhpYMudJyNs4zWKw7D2ULo8MCo8bFlYF8gkYOSWywx4HIqt31rxAQJpSYu1jJCQkq5SYupR3ZnHe0A94ZOds75rUk4hP8AlB4kkkeYS3R0LOujl/V2+rqYgx5ZVyoJZQNRB722LqE2nU/R+vYgv/DOCw26FIECKXZyAWPebGo94nyFRUPY+wjuQ6wRLMcyKM77EanWMnAwSNwu2fDNV/hnCr027JJ9YXVd27DMpDiAhOeNfOdgAdee/wC0AZxUt2k4dcZP1YSYFjcxqQ5zzSYuV3i2ovs2GPt33qlNSrf1+PwJ6k1F2dgUThY8C5LNNu3fLghid9sgnpis1vBFawqi6Y4owFGWwFBOANTHzIG5qH4HaTRLdCQyFcq0Zkcud4E5mGJJA5mrbw3xtVU4TY3c9kSBO6SQWbfayiTXKs6s7xZc6U5YGQdPTpneix7ruXHHv/BFnTwa+JJguMkDJwMkDJ8h5mudpYcRIvTidTJBIIxzc4lEp0mJuadOUIwQIx4adsnan4DOJYyVuJEhvxIn2xLCJ7cBmBaQEqJieuSBqAGCQa+FH1kibL1NOqDLMFGQMkgDLHAGT4kkCvsGuawWd1HY34vBKQ0WmMyvqYytqACqJHAOsx4KlQTjCjFdHtwdC6t20jPvxv8AxquTGodHf2hZkpSlZEilKUApSlAKUpQClKUBCzy32tuXHalMnSWlmDEeGoCIgHHkTXxzuIeqtPiz/JqdqvcT7W8qZoo4JZygUuYxkKWyQp9uBmplmjBXJImMXLoZOdxD1Vp8Wf5NOdxD1Vp8Wf5Naf56SfsFz+7/ALVI8C7RC4Z1aN4Xj0kpIMNpbo2PLY1SOpxydKvcs8ckrZi53EPVWnxZ/k053EPVWnxp/k1O0rbeuyMyC53EPVWnxZ/k053EPVWnxp/k1I8X4mtvC8r+igzgdSfAD2k4FQX56SfsFz+7/tWU9RjhxKi8ccpdDc5vEPVWnxZ/k14H4h6qz+LP8mtJ+3TKNUllcIgxqZl2UZ3JOKtMb5GQcg7jHkamGeE/9qQlBx6kHzOIeqtPiz/JpzOIeqtPiz/JqepV967IoQPM4h6q0+LP8mnM4h6q0+LP8mtrjvHRbKncaR5G0qibs2BliB5AD/Kor89JP2C5/d/2rKWpxwdSr3NFjk1aNvmcQ9VafFn+TTXxD1Vn8Wf5NYbPtjqlSOW2mgEjaVaQYGrBIXp1OMVZKvDNCauKRWUHHqQXN4h6q0+LP8mnN4h6q0+LP8mp2vCatvXZFSC5nEPVWnxZ/k15q4h6qz+LP8mtVu25LNyrSeVAzKHRcq2k4JB8sg0/PST9guf3f9qwerxLjj3NfCmbfM4h6q0+LP8AJpzOIeqtPiz/ACa3uCcYW5i1qCveZWVvSVlOCp9vT8akK2WRNWkjNpp0yB5nEPVWnxZ/k16JeIeqtPiz/Jqdrw1O9dkQQfO4h6q0+LP8mnO4h6q0+LP8msfEu13LmaKOCWcoFLGMZCl9wp2643rX/PST9guf3f8AasZarFF069zRYpM3OdxD1Vp8af5NOdxD1Vp8Wf5NZeB9ohcM6mN4ZEwSkgw2luje4nI+721MVrHLGStJFXFp0yC53EPVWnxp/k053EPVWnxp/k1O1p8X4mtvC8r9EGcDqSdgo9pJAqXkSVtIhK+CO53EPVWnxZ/k053EPVWnxZ/k1p/npJ+wXP7v+1fL9uWUapLK4RBjUxXZRncn3Vh+LxfD3NPCmb3O4h6q0+NP8mlTaOCAQcgjOR7fKldG9dkZGnxriS28Dyt0RSceZ6Kv3nAqM7O8OaOHMm8spMsp/tv4fcMD7q0u2gdpbeMHCMZGUkZBuFU8lWz0Gcnoc+Xl8J9cXJRCyjXpV3QsQdGnJ14yDr/W6Z6ZAHj6y8j22lXd0bryx+ZZMVBcfXkSR3a/0Z5coHjC53PtKtg18pNfawCiadW57vTUPHmZxoyc4zq2xjevIGu2KrcpHyWRxKcj+2Omo4BXR0z1OT5cUcTxvcpLj4kqRa43BAIOQRkEeIPjX1Ve7ETMbNdRJVWdY2OctErEIx8jjb3AVvcQ49HE2lj3jsM9ASDpDH2kYr34y3RTMpKnRE8Uk+s3iQjeO3xNJ7ZD+iT7vSqcxVK4GszxLLCSzSOzS4Kr9sZBq15O6CPYYz56d8CSglvwoDIpIOC2UYsDqxgcwf2Ac48cZrxM0Hme/cvk3yay8vl7FgmgDqVYZDAqR5gjcfhUZ2Suige1kOXtyApP60Lfo2+4d32YFak01/g6I4ydRGCQARvvq1k6em+NR32XG8bxXi5tZLWe4IWUlo5Qu45BbqwXPokhtvbV9Mnhmnad8cOwvMmjoFeGoGz7aW0jFNZRgAftBpyCM5Bz0qN47LPJbSzxSOgUHSq/rINpGO++FLY9q58q9iTpWYpW6M3DT9ZupLk7xx5gh8jg/ayD3nbPkKn8VUreznURi0JMOYtJ1IF5OIy3dznmFuYT3d9XpD0a2/rF+QPs1B7uR3D4LzD+l89RUb52DaRvXhZMTyPfvXPx6G0nySXHOF8+FkBw3pIf6rruh/H+BNbHZzin1i3V22cZSQf1ZE2cfjv7iKhJZb/BwkZOlCN1G/64xr3Pj1A8BnqcFnxeODibxF1UTRq7jOAJlUk6c+aDJ/12ro0l4p7bTvs7D80fkXaoLtZxBkiEUR+2nblJ7NXpv7lXJ/CpQcRjKF1cMq5BIIOCPA+R3FVL6zJLeSuVxKttm2Q+iVfOXznqWCg+z+HfqJuEOCmNW+Sw8OsliiSNPRRQo+7xPtJyfvrYK1WI+IXil/snkQbJrCBidDnJCBcd8IvToScnrW0OI3WoDkbFyp67LqUddX9Us2vGNsYya8WWmkn1X1LbrPUb6rf5/orvY+QnUbfvrt7/AOFoBrn/ABe+uJIJBcwiJFTWsg1Z5qn7LQMnGW0rg4JyT7KneDdsopI8SMEmRRrRu6dWB0z5nw6716ukcorZL07ckT5SkWStHjPE1t4Hlfoq5A8z0VR7zgVXuKTXSxC5idiS36IAkCNs97AB73Q7jGCBt6QwX148zWPOxy3ZmJwQGmQHlBlI2BO4Hidvf0ZZ7IORWEbZKdneHGOHMn6WVjLKf7b74+4YH3GpbFVe2W+VskFlCrqDPGSzkx8wr3gNOA5XJXqe6PHOZ7/T6Cattu7j0W6HmZxq0as4I30hq8OWC3e+P1LuV8n32gzBLHdr/RnlygeMMh3P+FsNVnicEAg5B3B8xVT1XZkZZ0i+rZkDtkZMeD4au73fHc9cgVIdiJGNmmvOnLCMt6RiBxGWHgcfwxXoaNuH+m2n68cifKvsT9Vfip+s3qQjeK3xNJ5GQ/okPu3Y1KcR49HE2kkasHGdl1YJVWPUZII6Hxqo8GEz26ywEs8jSvLhlX7fWunWWIzGEDDAz1Bw1a6qXlULq/UiCq5F1Ar4ngV1KsMqwKkeYYYI/CoCKW+CgFFJCrlsoxJ0JnAMgBOvXnONumfH6SW/7uUjzkhhkAegMHIcnSH1Y21EYyF8fI/D1/dH6k2Z+zF9yle2ncBrdgqljjVE2TEcnrtkfdSq12lgRlha/blTEOO4obKhhpz3sbZO465pXoQ1Titr5r1NViU/Nz9C8doeE/WLdkGz7Mjf1XXdDnw3/wAzWrwHifPgVyMOMo69NLps4x4b7/fU4RVYv+ztwJ5JLOZIllwzqyhu+BgsNjjIxn21prNO8iTj1MYNVTJyqx234qViWCPeS4YIBkL3ScNuSAM7Lv5nyrN+SeI/tcPwx/JWfh3ZQs0jX7JcO6qg7uAqqc90YGk6sHI32FcWHRT3rcuDS1HmzSawubS3SSOcs6xxqYZAuGbAGlNJwpG/TrjqBvX1BcI8UlteRvFK4MjZ0kPoKnUjbqdPd23H41s3XZqWNle3mZ0Q6lglOoBgRukh3Gwxhs9TgrWpwm2e5n5s+rWCylSrKsUeVIiUHqzEKWY4JAGBgAn2znMfCoTZzRhieVdKB3uomTOnO2xdMfePxtYrDx7hIuIGjzpbZkb+q6nKt+P/AFqE/JPEf2uH4Y/kryNVpJSnugupumpLlk+zYGScAb5rn13w2S6nW9eKSW2JdVWJisgVcCN9I3dTmQlR4nfap6fs/fyKUkuo9Dd1tKYOk+kAQu22atlvbBFCIMKoCgeQUYA/CtNJpZQlumiJNJUmVPiF/BxILBD3jnVJkaJIQpUHrhkckjpvgEeNaYk+q3ZgtpHkiEbGSN+8I3fAiVW8Wbc6euAck1udqO2EVnKWWFZXGhJWBCsofDJGGx3mK5fSSAAAT1XO/wBpu0sVvZfWSofIRolP6zuMxgHBx558MGvUpmBp9m9UDvaSdUAlj9sb9VB/svkff7qsVUPgF3LdsiSTYuY4frEE/LAEkUnckSSPcEqxUEg/rKeuczf5I4j+1w/DH8leLqNFNTe1cHQpKXNkrxXiKwQvI3RFzjzPQL7ySBVAPZgJfwzX7aVdBK5dcoZS+oxattGBjr192wtkHZy5kkQ3lwkkSOJNCoF1Mvo6jgbA71Z5IQylWAYEYIIBBB6gg9a6dHpnjuUupWcklSKfxDgEctwosmEPdMkhQao2B3QGMEDJJzt4HxzWne8SlYc0qrz2czqzR7rJEEUzD8CM+RBGM1MX/Y7QrGwYwFs6kViqtnGdJ35ZwANhj2DYjd7P8GEUQzGI+4FEYOoIviNWTksdzucnxPWu2cFOLiykXTs2beZXQOhyrAMD5hhkGsmkVXY+zd5FlLa5jWEMxRWTUVViSFJKnpnFff5I4j+1w/CH8teG9HlvobeXuavaC+1XKJy5JIbcrLNy11YYgmMFepG2SMdDX3eTW3E5IkjOpF77OCVcEZ+yz6Q6d5faD4VPdnuDGCM62Dyu7SSOP1mY/wCQAAr44x2WinywHLlI/SIME9Ma8Y1jYddx4EHevX0+Lw8aXqZTkm+Ct8MunSaa2t5WmhAWNGfB0yknmIrDZgq7tgADPnubLxXgAktOSpwyqpRvEOm6t789feaxdn+zxgC69HcTloEXAC5OTv8ArHJ/E5JzU4RW7VqmUTp2iD4DxLnwK5GHGUcf1ZE2cfjv94qRqDv+ztws7yWcyRLLpZ1ZdXfAILDY4yMZ9tYvyRxH9ri+GP5K8KeiyKTpHR5XzZqdveKlY0t495J2C4yq90nGNROBqO2/gGrJJaXVpbpKk5dwiK0Mipgtj0U0nCkDI22IXqB03+Gdlc81r4pcPLpX0cAIm6hRgaTq3yPIeVfF32aljZXt5TIiHUsMxLAMPFJCcj+62R7Vr09Lh8KHPVmc5LojWhukkiktrxHilYGVshTrCspDI26nB0jG9Y+G25s54g2eXdIo3/VnUbZ6AFk294r74Vavcz824zrGVKFWVYkBUiNQerMcFmO5GMYAGZ/j3CPrEDR5w2zI39V1OVb8f4E1pnxeLBoiEqfJmBrx2wMnaoD8kcR/a4fhj+Wsc/Z6/kUpLdR6G7raYwDpPpYIUb4rx/weW+hr5e44TwiO9MlzcJqV20wg+EUeQG/xEk/+ClWy3t1RFVBhVAUDyAGBSvZhhjGKVGTyNvhmWojjPau1tHVbmXQzjKjTI2QDj9VTjc+NS9cy+mbgMkixXESlhFrV9IJIDYKvjyBBz7xXbghGeRRk6TM30OmA17XIrH6b2WMCS1V3A3ZZdIPt08s4/GtgfTmP2P8A53/arb8Fn/x90V3I6rXmKrvZjtxBfIzREoyDLo+Ayjz64K9d8+/FV3iv0028bFYInnwcaiRGp88EgtjG47u9Yx0+SUnFR5RNo6LUTxztTbWen61Jy9erT3XbOjGr0VPTIrn/AP66f/D/AOf/ANqq7xfi8/HLuKOOHQq5XAJcIHILvI+BgYA8PDG5NdOPRT3f6iqPq7RDkju0bggEdDv+NesK+YkwoA8AB+FfdcBY472zt2FqHfGr8pXJlx03Zo0Pnsoj/Gs/a6+18G4cwOcOqMcdGjglRsjoMMpFfXGOKxf8fFNHKbWeUvDKq6szgKjquPBmUFCcAkEZ6Vs2XYO6fh4tndTHzufgkqzBkOULYbl5Y6sjO5bqMZ29EQbXCLciPhMijBRxGR0yk1udYz7GCnHsrotcou+Lym5s7d7WSP6o/PdEKEssQKx8osyiRdTDPQ4PSup2t0siB42DKehBz7D/ABBFVn1sIy4pSlZkilKUApSlAKUpQClKUApSlAKUpQHmK9pSgFMUpQClKUArwiva8NAR8nZ22Ylmt4WJOSTFGST5kldzWOTspaMCDawEEYP2UY/yWope3sRW7PLfNq+gjuZkJcoNG/8AWGN8da3LLtlbSLDmRUeZI3VGO45voBiMgEnYb7+Fbbcq7/fJFo5v257By29xnhsUpimiZXWMMwXJGpCfBWwpwfb4YFXvs19HtpbwoGhSSXSNbyKGJY41YDAhRnoBWe07bwPKkRDK7yzxKCM5MD6CcjOAW6fxxUhbdprV3dEnjLRhmYBhsE9I56EDxIzjxrbJmzOCi/T17/MilZ7+bFr+zQfCi/lrctrNIwFjVUUdAqhR+A28TWhB2rtXjeRZ0KR41nONOr0cg77+Hn4ZrcsOJRzoHhcOpyMjzGxB8QQfA71zS3/3WSbVeEV7SqEnOfyW0sd9w9CEkhnWaHVv9jKVkT3qHDL9wHhVrv8AizRBB3dl72dwPDGcjHjUB2z47BZXsVwXJnNvJHyQM649aspz+rhgwBO2/sqh3PEm4ldl7WB35UccjQHAwUmyQBq0MGVtPicgbbCtISjJ7W0avBkWPxdr2964LFx7tCZnkvEjIhtoZFjffEszgDC7d5BtuNiSMHbfoXZzhAtbWGEf0aAE+bHd2PvYsfvrmfbvt0j26wx28mdCSEE8oxkYZQe6TqBHTGPbXSezXaGO9to54c6XGcHGVIJDK2PEEVR5Iy8qfQmeny44KcotJ9H3JWlKVBiKUpQClKUApSlAKUpQClKUApSlAKUpQClKUApSlAK8avaUBRR2Gm5urWmhri5lkGXyyOweAej1DqMj8Ca017A3QWFWeJ1iFnjMk/cNtp5ipGF0HXgnmEatyMYOR0aldC1E0Q0mU2y7KTxzxyBoyFmvWYanB5d26sCp0buAvQ7e2sNp2Lm0QxSmEx20U8cZAkYy89Cn2yHTpUKdwrHUfEVn4Rx+b8sXNpO4ZOWssOAq4XYkbbk4fGSf1M43q41M5zjw+363/LBz+LsLcmB0aUDvwPHHzriRQYGyftmCyxqwwAq50YByTVn7M8INvGwdVVnkaRgrzSjLAAZlmJZ2woycAeweMzSs5ZpSVMUKUpWRJwjt7xDncZuG/Vt4kgHv9Nv4kirl9DHCNNrLcsveuZTp/wDqi7qfdq5h92K5h2xvMXF+42LXcq/ch0/5iv0J2eshDaQRAYCQxpj+6gFcOCO7LOf5H0X9Rn4Wjw4F68v9ip/SV2X5ii6j9KNCsgwTqjByD71yx9xbyFU76KONC04g9q2eXdboc7LJGrHGP7S7e8Cu1SxBgQwyCCCD4g9Qa/PnbeyaxuyYWOq3kV0bocDDrn7iV/Goyrw8qyLo+GToJ/itJk0susVuj8vX7+PwP0Kp2rBa38chYRyK5Rij6SDpcYJVsdDgjate04lzbRZoRqLxCRFyBksuVXJOBvtvVJh7K3kUEyAq7T2hBMeIitwrlhqZpDqZuZIC4wO6OlepjhGSduj5x2uDouaxXF2iAF2VQWVBkgZZjhVGfEnbFUmDsxLHOWYyiDm3SsTO7Yt5IBpwpcn9NrbpqzvsMVg4Vw24ntUlJMj/AFm205YgGCzbTzcNj0yHk2GSCOuKv4Ueu7jj3Is6FmmqubWPZy++rXKuJFaUW7KBOp76s3PClpGyD3dmZdQ8V6L93XZy+aC1XLqY1kDBJQCjmQGKRmd2ziPY4L6egBFPBjdb19q/+hZ0KW6RdOpgNbBVyQNTEEhR5nAJ+41kzVc43E/1qzYHYG4TPgsskJ5bEf4ZB/iqu23Zu8MLoVkTK2yuDcazLKk6tPOj6u4Gjzt3SemnYVWONNJt1/7Qsvt5xOKLHNkRMhmGpgNkGXO/gBuazNMAuokBcZznbHnnyxWoeDRaFTTlUUoASxwrDSdyck6cjJOcE77nNMvOzFy95cnBMEsUyjVKdPejAjVFVxgagO6yYGDhjnFVjGMvWiS/RzKyhlIKkAgg5BB3BB8iK+s1zrh/ALxbi0blvHHEIFb7YN3QjiYMOaQe+cgKNweuRgfb9l5wFZo5ZSXui6LctGdTSk2sgfXgKqFhhdxqGxIxWjxRTrd9/UrZfYrxGZ1V1LIQHAIJUsAQGHhkEGsuapT9nZ/rzTqGGbq3bIl2MK2+ibK6gG72BuuTjNbvE+GTNfJJoeSMLEEKzmIQsrsZmdAftNSldtLZ04OBvVHCNqn6E2T9txOKRisciOwySFYEjSxRth5OrL7wa2c1zPinCLmG3uWYMqlH06ZNyz8QeQY0sSpMbrvjxx4Yr5vuF3AeKMxTFZJL1o4RcHUqmKPRqm14P2mpwCxxk+O1a+BF9Jd/YXydOzWvecTih/SyJHkMw1MF7qAFzv4AEZqlrwC9+t27ySOypHbhmWRQoKL/AMQHVjqbWfJTnO5XFS/ZnsyEtgLlSZTr16pHf0iwwO8QBowu3gSPE1m4Rir3X8hZYIbtH1aXVtLaWwQcMADg+RwQfvFe1B8HQ/Xb1xshaBBtgF44++R57NGuf7OPClZTVPj4foLLDSlKgkUpSgOf9vl+rX1jfAd1ZDBKdzhJA2CceStL4eXXYVflqH7YcBF3ZSw4GplyhPg67ofx29xNRv0e9oufaBJMrPb4hmVshgU7qlsnO4G/9oMK6JefGn/jx+Xp+5HqWylM0rnJFKUoD87/AEm8MMd3eLjrKJl9qzIG/wD0HHvrvPAb0TWsMqnIkijcH+8oP/Wuf/THwcERT43bVAx89meLPuxKP8Xurz6D+0Je3ls5GJe3fUgPqX6AexXB/eArkxPbllH8z3NYvH0eLMv7fK/yOoVwb6Zji8lyescX3dwj/wA+6u81wn6XF5/ERFGMszwwderMFx12H6QeyranmKXxRn/SG45Zy7Ql+x1T6PFxwu1G/wChXr7c1Yqw2VsscaxoMKihFHkFGB/AVmroSpUeXlnvnKS9W2KYpSpMxSlKAUpSgFKUoBSlKAUpSgFKUoBilKUAxSlKAUpSgFKUoDwiuY/SP2FnmuBLYwgFkzKyyKhdgwKjlnHeGkHOdzp6FQa6fXxJIFBJ2ABJPkB1rXFleKW5ENWV3h/agQ28X5RPInKd5W3yUOCw0ZGG6/fjwrN+fVn+0L+7J/LWhwS3Fy8l1KoIkOmIMAdMKEhTg+LHJqY/JkPqo/3E/wBK8XL/AFBqb2rg6NkVwzW/Pqz/AGhfwk/lqZtLpZEV4zqVgGBHiDUf+TIfVR/uJ/pUbwCT6tcvanaNwZoPYP6SMe47geWa00+s8Se2SIlBV5Sb4xwxLiB4pBlXGPceoYe0EAj2iuF2EL8N4zE8nc0yiKXGcFJe7qHmpBDD3eYr9A1E8b7L293p+sxK+ggqdwRgg41KQcEgZHQ115MW6Skuq/Q6tJrFhhPFNXGXs/R/ySitXHEmE3aWLWmP+InODnbkwuEb3/Zq1dkArStuDRJPJOqASygB33JIXoNzgdB0xnA8hU5IbnF9nZnptQsMMirmUaX1RuqK9pStTjFKUoBSlKAUpSgFKUoBSlKAUpSgFKUoBSlKAUpSgFKUoBSlKAVW+1dyZNFpEe9N6ZH6kIPfY+/0R76sZqq2/wBnxGYS7tKiPE3/ALabNGB5g7+3r4Vy6ubhjbRpjXN9iahjCAKowqgKAM7AdB+FZNQqp2/AJg2CEwHiZn7uqQpc8wsSF1ehnZj12G29ew8OvdQ1sWUKq6RMVLMOZ9pqAyBumRvnyOnFeU9PDnzomy1ahUR2ktS0Ylh/SwNzU9uPTQ+xlyMewVFz8LvSGxKc6sj7RgGOZe9tgomGhGgEehnDdHkOF288ckr3EgKbkd46QAzEEZPdwmAdgNvH0jV4VBblNWiylTJ/hvEFmiSSM911DD/qD7Qcj7q2qrfYiM8qRgNMTzSPCp6hCevsBIJA/wBasle9jk5RTZlNVJoUpSrlRSlKAUpSgFKUoBSlKAUpSgFKUoBSlKAUpSgFKUoBSlKAUpSgFKUoBUD2tsWaJZov0tu3NT2gfpE9zL/kKnq8Iqs4qcXFkxdOyMsLxZY1kQ5V1DD7/D3jpWxVVHEV4dNJDKH5LHmwlVLYDk6026YbOPf7dsv5/W3lL8M/6181kxSjJqjp2N8roWWoHtE5laO0QkGY5kI/VhTdz7M7KPv9lYD2+tvKX4Z/1re7J25kMl3IMNMcID1WFNkHsz6R+6t9Lgc8itcENOCtlgijCqFUYAAAA8ABgAV90pX0BzClKUApSlAKUpQClKUApSlAKUpQClKUApSlAKUpQClKUApSlAKUpQClKUApSlAeCvaUoBXgpSgPa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AutoShape 6" descr="data:image/jpeg;base64,/9j/4AAQSkZJRgABAQAAAQABAAD/2wCEAAkGBhQSEBUUEBMWFBQVFBUUGBgXGBQXHBkXExcXGxUXFhQYGyYeGBojGRcVHy8gJScpLC4sHh8xNTAqNSYrLCkBCQoKDgwOGg8PGjEkHyQsLC4tLCwtNCwsLCktLCwsLTEsLCwvLCwsLCwvLCwsLCwsLCwsKSwsLCwsLCwqLCwqLP/AABEIAMEBBQMBIgACEQEDEQH/xAAcAAEAAgMBAQEAAAAAAAAAAAAABQYDBAcBAgj/xABHEAACAQMCAwQGBQgIBQUAAAABAgMABBESIQUTMQYiQVEyU2Fxk9MHFCOBkRUWM0JUkqHSQ1JicoKx0eEko8Hj8BdjZHOy/8QAGgEBAAMBAQEAAAAAAAAAAAAAAAECAwQFBv/EADIRAAICAQMCBAQFAwUAAAAAAAABAhEDBBIhMVETIkGhYXGR8BSBscHRBUJSIzKi4fH/2gAMAwEAAhEDEQA/AO40pSgFKUoBSlKAUpSgFKUoBSlKA1OK8VjtomlnYJGoySc/cABuST4CoLgf0i2l1KIoy6SMMqJEK6sZJ0nJGcDp+Ga+vpDW3Nky3bvHGzIutFLFXzlGIA6ZG+dt/dVTg4hPbXdok9xbcQjkk5cbBUaaPWfTVgCQMY3yemNsb9WLFGcG/XmvyXy/gq3R0Oz45FLLLFGxZoCqybEBWYEgZPU7eFb2quVcEsre2m4tKxkjW3bQrRu5dVkVgdOo4Z84wWzjzFYezeYeJ2IiSaFJ4pCwkn5rTAIzLI6AkJk4I+/YYNS9Oudr6K/+N/f2xZ1rVQvXMOw9hi1urzvPPE92Isu5VcKTgJnScknqM1s9k+DwNBaXkl1ItxIdTOZsc121ZiKuSp6dAAdqrLAo3z046epNl04T2hjuHnSMNm3lMT5GO8OunBORUmDXJYeCJMOMSO0mYp53QK7oA6q7ByFIDHYDfO3vq/8AYq7aWwtnkYs7QoST1J8yfE1GXEoK0+3urF8/UnKUpXOSKUpQClKUApSlAKUpQClKUApSlAKUpQClKUApSlAKUpQHhNaZ4vFlBzY8y/oxrTv/ANwZ7+3lmtftPG7WVwIs6zBKFx1yUOMe2qlxrhLytBJaQFwbe3VGzE0RVHDqsyPhowuzK8ZJznbbfXHBS6uiG6L8k4JIBBI6gEbZGRkeG1ZM1zy94JcJdzssdy0Mk4kfkzaGkUwKqaCZVI0zBsju93SN1XSMl9we/eNO/IJUsRukpRTciQZyFYBm0ahkjTn+FvCjx5lz/Asu97bJIhSVVdCMMrAEEe0HaobgXZCxhYTWsMYJGVcEvsfFWZiBkeIqvx8NvBbwh/rMiiaUugkEcugoRDqcztlBJkkGQ7EZyNq3LrhlyOEW8UQkWdEgDLGwDd0d5SRIhIzjOlwfI+Btt28KfV/djqTkvZC0aZ5mgQySKVcnPeVhpYMudJyNs4zWKw7D2ULo8MCo8bFlYF8gkYOSWywx4HIqt31rxAQJpSYu1jJCQkq5SYupR3ZnHe0A94ZOds75rUk4hP8AlB4kkkeYS3R0LOujl/V2+rqYgx5ZVyoJZQNRB722LqE2nU/R+vYgv/DOCw26FIECKXZyAWPebGo94nyFRUPY+wjuQ6wRLMcyKM77EanWMnAwSNwu2fDNV/hnCr027JJ9YXVd27DMpDiAhOeNfOdgAdee/wC0AZxUt2k4dcZP1YSYFjcxqQ5zzSYuV3i2ovs2GPt33qlNSrf1+PwJ6k1F2dgUThY8C5LNNu3fLghid9sgnpis1vBFawqi6Y4owFGWwFBOANTHzIG5qH4HaTRLdCQyFcq0Zkcud4E5mGJJA5mrbw3xtVU4TY3c9kSBO6SQWbfayiTXKs6s7xZc6U5YGQdPTpneix7ruXHHv/BFnTwa+JJguMkDJwMkDJ8h5mudpYcRIvTidTJBIIxzc4lEp0mJuadOUIwQIx4adsnan4DOJYyVuJEhvxIn2xLCJ7cBmBaQEqJieuSBqAGCQa+FH1kibL1NOqDLMFGQMkgDLHAGT4kkCvsGuawWd1HY34vBKQ0WmMyvqYytqACqJHAOsx4KlQTjCjFdHtwdC6t20jPvxv8AxquTGodHf2hZkpSlZEilKUApSlAKUpQClKUBCzy32tuXHalMnSWlmDEeGoCIgHHkTXxzuIeqtPiz/JqdqvcT7W8qZoo4JZygUuYxkKWyQp9uBmplmjBXJImMXLoZOdxD1Vp8Wf5NOdxD1Vp8Wf5Naf56SfsFz+7/ALVI8C7RC4Z1aN4Xj0kpIMNpbo2PLY1SOpxydKvcs8ckrZi53EPVWnxZ/k053EPVWnxp/k1O0rbeuyMyC53EPVWnxZ/k053EPVWnxp/k1I8X4mtvC8r+igzgdSfAD2k4FQX56SfsFz+7/tWU9RjhxKi8ccpdDc5vEPVWnxZ/k14H4h6qz+LP8mtJ+3TKNUllcIgxqZl2UZ3JOKtMb5GQcg7jHkamGeE/9qQlBx6kHzOIeqtPiz/JpzOIeqtPiz/JqepV967IoQPM4h6q0+LP8mnM4h6q0+LP8mtrjvHRbKncaR5G0qibs2BliB5AD/Kor89JP2C5/d/2rKWpxwdSr3NFjk1aNvmcQ9VafFn+TTXxD1Vn8Wf5NYbPtjqlSOW2mgEjaVaQYGrBIXp1OMVZKvDNCauKRWUHHqQXN4h6q0+LP8mnN4h6q0+LP8mp2vCatvXZFSC5nEPVWnxZ/k15q4h6qz+LP8mtVu25LNyrSeVAzKHRcq2k4JB8sg0/PST9guf3f9qwerxLjj3NfCmbfM4h6q0+LP8AJpzOIeqtPiz/ACa3uCcYW5i1qCveZWVvSVlOCp9vT8akK2WRNWkjNpp0yB5nEPVWnxZ/k16JeIeqtPiz/Jqdrw1O9dkQQfO4h6q0+LP8mnO4h6q0+LP8msfEu13LmaKOCWcoFLGMZCl9wp2643rX/PST9guf3f8AasZarFF069zRYpM3OdxD1Vp8af5NOdxD1Vp8Wf5NZeB9ohcM6mN4ZEwSkgw2luje4nI+721MVrHLGStJFXFp0yC53EPVWnxp/k053EPVWnxp/k1O1p8X4mtvC8r9EGcDqSdgo9pJAqXkSVtIhK+CO53EPVWnxZ/k053EPVWnxZ/k1p/npJ+wXP7v+1fL9uWUapLK4RBjUxXZRncn3Vh+LxfD3NPCmb3O4h6q0+NP8mlTaOCAQcgjOR7fKldG9dkZGnxriS28Dyt0RSceZ6Kv3nAqM7O8OaOHMm8spMsp/tv4fcMD7q0u2gdpbeMHCMZGUkZBuFU8lWz0Gcnoc+Xl8J9cXJRCyjXpV3QsQdGnJ14yDr/W6Z6ZAHj6y8j22lXd0bryx+ZZMVBcfXkSR3a/0Z5coHjC53PtKtg18pNfawCiadW57vTUPHmZxoyc4zq2xjevIGu2KrcpHyWRxKcj+2Omo4BXR0z1OT5cUcTxvcpLj4kqRa43BAIOQRkEeIPjX1Ve7ETMbNdRJVWdY2OctErEIx8jjb3AVvcQ49HE2lj3jsM9ASDpDH2kYr34y3RTMpKnRE8Uk+s3iQjeO3xNJ7ZD+iT7vSqcxVK4GszxLLCSzSOzS4Kr9sZBq15O6CPYYz56d8CSglvwoDIpIOC2UYsDqxgcwf2Ac48cZrxM0Hme/cvk3yay8vl7FgmgDqVYZDAqR5gjcfhUZ2Suige1kOXtyApP60Lfo2+4d32YFak01/g6I4ydRGCQARvvq1k6em+NR32XG8bxXi5tZLWe4IWUlo5Qu45BbqwXPokhtvbV9Mnhmnad8cOwvMmjoFeGoGz7aW0jFNZRgAftBpyCM5Bz0qN47LPJbSzxSOgUHSq/rINpGO++FLY9q58q9iTpWYpW6M3DT9ZupLk7xx5gh8jg/ayD3nbPkKn8VUreznURi0JMOYtJ1IF5OIy3dznmFuYT3d9XpD0a2/rF+QPs1B7uR3D4LzD+l89RUb52DaRvXhZMTyPfvXPx6G0nySXHOF8+FkBw3pIf6rruh/H+BNbHZzin1i3V22cZSQf1ZE2cfjv7iKhJZb/BwkZOlCN1G/64xr3Pj1A8BnqcFnxeODibxF1UTRq7jOAJlUk6c+aDJ/12ro0l4p7bTvs7D80fkXaoLtZxBkiEUR+2nblJ7NXpv7lXJ/CpQcRjKF1cMq5BIIOCPA+R3FVL6zJLeSuVxKttm2Q+iVfOXznqWCg+z+HfqJuEOCmNW+Sw8OsliiSNPRRQo+7xPtJyfvrYK1WI+IXil/snkQbJrCBidDnJCBcd8IvToScnrW0OI3WoDkbFyp67LqUddX9Us2vGNsYya8WWmkn1X1LbrPUb6rf5/orvY+QnUbfvrt7/AOFoBrn/ABe+uJIJBcwiJFTWsg1Z5qn7LQMnGW0rg4JyT7KneDdsopI8SMEmRRrRu6dWB0z5nw6716ukcorZL07ckT5SkWStHjPE1t4Hlfoq5A8z0VR7zgVXuKTXSxC5idiS36IAkCNs97AB73Q7jGCBt6QwX148zWPOxy3ZmJwQGmQHlBlI2BO4Hidvf0ZZ7IORWEbZKdneHGOHMn6WVjLKf7b74+4YH3GpbFVe2W+VskFlCrqDPGSzkx8wr3gNOA5XJXqe6PHOZ7/T6Cattu7j0W6HmZxq0as4I30hq8OWC3e+P1LuV8n32gzBLHdr/RnlygeMMh3P+FsNVnicEAg5B3B8xVT1XZkZZ0i+rZkDtkZMeD4au73fHc9cgVIdiJGNmmvOnLCMt6RiBxGWHgcfwxXoaNuH+m2n68cifKvsT9Vfip+s3qQjeK3xNJ5GQ/okPu3Y1KcR49HE2kkasHGdl1YJVWPUZII6Hxqo8GEz26ywEs8jSvLhlX7fWunWWIzGEDDAz1Bw1a6qXlULq/UiCq5F1Ar4ngV1KsMqwKkeYYYI/CoCKW+CgFFJCrlsoxJ0JnAMgBOvXnONumfH6SW/7uUjzkhhkAegMHIcnSH1Y21EYyF8fI/D1/dH6k2Z+zF9yle2ncBrdgqljjVE2TEcnrtkfdSq12lgRlha/blTEOO4obKhhpz3sbZO465pXoQ1Titr5r1NViU/Nz9C8doeE/WLdkGz7Mjf1XXdDnw3/wAzWrwHifPgVyMOMo69NLps4x4b7/fU4RVYv+ztwJ5JLOZIllwzqyhu+BgsNjjIxn21prNO8iTj1MYNVTJyqx234qViWCPeS4YIBkL3ScNuSAM7Lv5nyrN+SeI/tcPwx/JWfh3ZQs0jX7JcO6qg7uAqqc90YGk6sHI32FcWHRT3rcuDS1HmzSawubS3SSOcs6xxqYZAuGbAGlNJwpG/TrjqBvX1BcI8UlteRvFK4MjZ0kPoKnUjbqdPd23H41s3XZqWNle3mZ0Q6lglOoBgRukh3Gwxhs9TgrWpwm2e5n5s+rWCylSrKsUeVIiUHqzEKWY4JAGBgAn2znMfCoTZzRhieVdKB3uomTOnO2xdMfePxtYrDx7hIuIGjzpbZkb+q6nKt+P/AFqE/JPEf2uH4Y/kryNVpJSnugupumpLlk+zYGScAb5rn13w2S6nW9eKSW2JdVWJisgVcCN9I3dTmQlR4nfap6fs/fyKUkuo9Dd1tKYOk+kAQu22atlvbBFCIMKoCgeQUYA/CtNJpZQlumiJNJUmVPiF/BxILBD3jnVJkaJIQpUHrhkckjpvgEeNaYk+q3ZgtpHkiEbGSN+8I3fAiVW8Wbc6euAck1udqO2EVnKWWFZXGhJWBCsofDJGGx3mK5fSSAAAT1XO/wBpu0sVvZfWSofIRolP6zuMxgHBx558MGvUpmBp9m9UDvaSdUAlj9sb9VB/svkff7qsVUPgF3LdsiSTYuY4frEE/LAEkUnckSSPcEqxUEg/rKeuczf5I4j+1w/DH8leLqNFNTe1cHQpKXNkrxXiKwQvI3RFzjzPQL7ySBVAPZgJfwzX7aVdBK5dcoZS+oxattGBjr192wtkHZy5kkQ3lwkkSOJNCoF1Mvo6jgbA71Z5IQylWAYEYIIBBB6gg9a6dHpnjuUupWcklSKfxDgEctwosmEPdMkhQao2B3QGMEDJJzt4HxzWne8SlYc0qrz2czqzR7rJEEUzD8CM+RBGM1MX/Y7QrGwYwFs6kViqtnGdJ35ZwANhj2DYjd7P8GEUQzGI+4FEYOoIviNWTksdzucnxPWu2cFOLiykXTs2beZXQOhyrAMD5hhkGsmkVXY+zd5FlLa5jWEMxRWTUVViSFJKnpnFff5I4j+1w/CH8teG9HlvobeXuavaC+1XKJy5JIbcrLNy11YYgmMFepG2SMdDX3eTW3E5IkjOpF77OCVcEZ+yz6Q6d5faD4VPdnuDGCM62Dyu7SSOP1mY/wCQAAr44x2WinywHLlI/SIME9Ma8Y1jYddx4EHevX0+Lw8aXqZTkm+Ct8MunSaa2t5WmhAWNGfB0yknmIrDZgq7tgADPnubLxXgAktOSpwyqpRvEOm6t789feaxdn+zxgC69HcTloEXAC5OTv8ArHJ/E5JzU4RW7VqmUTp2iD4DxLnwK5GHGUcf1ZE2cfjv94qRqDv+ztws7yWcyRLLpZ1ZdXfAILDY4yMZ9tYvyRxH9ri+GP5K8KeiyKTpHR5XzZqdveKlY0t495J2C4yq90nGNROBqO2/gGrJJaXVpbpKk5dwiK0Mipgtj0U0nCkDI22IXqB03+Gdlc81r4pcPLpX0cAIm6hRgaTq3yPIeVfF32aljZXt5TIiHUsMxLAMPFJCcj+62R7Vr09Lh8KHPVmc5LojWhukkiktrxHilYGVshTrCspDI26nB0jG9Y+G25s54g2eXdIo3/VnUbZ6AFk294r74Vavcz824zrGVKFWVYkBUiNQerMcFmO5GMYAGZ/j3CPrEDR5w2zI39V1OVb8f4E1pnxeLBoiEqfJmBrx2wMnaoD8kcR/a4fhj+Wsc/Z6/kUpLdR6G7raYwDpPpYIUb4rx/weW+hr5e44TwiO9MlzcJqV20wg+EUeQG/xEk/+ClWy3t1RFVBhVAUDyAGBSvZhhjGKVGTyNvhmWojjPau1tHVbmXQzjKjTI2QDj9VTjc+NS9cy+mbgMkixXESlhFrV9IJIDYKvjyBBz7xXbghGeRRk6TM30OmA17XIrH6b2WMCS1V3A3ZZdIPt08s4/GtgfTmP2P8A53/arb8Fn/x90V3I6rXmKrvZjtxBfIzREoyDLo+Ayjz64K9d8+/FV3iv0028bFYInnwcaiRGp88EgtjG47u9Yx0+SUnFR5RNo6LUTxztTbWen61Jy9erT3XbOjGr0VPTIrn/AP66f/D/AOf/ANqq7xfi8/HLuKOOHQq5XAJcIHILvI+BgYA8PDG5NdOPRT3f6iqPq7RDkju0bggEdDv+NesK+YkwoA8AB+FfdcBY472zt2FqHfGr8pXJlx03Zo0Pnsoj/Gs/a6+18G4cwOcOqMcdGjglRsjoMMpFfXGOKxf8fFNHKbWeUvDKq6szgKjquPBmUFCcAkEZ6Vs2XYO6fh4tndTHzufgkqzBkOULYbl5Y6sjO5bqMZ29EQbXCLciPhMijBRxGR0yk1udYz7GCnHsrotcou+Lym5s7d7WSP6o/PdEKEssQKx8osyiRdTDPQ4PSup2t0siB42DKehBz7D/ABBFVn1sIy4pSlZkilKUApSlAKUpQClKUApSlAKUpQHmK9pSgFMUpQClKUArwiva8NAR8nZ22Ylmt4WJOSTFGST5kldzWOTspaMCDawEEYP2UY/yWope3sRW7PLfNq+gjuZkJcoNG/8AWGN8da3LLtlbSLDmRUeZI3VGO45voBiMgEnYb7+Fbbcq7/fJFo5v257By29xnhsUpimiZXWMMwXJGpCfBWwpwfb4YFXvs19HtpbwoGhSSXSNbyKGJY41YDAhRnoBWe07bwPKkRDK7yzxKCM5MD6CcjOAW6fxxUhbdprV3dEnjLRhmYBhsE9I56EDxIzjxrbJmzOCi/T17/MilZ7+bFr+zQfCi/lrctrNIwFjVUUdAqhR+A28TWhB2rtXjeRZ0KR41nONOr0cg77+Hn4ZrcsOJRzoHhcOpyMjzGxB8QQfA71zS3/3WSbVeEV7SqEnOfyW0sd9w9CEkhnWaHVv9jKVkT3qHDL9wHhVrv8AizRBB3dl72dwPDGcjHjUB2z47BZXsVwXJnNvJHyQM649aspz+rhgwBO2/sqh3PEm4ldl7WB35UccjQHAwUmyQBq0MGVtPicgbbCtISjJ7W0avBkWPxdr2964LFx7tCZnkvEjIhtoZFjffEszgDC7d5BtuNiSMHbfoXZzhAtbWGEf0aAE+bHd2PvYsfvrmfbvt0j26wx28mdCSEE8oxkYZQe6TqBHTGPbXSezXaGO9to54c6XGcHGVIJDK2PEEVR5Iy8qfQmeny44KcotJ9H3JWlKVBiKUpQClKUApSlAKUpQClKUApSlAKUpQClKUApSlAK8avaUBRR2Gm5urWmhri5lkGXyyOweAej1DqMj8Ca017A3QWFWeJ1iFnjMk/cNtp5ipGF0HXgnmEatyMYOR0aldC1E0Q0mU2y7KTxzxyBoyFmvWYanB5d26sCp0buAvQ7e2sNp2Lm0QxSmEx20U8cZAkYy89Cn2yHTpUKdwrHUfEVn4Rx+b8sXNpO4ZOWssOAq4XYkbbk4fGSf1M43q41M5zjw+363/LBz+LsLcmB0aUDvwPHHzriRQYGyftmCyxqwwAq50YByTVn7M8INvGwdVVnkaRgrzSjLAAZlmJZ2woycAeweMzSs5ZpSVMUKUpWRJwjt7xDncZuG/Vt4kgHv9Nv4kirl9DHCNNrLcsveuZTp/wDqi7qfdq5h92K5h2xvMXF+42LXcq/ch0/5iv0J2eshDaQRAYCQxpj+6gFcOCO7LOf5H0X9Rn4Wjw4F68v9ip/SV2X5ii6j9KNCsgwTqjByD71yx9xbyFU76KONC04g9q2eXdboc7LJGrHGP7S7e8Cu1SxBgQwyCCCD4g9Qa/PnbeyaxuyYWOq3kV0bocDDrn7iV/Goyrw8qyLo+GToJ/itJk0susVuj8vX7+PwP0Kp2rBa38chYRyK5Rij6SDpcYJVsdDgjate04lzbRZoRqLxCRFyBksuVXJOBvtvVJh7K3kUEyAq7T2hBMeIitwrlhqZpDqZuZIC4wO6OlepjhGSduj5x2uDouaxXF2iAF2VQWVBkgZZjhVGfEnbFUmDsxLHOWYyiDm3SsTO7Yt5IBpwpcn9NrbpqzvsMVg4Vw24ntUlJMj/AFm205YgGCzbTzcNj0yHk2GSCOuKv4Ueu7jj3Is6FmmqubWPZy++rXKuJFaUW7KBOp76s3PClpGyD3dmZdQ8V6L93XZy+aC1XLqY1kDBJQCjmQGKRmd2ziPY4L6egBFPBjdb19q/+hZ0KW6RdOpgNbBVyQNTEEhR5nAJ+41kzVc43E/1qzYHYG4TPgsskJ5bEf4ZB/iqu23Zu8MLoVkTK2yuDcazLKk6tPOj6u4Gjzt3SemnYVWONNJt1/7Qsvt5xOKLHNkRMhmGpgNkGXO/gBuazNMAuokBcZznbHnnyxWoeDRaFTTlUUoASxwrDSdyck6cjJOcE77nNMvOzFy95cnBMEsUyjVKdPejAjVFVxgagO6yYGDhjnFVjGMvWiS/RzKyhlIKkAgg5BB3BB8iK+s1zrh/ALxbi0blvHHEIFb7YN3QjiYMOaQe+cgKNweuRgfb9l5wFZo5ZSXui6LctGdTSk2sgfXgKqFhhdxqGxIxWjxRTrd9/UrZfYrxGZ1V1LIQHAIJUsAQGHhkEGsuapT9nZ/rzTqGGbq3bIl2MK2+ibK6gG72BuuTjNbvE+GTNfJJoeSMLEEKzmIQsrsZmdAftNSldtLZ04OBvVHCNqn6E2T9txOKRisciOwySFYEjSxRth5OrL7wa2c1zPinCLmG3uWYMqlH06ZNyz8QeQY0sSpMbrvjxx4Yr5vuF3AeKMxTFZJL1o4RcHUqmKPRqm14P2mpwCxxk+O1a+BF9Jd/YXydOzWvecTih/SyJHkMw1MF7qAFzv4AEZqlrwC9+t27ySOypHbhmWRQoKL/AMQHVjqbWfJTnO5XFS/ZnsyEtgLlSZTr16pHf0iwwO8QBowu3gSPE1m4Rir3X8hZYIbtH1aXVtLaWwQcMADg+RwQfvFe1B8HQ/Xb1xshaBBtgF44++R57NGuf7OPClZTVPj4foLLDSlKgkUpSgOf9vl+rX1jfAd1ZDBKdzhJA2CceStL4eXXYVflqH7YcBF3ZSw4GplyhPg67ofx29xNRv0e9oufaBJMrPb4hmVshgU7qlsnO4G/9oMK6JefGn/jx+Xp+5HqWylM0rnJFKUoD87/AEm8MMd3eLjrKJl9qzIG/wD0HHvrvPAb0TWsMqnIkijcH+8oP/Wuf/THwcERT43bVAx89meLPuxKP8Xurz6D+0Je3ls5GJe3fUgPqX6AexXB/eArkxPbllH8z3NYvH0eLMv7fK/yOoVwb6Zji8lyescX3dwj/wA+6u81wn6XF5/ERFGMszwwderMFx12H6QeyranmKXxRn/SG45Zy7Ql+x1T6PFxwu1G/wChXr7c1Yqw2VsscaxoMKihFHkFGB/AVmroSpUeXlnvnKS9W2KYpSpMxSlKAUpSgFKUoBSlKAUpSgFKUoBilKUAxSlKAUpSgFKUoDwiuY/SP2FnmuBLYwgFkzKyyKhdgwKjlnHeGkHOdzp6FQa6fXxJIFBJ2ABJPkB1rXFleKW5ENWV3h/agQ28X5RPInKd5W3yUOCw0ZGG6/fjwrN+fVn+0L+7J/LWhwS3Fy8l1KoIkOmIMAdMKEhTg+LHJqY/JkPqo/3E/wBK8XL/AFBqb2rg6NkVwzW/Pqz/AGhfwk/lqZtLpZEV4zqVgGBHiDUf+TIfVR/uJ/pUbwCT6tcvanaNwZoPYP6SMe47geWa00+s8Se2SIlBV5Sb4xwxLiB4pBlXGPceoYe0EAj2iuF2EL8N4zE8nc0yiKXGcFJe7qHmpBDD3eYr9A1E8b7L293p+sxK+ggqdwRgg41KQcEgZHQ115MW6Skuq/Q6tJrFhhPFNXGXs/R/ySitXHEmE3aWLWmP+InODnbkwuEb3/Zq1dkArStuDRJPJOqASygB33JIXoNzgdB0xnA8hU5IbnF9nZnptQsMMirmUaX1RuqK9pStTjFKUoBSlKAUpSgFKUoBSlKAUpSgFKUoBSlKAUpSgFKUoBSlKAVW+1dyZNFpEe9N6ZH6kIPfY+/0R76sZqq2/wBnxGYS7tKiPE3/ALabNGB5g7+3r4Vy6ubhjbRpjXN9iahjCAKowqgKAM7AdB+FZNQqp2/AJg2CEwHiZn7uqQpc8wsSF1ehnZj12G29ew8OvdQ1sWUKq6RMVLMOZ9pqAyBumRvnyOnFeU9PDnzomy1ahUR2ktS0Ylh/SwNzU9uPTQ+xlyMewVFz8LvSGxKc6sj7RgGOZe9tgomGhGgEehnDdHkOF288ckr3EgKbkd46QAzEEZPdwmAdgNvH0jV4VBblNWiylTJ/hvEFmiSSM911DD/qD7Qcj7q2qrfYiM8qRgNMTzSPCp6hCevsBIJA/wBasle9jk5RTZlNVJoUpSrlRSlKAUpSgFKUoBSlKAUpSgFKUoBSlKAUpSgFKUoBSlKAUpSgFKUoBUD2tsWaJZov0tu3NT2gfpE9zL/kKnq8Iqs4qcXFkxdOyMsLxZY1kQ5V1DD7/D3jpWxVVHEV4dNJDKH5LHmwlVLYDk6026YbOPf7dsv5/W3lL8M/6181kxSjJqjp2N8roWWoHtE5laO0QkGY5kI/VhTdz7M7KPv9lYD2+tvKX4Z/1re7J25kMl3IMNMcID1WFNkHsz6R+6t9Lgc8itcENOCtlgijCqFUYAAAA8ABgAV90pX0BzClKUApSlAKUpQClKUApSlAKUpQClKUApSlAKUpQClKUApSlAKUpQClKUApSlAeCvaUoBXgpSgPa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AutoShape 8" descr="data:image/jpeg;base64,/9j/4AAQSkZJRgABAQAAAQABAAD/2wCEAAkGBhQSEBUUEBMWFBQVFBUUGBgXGBQXHBkXExcXGxUXFhQYGyYeGBojGRcVHy8gJScpLC4sHh8xNTAqNSYrLCkBCQoKDgwOGg8PGjEkHyQsLC4tLCwtNCwsLCktLCwsLTEsLCwvLCwsLCwvLCwsLCwsLCwsKSwsLCwsLCwqLCwqLP/AABEIAMEBBQMBIgACEQEDEQH/xAAcAAEAAgMBAQEAAAAAAAAAAAAABQYDBAcBAgj/xABHEAACAQMCAwQGBQgIBQUAAAABAgMABBESIQUTMQYiQVEyU2Fxk9MHFCOBkRUWM0JUkqHSQ1JicoKx0eEko8Hj8BdjZHOy/8QAGgEBAAMBAQEAAAAAAAAAAAAAAAECAwQFBv/EADIRAAICAQMCBAQFAwUAAAAAAAABAhEDBBIhMVETIkGhYXGR8BSBscHRBUJSIzKi4fH/2gAMAwEAAhEDEQA/AO40pSgFKUoBSlKAUpSgFKUoBSlKA1OK8VjtomlnYJGoySc/cABuST4CoLgf0i2l1KIoy6SMMqJEK6sZJ0nJGcDp+Ga+vpDW3Nky3bvHGzIutFLFXzlGIA6ZG+dt/dVTg4hPbXdok9xbcQjkk5cbBUaaPWfTVgCQMY3yemNsb9WLFGcG/XmvyXy/gq3R0Oz45FLLLFGxZoCqybEBWYEgZPU7eFb2quVcEsre2m4tKxkjW3bQrRu5dVkVgdOo4Z84wWzjzFYezeYeJ2IiSaFJ4pCwkn5rTAIzLI6AkJk4I+/YYNS9Oudr6K/+N/f2xZ1rVQvXMOw9hi1urzvPPE92Isu5VcKTgJnScknqM1s9k+DwNBaXkl1ItxIdTOZsc121ZiKuSp6dAAdqrLAo3z046epNl04T2hjuHnSMNm3lMT5GO8OunBORUmDXJYeCJMOMSO0mYp53QK7oA6q7ByFIDHYDfO3vq/8AYq7aWwtnkYs7QoST1J8yfE1GXEoK0+3urF8/UnKUpXOSKUpQClKUApSlAKUpQClKUApSlAKUpQClKUApSlAKUpQHhNaZ4vFlBzY8y/oxrTv/ANwZ7+3lmtftPG7WVwIs6zBKFx1yUOMe2qlxrhLytBJaQFwbe3VGzE0RVHDqsyPhowuzK8ZJznbbfXHBS6uiG6L8k4JIBBI6gEbZGRkeG1ZM1zy94JcJdzssdy0Mk4kfkzaGkUwKqaCZVI0zBsju93SN1XSMl9we/eNO/IJUsRukpRTciQZyFYBm0ahkjTn+FvCjx5lz/Asu97bJIhSVVdCMMrAEEe0HaobgXZCxhYTWsMYJGVcEvsfFWZiBkeIqvx8NvBbwh/rMiiaUugkEcugoRDqcztlBJkkGQ7EZyNq3LrhlyOEW8UQkWdEgDLGwDd0d5SRIhIzjOlwfI+Btt28KfV/djqTkvZC0aZ5mgQySKVcnPeVhpYMudJyNs4zWKw7D2ULo8MCo8bFlYF8gkYOSWywx4HIqt31rxAQJpSYu1jJCQkq5SYupR3ZnHe0A94ZOds75rUk4hP8AlB4kkkeYS3R0LOujl/V2+rqYgx5ZVyoJZQNRB722LqE2nU/R+vYgv/DOCw26FIECKXZyAWPebGo94nyFRUPY+wjuQ6wRLMcyKM77EanWMnAwSNwu2fDNV/hnCr027JJ9YXVd27DMpDiAhOeNfOdgAdee/wC0AZxUt2k4dcZP1YSYFjcxqQ5zzSYuV3i2ovs2GPt33qlNSrf1+PwJ6k1F2dgUThY8C5LNNu3fLghid9sgnpis1vBFawqi6Y4owFGWwFBOANTHzIG5qH4HaTRLdCQyFcq0Zkcud4E5mGJJA5mrbw3xtVU4TY3c9kSBO6SQWbfayiTXKs6s7xZc6U5YGQdPTpneix7ruXHHv/BFnTwa+JJguMkDJwMkDJ8h5mudpYcRIvTidTJBIIxzc4lEp0mJuadOUIwQIx4adsnan4DOJYyVuJEhvxIn2xLCJ7cBmBaQEqJieuSBqAGCQa+FH1kibL1NOqDLMFGQMkgDLHAGT4kkCvsGuawWd1HY34vBKQ0WmMyvqYytqACqJHAOsx4KlQTjCjFdHtwdC6t20jPvxv8AxquTGodHf2hZkpSlZEilKUApSlAKUpQClKUBCzy32tuXHalMnSWlmDEeGoCIgHHkTXxzuIeqtPiz/JqdqvcT7W8qZoo4JZygUuYxkKWyQp9uBmplmjBXJImMXLoZOdxD1Vp8Wf5NOdxD1Vp8Wf5Naf56SfsFz+7/ALVI8C7RC4Z1aN4Xj0kpIMNpbo2PLY1SOpxydKvcs8ckrZi53EPVWnxZ/k053EPVWnxp/k1O0rbeuyMyC53EPVWnxZ/k053EPVWnxp/k1I8X4mtvC8r+igzgdSfAD2k4FQX56SfsFz+7/tWU9RjhxKi8ccpdDc5vEPVWnxZ/k14H4h6qz+LP8mtJ+3TKNUllcIgxqZl2UZ3JOKtMb5GQcg7jHkamGeE/9qQlBx6kHzOIeqtPiz/JpzOIeqtPiz/JqepV967IoQPM4h6q0+LP8mnM4h6q0+LP8mtrjvHRbKncaR5G0qibs2BliB5AD/Kor89JP2C5/d/2rKWpxwdSr3NFjk1aNvmcQ9VafFn+TTXxD1Vn8Wf5NYbPtjqlSOW2mgEjaVaQYGrBIXp1OMVZKvDNCauKRWUHHqQXN4h6q0+LP8mnN4h6q0+LP8mp2vCatvXZFSC5nEPVWnxZ/k15q4h6qz+LP8mtVu25LNyrSeVAzKHRcq2k4JB8sg0/PST9guf3f9qwerxLjj3NfCmbfM4h6q0+LP8AJpzOIeqtPiz/ACa3uCcYW5i1qCveZWVvSVlOCp9vT8akK2WRNWkjNpp0yB5nEPVWnxZ/k16JeIeqtPiz/Jqdrw1O9dkQQfO4h6q0+LP8mnO4h6q0+LP8msfEu13LmaKOCWcoFLGMZCl9wp2643rX/PST9guf3f8AasZarFF069zRYpM3OdxD1Vp8af5NOdxD1Vp8Wf5NZeB9ohcM6mN4ZEwSkgw2luje4nI+721MVrHLGStJFXFp0yC53EPVWnxp/k053EPVWnxp/k1O1p8X4mtvC8r9EGcDqSdgo9pJAqXkSVtIhK+CO53EPVWnxZ/k053EPVWnxZ/k1p/npJ+wXP7v+1fL9uWUapLK4RBjUxXZRncn3Vh+LxfD3NPCmb3O4h6q0+NP8mlTaOCAQcgjOR7fKldG9dkZGnxriS28Dyt0RSceZ6Kv3nAqM7O8OaOHMm8spMsp/tv4fcMD7q0u2gdpbeMHCMZGUkZBuFU8lWz0Gcnoc+Xl8J9cXJRCyjXpV3QsQdGnJ14yDr/W6Z6ZAHj6y8j22lXd0bryx+ZZMVBcfXkSR3a/0Z5coHjC53PtKtg18pNfawCiadW57vTUPHmZxoyc4zq2xjevIGu2KrcpHyWRxKcj+2Omo4BXR0z1OT5cUcTxvcpLj4kqRa43BAIOQRkEeIPjX1Ve7ETMbNdRJVWdY2OctErEIx8jjb3AVvcQ49HE2lj3jsM9ASDpDH2kYr34y3RTMpKnRE8Uk+s3iQjeO3xNJ7ZD+iT7vSqcxVK4GszxLLCSzSOzS4Kr9sZBq15O6CPYYz56d8CSglvwoDIpIOC2UYsDqxgcwf2Ac48cZrxM0Hme/cvk3yay8vl7FgmgDqVYZDAqR5gjcfhUZ2Suige1kOXtyApP60Lfo2+4d32YFak01/g6I4ydRGCQARvvq1k6em+NR32XG8bxXi5tZLWe4IWUlo5Qu45BbqwXPokhtvbV9Mnhmnad8cOwvMmjoFeGoGz7aW0jFNZRgAftBpyCM5Bz0qN47LPJbSzxSOgUHSq/rINpGO++FLY9q58q9iTpWYpW6M3DT9ZupLk7xx5gh8jg/ayD3nbPkKn8VUreznURi0JMOYtJ1IF5OIy3dznmFuYT3d9XpD0a2/rF+QPs1B7uR3D4LzD+l89RUb52DaRvXhZMTyPfvXPx6G0nySXHOF8+FkBw3pIf6rruh/H+BNbHZzin1i3V22cZSQf1ZE2cfjv7iKhJZb/BwkZOlCN1G/64xr3Pj1A8BnqcFnxeODibxF1UTRq7jOAJlUk6c+aDJ/12ro0l4p7bTvs7D80fkXaoLtZxBkiEUR+2nblJ7NXpv7lXJ/CpQcRjKF1cMq5BIIOCPA+R3FVL6zJLeSuVxKttm2Q+iVfOXznqWCg+z+HfqJuEOCmNW+Sw8OsliiSNPRRQo+7xPtJyfvrYK1WI+IXil/snkQbJrCBidDnJCBcd8IvToScnrW0OI3WoDkbFyp67LqUddX9Us2vGNsYya8WWmkn1X1LbrPUb6rf5/orvY+QnUbfvrt7/AOFoBrn/ABe+uJIJBcwiJFTWsg1Z5qn7LQMnGW0rg4JyT7KneDdsopI8SMEmRRrRu6dWB0z5nw6716ukcorZL07ckT5SkWStHjPE1t4Hlfoq5A8z0VR7zgVXuKTXSxC5idiS36IAkCNs97AB73Q7jGCBt6QwX148zWPOxy3ZmJwQGmQHlBlI2BO4Hidvf0ZZ7IORWEbZKdneHGOHMn6WVjLKf7b74+4YH3GpbFVe2W+VskFlCrqDPGSzkx8wr3gNOA5XJXqe6PHOZ7/T6Cattu7j0W6HmZxq0as4I30hq8OWC3e+P1LuV8n32gzBLHdr/RnlygeMMh3P+FsNVnicEAg5B3B8xVT1XZkZZ0i+rZkDtkZMeD4au73fHc9cgVIdiJGNmmvOnLCMt6RiBxGWHgcfwxXoaNuH+m2n68cifKvsT9Vfip+s3qQjeK3xNJ5GQ/okPu3Y1KcR49HE2kkasHGdl1YJVWPUZII6Hxqo8GEz26ywEs8jSvLhlX7fWunWWIzGEDDAz1Bw1a6qXlULq/UiCq5F1Ar4ngV1KsMqwKkeYYYI/CoCKW+CgFFJCrlsoxJ0JnAMgBOvXnONumfH6SW/7uUjzkhhkAegMHIcnSH1Y21EYyF8fI/D1/dH6k2Z+zF9yle2ncBrdgqljjVE2TEcnrtkfdSq12lgRlha/blTEOO4obKhhpz3sbZO465pXoQ1Titr5r1NViU/Nz9C8doeE/WLdkGz7Mjf1XXdDnw3/wAzWrwHifPgVyMOMo69NLps4x4b7/fU4RVYv+ztwJ5JLOZIllwzqyhu+BgsNjjIxn21prNO8iTj1MYNVTJyqx234qViWCPeS4YIBkL3ScNuSAM7Lv5nyrN+SeI/tcPwx/JWfh3ZQs0jX7JcO6qg7uAqqc90YGk6sHI32FcWHRT3rcuDS1HmzSawubS3SSOcs6xxqYZAuGbAGlNJwpG/TrjqBvX1BcI8UlteRvFK4MjZ0kPoKnUjbqdPd23H41s3XZqWNle3mZ0Q6lglOoBgRukh3Gwxhs9TgrWpwm2e5n5s+rWCylSrKsUeVIiUHqzEKWY4JAGBgAn2znMfCoTZzRhieVdKB3uomTOnO2xdMfePxtYrDx7hIuIGjzpbZkb+q6nKt+P/AFqE/JPEf2uH4Y/kryNVpJSnugupumpLlk+zYGScAb5rn13w2S6nW9eKSW2JdVWJisgVcCN9I3dTmQlR4nfap6fs/fyKUkuo9Dd1tKYOk+kAQu22atlvbBFCIMKoCgeQUYA/CtNJpZQlumiJNJUmVPiF/BxILBD3jnVJkaJIQpUHrhkckjpvgEeNaYk+q3ZgtpHkiEbGSN+8I3fAiVW8Wbc6euAck1udqO2EVnKWWFZXGhJWBCsofDJGGx3mK5fSSAAAT1XO/wBpu0sVvZfWSofIRolP6zuMxgHBx558MGvUpmBp9m9UDvaSdUAlj9sb9VB/svkff7qsVUPgF3LdsiSTYuY4frEE/LAEkUnckSSPcEqxUEg/rKeuczf5I4j+1w/DH8leLqNFNTe1cHQpKXNkrxXiKwQvI3RFzjzPQL7ySBVAPZgJfwzX7aVdBK5dcoZS+oxattGBjr192wtkHZy5kkQ3lwkkSOJNCoF1Mvo6jgbA71Z5IQylWAYEYIIBBB6gg9a6dHpnjuUupWcklSKfxDgEctwosmEPdMkhQao2B3QGMEDJJzt4HxzWne8SlYc0qrz2czqzR7rJEEUzD8CM+RBGM1MX/Y7QrGwYwFs6kViqtnGdJ35ZwANhj2DYjd7P8GEUQzGI+4FEYOoIviNWTksdzucnxPWu2cFOLiykXTs2beZXQOhyrAMD5hhkGsmkVXY+zd5FlLa5jWEMxRWTUVViSFJKnpnFff5I4j+1w/CH8teG9HlvobeXuavaC+1XKJy5JIbcrLNy11YYgmMFepG2SMdDX3eTW3E5IkjOpF77OCVcEZ+yz6Q6d5faD4VPdnuDGCM62Dyu7SSOP1mY/wCQAAr44x2WinywHLlI/SIME9Ma8Y1jYddx4EHevX0+Lw8aXqZTkm+Ct8MunSaa2t5WmhAWNGfB0yknmIrDZgq7tgADPnubLxXgAktOSpwyqpRvEOm6t789feaxdn+zxgC69HcTloEXAC5OTv8ArHJ/E5JzU4RW7VqmUTp2iD4DxLnwK5GHGUcf1ZE2cfjv94qRqDv+ztws7yWcyRLLpZ1ZdXfAILDY4yMZ9tYvyRxH9ri+GP5K8KeiyKTpHR5XzZqdveKlY0t495J2C4yq90nGNROBqO2/gGrJJaXVpbpKk5dwiK0Mipgtj0U0nCkDI22IXqB03+Gdlc81r4pcPLpX0cAIm6hRgaTq3yPIeVfF32aljZXt5TIiHUsMxLAMPFJCcj+62R7Vr09Lh8KHPVmc5LojWhukkiktrxHilYGVshTrCspDI26nB0jG9Y+G25s54g2eXdIo3/VnUbZ6AFk294r74Vavcz824zrGVKFWVYkBUiNQerMcFmO5GMYAGZ/j3CPrEDR5w2zI39V1OVb8f4E1pnxeLBoiEqfJmBrx2wMnaoD8kcR/a4fhj+Wsc/Z6/kUpLdR6G7raYwDpPpYIUb4rx/weW+hr5e44TwiO9MlzcJqV20wg+EUeQG/xEk/+ClWy3t1RFVBhVAUDyAGBSvZhhjGKVGTyNvhmWojjPau1tHVbmXQzjKjTI2QDj9VTjc+NS9cy+mbgMkixXESlhFrV9IJIDYKvjyBBz7xXbghGeRRk6TM30OmA17XIrH6b2WMCS1V3A3ZZdIPt08s4/GtgfTmP2P8A53/arb8Fn/x90V3I6rXmKrvZjtxBfIzREoyDLo+Ayjz64K9d8+/FV3iv0028bFYInnwcaiRGp88EgtjG47u9Yx0+SUnFR5RNo6LUTxztTbWen61Jy9erT3XbOjGr0VPTIrn/AP66f/D/AOf/ANqq7xfi8/HLuKOOHQq5XAJcIHILvI+BgYA8PDG5NdOPRT3f6iqPq7RDkju0bggEdDv+NesK+YkwoA8AB+FfdcBY472zt2FqHfGr8pXJlx03Zo0Pnsoj/Gs/a6+18G4cwOcOqMcdGjglRsjoMMpFfXGOKxf8fFNHKbWeUvDKq6szgKjquPBmUFCcAkEZ6Vs2XYO6fh4tndTHzufgkqzBkOULYbl5Y6sjO5bqMZ29EQbXCLciPhMijBRxGR0yk1udYz7GCnHsrotcou+Lym5s7d7WSP6o/PdEKEssQKx8osyiRdTDPQ4PSup2t0siB42DKehBz7D/ABBFVn1sIy4pSlZkilKUApSlAKUpQClKUApSlAKUpQHmK9pSgFMUpQClKUArwiva8NAR8nZ22Ylmt4WJOSTFGST5kldzWOTspaMCDawEEYP2UY/yWope3sRW7PLfNq+gjuZkJcoNG/8AWGN8da3LLtlbSLDmRUeZI3VGO45voBiMgEnYb7+Fbbcq7/fJFo5v257By29xnhsUpimiZXWMMwXJGpCfBWwpwfb4YFXvs19HtpbwoGhSSXSNbyKGJY41YDAhRnoBWe07bwPKkRDK7yzxKCM5MD6CcjOAW6fxxUhbdprV3dEnjLRhmYBhsE9I56EDxIzjxrbJmzOCi/T17/MilZ7+bFr+zQfCi/lrctrNIwFjVUUdAqhR+A28TWhB2rtXjeRZ0KR41nONOr0cg77+Hn4ZrcsOJRzoHhcOpyMjzGxB8QQfA71zS3/3WSbVeEV7SqEnOfyW0sd9w9CEkhnWaHVv9jKVkT3qHDL9wHhVrv8AizRBB3dl72dwPDGcjHjUB2z47BZXsVwXJnNvJHyQM649aspz+rhgwBO2/sqh3PEm4ldl7WB35UccjQHAwUmyQBq0MGVtPicgbbCtISjJ7W0avBkWPxdr2964LFx7tCZnkvEjIhtoZFjffEszgDC7d5BtuNiSMHbfoXZzhAtbWGEf0aAE+bHd2PvYsfvrmfbvt0j26wx28mdCSEE8oxkYZQe6TqBHTGPbXSezXaGO9to54c6XGcHGVIJDK2PEEVR5Iy8qfQmeny44KcotJ9H3JWlKVBiKUpQClKUApSlAKUpQClKUApSlAKUpQClKUApSlAK8avaUBRR2Gm5urWmhri5lkGXyyOweAej1DqMj8Ca017A3QWFWeJ1iFnjMk/cNtp5ipGF0HXgnmEatyMYOR0aldC1E0Q0mU2y7KTxzxyBoyFmvWYanB5d26sCp0buAvQ7e2sNp2Lm0QxSmEx20U8cZAkYy89Cn2yHTpUKdwrHUfEVn4Rx+b8sXNpO4ZOWssOAq4XYkbbk4fGSf1M43q41M5zjw+363/LBz+LsLcmB0aUDvwPHHzriRQYGyftmCyxqwwAq50YByTVn7M8INvGwdVVnkaRgrzSjLAAZlmJZ2woycAeweMzSs5ZpSVMUKUpWRJwjt7xDncZuG/Vt4kgHv9Nv4kirl9DHCNNrLcsveuZTp/wDqi7qfdq5h92K5h2xvMXF+42LXcq/ch0/5iv0J2eshDaQRAYCQxpj+6gFcOCO7LOf5H0X9Rn4Wjw4F68v9ip/SV2X5ii6j9KNCsgwTqjByD71yx9xbyFU76KONC04g9q2eXdboc7LJGrHGP7S7e8Cu1SxBgQwyCCCD4g9Qa/PnbeyaxuyYWOq3kV0bocDDrn7iV/Goyrw8qyLo+GToJ/itJk0susVuj8vX7+PwP0Kp2rBa38chYRyK5Rij6SDpcYJVsdDgjate04lzbRZoRqLxCRFyBksuVXJOBvtvVJh7K3kUEyAq7T2hBMeIitwrlhqZpDqZuZIC4wO6OlepjhGSduj5x2uDouaxXF2iAF2VQWVBkgZZjhVGfEnbFUmDsxLHOWYyiDm3SsTO7Yt5IBpwpcn9NrbpqzvsMVg4Vw24ntUlJMj/AFm205YgGCzbTzcNj0yHk2GSCOuKv4Ueu7jj3Is6FmmqubWPZy++rXKuJFaUW7KBOp76s3PClpGyD3dmZdQ8V6L93XZy+aC1XLqY1kDBJQCjmQGKRmd2ziPY4L6egBFPBjdb19q/+hZ0KW6RdOpgNbBVyQNTEEhR5nAJ+41kzVc43E/1qzYHYG4TPgsskJ5bEf4ZB/iqu23Zu8MLoVkTK2yuDcazLKk6tPOj6u4Gjzt3SemnYVWONNJt1/7Qsvt5xOKLHNkRMhmGpgNkGXO/gBuazNMAuokBcZznbHnnyxWoeDRaFTTlUUoASxwrDSdyck6cjJOcE77nNMvOzFy95cnBMEsUyjVKdPejAjVFVxgagO6yYGDhjnFVjGMvWiS/RzKyhlIKkAgg5BB3BB8iK+s1zrh/ALxbi0blvHHEIFb7YN3QjiYMOaQe+cgKNweuRgfb9l5wFZo5ZSXui6LctGdTSk2sgfXgKqFhhdxqGxIxWjxRTrd9/UrZfYrxGZ1V1LIQHAIJUsAQGHhkEGsuapT9nZ/rzTqGGbq3bIl2MK2+ibK6gG72BuuTjNbvE+GTNfJJoeSMLEEKzmIQsrsZmdAftNSldtLZ04OBvVHCNqn6E2T9txOKRisciOwySFYEjSxRth5OrL7wa2c1zPinCLmG3uWYMqlH06ZNyz8QeQY0sSpMbrvjxx4Yr5vuF3AeKMxTFZJL1o4RcHUqmKPRqm14P2mpwCxxk+O1a+BF9Jd/YXydOzWvecTih/SyJHkMw1MF7qAFzv4AEZqlrwC9+t27ySOypHbhmWRQoKL/AMQHVjqbWfJTnO5XFS/ZnsyEtgLlSZTr16pHf0iwwO8QBowu3gSPE1m4Rir3X8hZYIbtH1aXVtLaWwQcMADg+RwQfvFe1B8HQ/Xb1xshaBBtgF44++R57NGuf7OPClZTVPj4foLLDSlKgkUpSgOf9vl+rX1jfAd1ZDBKdzhJA2CceStL4eXXYVflqH7YcBF3ZSw4GplyhPg67ofx29xNRv0e9oufaBJMrPb4hmVshgU7qlsnO4G/9oMK6JefGn/jx+Xp+5HqWylM0rnJFKUoD87/AEm8MMd3eLjrKJl9qzIG/wD0HHvrvPAb0TWsMqnIkijcH+8oP/Wuf/THwcERT43bVAx89meLPuxKP8Xurz6D+0Je3ls5GJe3fUgPqX6AexXB/eArkxPbllH8z3NYvH0eLMv7fK/yOoVwb6Zji8lyescX3dwj/wA+6u81wn6XF5/ERFGMszwwderMFx12H6QeyranmKXxRn/SG45Zy7Ql+x1T6PFxwu1G/wChXr7c1Yqw2VsscaxoMKihFHkFGB/AVmroSpUeXlnvnKS9W2KYpSpMxSlKAUpSgFKUoBSlKAUpSgFKUoBilKUAxSlKAUpSgFKUoDwiuY/SP2FnmuBLYwgFkzKyyKhdgwKjlnHeGkHOdzp6FQa6fXxJIFBJ2ABJPkB1rXFleKW5ENWV3h/agQ28X5RPInKd5W3yUOCw0ZGG6/fjwrN+fVn+0L+7J/LWhwS3Fy8l1KoIkOmIMAdMKEhTg+LHJqY/JkPqo/3E/wBK8XL/AFBqb2rg6NkVwzW/Pqz/AGhfwk/lqZtLpZEV4zqVgGBHiDUf+TIfVR/uJ/pUbwCT6tcvanaNwZoPYP6SMe47geWa00+s8Se2SIlBV5Sb4xwxLiB4pBlXGPceoYe0EAj2iuF2EL8N4zE8nc0yiKXGcFJe7qHmpBDD3eYr9A1E8b7L293p+sxK+ggqdwRgg41KQcEgZHQ115MW6Skuq/Q6tJrFhhPFNXGXs/R/ySitXHEmE3aWLWmP+InODnbkwuEb3/Zq1dkArStuDRJPJOqASygB33JIXoNzgdB0xnA8hU5IbnF9nZnptQsMMirmUaX1RuqK9pStTjFKUoBSlKAUpSgFKUoBSlKAUpSgFKUoBSlKAUpSgFKUoBSlKAVW+1dyZNFpEe9N6ZH6kIPfY+/0R76sZqq2/wBnxGYS7tKiPE3/ALabNGB5g7+3r4Vy6ubhjbRpjXN9iahjCAKowqgKAM7AdB+FZNQqp2/AJg2CEwHiZn7uqQpc8wsSF1ehnZj12G29ew8OvdQ1sWUKq6RMVLMOZ9pqAyBumRvnyOnFeU9PDnzomy1ahUR2ktS0Ylh/SwNzU9uPTQ+xlyMewVFz8LvSGxKc6sj7RgGOZe9tgomGhGgEehnDdHkOF288ckr3EgKbkd46QAzEEZPdwmAdgNvH0jV4VBblNWiylTJ/hvEFmiSSM911DD/qD7Qcj7q2qrfYiM8qRgNMTzSPCp6hCevsBIJA/wBasle9jk5RTZlNVJoUpSrlRSlKAUpSgFKUoBSlKAUpSgFKUoBSlKAUpSgFKUoBSlKAUpSgFKUoBUD2tsWaJZov0tu3NT2gfpE9zL/kKnq8Iqs4qcXFkxdOyMsLxZY1kQ5V1DD7/D3jpWxVVHEV4dNJDKH5LHmwlVLYDk6026YbOPf7dsv5/W3lL8M/6181kxSjJqjp2N8roWWoHtE5laO0QkGY5kI/VhTdz7M7KPv9lYD2+tvKX4Z/1re7J25kMl3IMNMcID1WFNkHsz6R+6t9Lgc8itcENOCtlgijCqFUYAAAA8ABgAV90pX0BzClKUApSlAKUpQClKUApSlAKUpQClKUApSlAKUpQClKUApSlAKUpQClKUApSlAeCvaUoBXgpSgPa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6" name="Picture 2" descr="http://thumb1.shutterstock.com/display_pic_with_logo/636694/245391460/stock-photo-the-lock-and-key-mechanism-of-enzymes-2453914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 bwMode="auto">
          <a:xfrm>
            <a:off x="1691680" y="1653710"/>
            <a:ext cx="5652628" cy="249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3609269"/>
            <a:ext cx="93610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rgbClr val="00B050"/>
                </a:solidFill>
              </a:rPr>
              <a:t>Amaláis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2310782" y="1839914"/>
            <a:ext cx="80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err="1">
                <a:solidFill>
                  <a:srgbClr val="7030A0"/>
                </a:solidFill>
              </a:rPr>
              <a:t>Stáirse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5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/>
              <a:t>Turgnamh</a:t>
            </a:r>
            <a:r>
              <a:rPr lang="en-GB" b="1" u="sng" dirty="0"/>
              <a:t>:  </a:t>
            </a:r>
            <a:r>
              <a:rPr lang="en-GB" b="1" u="sng" dirty="0" err="1"/>
              <a:t>Imscrúdú</a:t>
            </a:r>
            <a:r>
              <a:rPr lang="en-GB" b="1" u="sng" dirty="0"/>
              <a:t> a </a:t>
            </a:r>
            <a:r>
              <a:rPr lang="en-GB" b="1" u="sng" dirty="0" err="1"/>
              <a:t>dhéanamh</a:t>
            </a:r>
            <a:r>
              <a:rPr lang="en-GB" b="1" u="sng" dirty="0"/>
              <a:t> </a:t>
            </a:r>
            <a:r>
              <a:rPr lang="en-GB" b="1" u="sng" dirty="0" err="1"/>
              <a:t>ar</a:t>
            </a:r>
            <a:r>
              <a:rPr lang="en-GB" b="1" u="sng" dirty="0"/>
              <a:t> </a:t>
            </a:r>
            <a:r>
              <a:rPr lang="en-GB" b="1" u="sng" dirty="0" err="1"/>
              <a:t>ghníomhaíocht</a:t>
            </a:r>
            <a:r>
              <a:rPr lang="en-GB" b="1" u="sng" dirty="0"/>
              <a:t> </a:t>
            </a:r>
            <a:r>
              <a:rPr lang="en-GB" b="1" u="sng" dirty="0" err="1"/>
              <a:t>Amaláise</a:t>
            </a:r>
            <a:r>
              <a:rPr lang="en-GB" b="1" u="sng" dirty="0"/>
              <a:t> </a:t>
            </a:r>
            <a:r>
              <a:rPr lang="en-GB" b="1" u="sng" dirty="0" err="1"/>
              <a:t>ar</a:t>
            </a:r>
            <a:r>
              <a:rPr lang="en-GB" b="1" u="sng" dirty="0"/>
              <a:t> </a:t>
            </a:r>
            <a:r>
              <a:rPr lang="en-GB" b="1" u="sng" dirty="0" err="1"/>
              <a:t>Stáirse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/>
          <a:lstStyle/>
          <a:p>
            <a:r>
              <a:rPr lang="en-IE" dirty="0" err="1"/>
              <a:t>Tá</a:t>
            </a:r>
            <a:r>
              <a:rPr lang="en-IE" dirty="0"/>
              <a:t> a </a:t>
            </a:r>
            <a:r>
              <a:rPr lang="en-IE" dirty="0" err="1"/>
              <a:t>fhios</a:t>
            </a:r>
            <a:r>
              <a:rPr lang="en-IE" dirty="0"/>
              <a:t> </a:t>
            </a:r>
            <a:r>
              <a:rPr lang="en-IE" dirty="0" err="1"/>
              <a:t>againn</a:t>
            </a:r>
            <a:r>
              <a:rPr lang="en-IE" dirty="0"/>
              <a:t> go </a:t>
            </a:r>
            <a:r>
              <a:rPr lang="en-IE" dirty="0" err="1"/>
              <a:t>mbristear</a:t>
            </a:r>
            <a:r>
              <a:rPr lang="en-IE" dirty="0"/>
              <a:t> </a:t>
            </a:r>
            <a:r>
              <a:rPr lang="en-IE" b="1" dirty="0" err="1">
                <a:solidFill>
                  <a:srgbClr val="FF0000"/>
                </a:solidFill>
              </a:rPr>
              <a:t>Stáirse</a:t>
            </a:r>
            <a:r>
              <a:rPr lang="en-IE" dirty="0"/>
              <a:t> </a:t>
            </a:r>
            <a:r>
              <a:rPr lang="en-IE" dirty="0" err="1"/>
              <a:t>síos</a:t>
            </a:r>
            <a:r>
              <a:rPr lang="en-IE" dirty="0"/>
              <a:t> go </a:t>
            </a:r>
            <a:r>
              <a:rPr lang="en-IE" b="1" dirty="0" err="1">
                <a:solidFill>
                  <a:srgbClr val="00B050"/>
                </a:solidFill>
              </a:rPr>
              <a:t>Maltós</a:t>
            </a:r>
            <a:r>
              <a:rPr lang="en-IE" b="1" dirty="0">
                <a:solidFill>
                  <a:srgbClr val="00B050"/>
                </a:solidFill>
              </a:rPr>
              <a:t>/</a:t>
            </a:r>
            <a:r>
              <a:rPr lang="en-IE" b="1" dirty="0" err="1">
                <a:solidFill>
                  <a:srgbClr val="00B050"/>
                </a:solidFill>
              </a:rPr>
              <a:t>Glúcós</a:t>
            </a:r>
            <a:r>
              <a:rPr lang="en-IE" dirty="0"/>
              <a:t> le </a:t>
            </a:r>
            <a:r>
              <a:rPr lang="en-IE" dirty="0" err="1"/>
              <a:t>gníomhú</a:t>
            </a:r>
            <a:r>
              <a:rPr lang="en-IE" dirty="0"/>
              <a:t>  </a:t>
            </a:r>
            <a:r>
              <a:rPr lang="en-IE" b="1" dirty="0" err="1">
                <a:solidFill>
                  <a:srgbClr val="0070C0"/>
                </a:solidFill>
              </a:rPr>
              <a:t>na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heinsíme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Amaláis</a:t>
            </a:r>
            <a:r>
              <a:rPr lang="en-IE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3287205"/>
            <a:ext cx="2736304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 err="1"/>
              <a:t>Déanta</a:t>
            </a:r>
            <a:r>
              <a:rPr lang="en-IE" sz="2800" b="1" u="sng" dirty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bhéal</a:t>
            </a:r>
            <a:r>
              <a:rPr lang="en-IE" sz="2800" dirty="0"/>
              <a:t> &amp;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phaincréas</a:t>
            </a:r>
            <a:r>
              <a:rPr lang="en-IE" sz="2800" dirty="0"/>
              <a:t> </a:t>
            </a:r>
          </a:p>
          <a:p>
            <a:endParaRPr lang="en-IE" dirty="0"/>
          </a:p>
        </p:txBody>
      </p:sp>
      <p:pic>
        <p:nvPicPr>
          <p:cNvPr id="6" name="Picture 2" descr="Salivary 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9018"/>
            <a:ext cx="22682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humb7.shutterstock.com/display_pic_with_logo/1185467/310254305/stock-vector-pancreas-cancer-diagram-in-detail-illustration-310254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71" y="2859213"/>
            <a:ext cx="2971218" cy="30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7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sz="4800" b="1" u="sng" dirty="0">
                <a:solidFill>
                  <a:srgbClr val="CC3399"/>
                </a:solidFill>
              </a:rPr>
              <a:t>1. An </a:t>
            </a:r>
            <a:r>
              <a:rPr lang="en-IE" sz="4800" b="1" u="sng" dirty="0" err="1">
                <a:solidFill>
                  <a:srgbClr val="CC3399"/>
                </a:solidFill>
              </a:rPr>
              <a:t>Béal</a:t>
            </a:r>
            <a:r>
              <a:rPr lang="en-IE" sz="4800" b="1" u="sng" dirty="0">
                <a:solidFill>
                  <a:srgbClr val="CC3399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672408" cy="4525963"/>
          </a:xfrm>
        </p:spPr>
        <p:txBody>
          <a:bodyPr/>
          <a:lstStyle/>
          <a:p>
            <a:r>
              <a:rPr lang="en-IE" dirty="0" err="1"/>
              <a:t>Tosaíonn</a:t>
            </a:r>
            <a:r>
              <a:rPr lang="en-IE" dirty="0"/>
              <a:t> DILEÁ </a:t>
            </a:r>
            <a:r>
              <a:rPr lang="en-IE" dirty="0" err="1"/>
              <a:t>anseo</a:t>
            </a:r>
            <a:endParaRPr lang="en-IE" dirty="0"/>
          </a:p>
          <a:p>
            <a:r>
              <a:rPr lang="en-IE" dirty="0" err="1"/>
              <a:t>Briseann</a:t>
            </a:r>
            <a:r>
              <a:rPr lang="en-IE" dirty="0"/>
              <a:t> </a:t>
            </a:r>
            <a:r>
              <a:rPr lang="en-IE" dirty="0" err="1"/>
              <a:t>einsím</a:t>
            </a:r>
            <a:r>
              <a:rPr lang="en-IE" dirty="0"/>
              <a:t> _______ </a:t>
            </a:r>
            <a:r>
              <a:rPr lang="en-IE" dirty="0" err="1"/>
              <a:t>síos</a:t>
            </a:r>
            <a:r>
              <a:rPr lang="en-IE" dirty="0"/>
              <a:t> </a:t>
            </a:r>
            <a:r>
              <a:rPr lang="en-IE" dirty="0" err="1"/>
              <a:t>stáirse</a:t>
            </a:r>
            <a:r>
              <a:rPr lang="en-IE" dirty="0"/>
              <a:t> </a:t>
            </a:r>
            <a:r>
              <a:rPr lang="en-IE" dirty="0" err="1"/>
              <a:t>anseo</a:t>
            </a:r>
            <a:r>
              <a:rPr lang="en-IE" dirty="0"/>
              <a:t> &amp;</a:t>
            </a:r>
          </a:p>
          <a:p>
            <a:r>
              <a:rPr lang="en-IE" dirty="0" err="1"/>
              <a:t>Briseann</a:t>
            </a:r>
            <a:r>
              <a:rPr lang="en-IE" dirty="0"/>
              <a:t> </a:t>
            </a:r>
            <a:r>
              <a:rPr lang="en-IE" dirty="0" err="1"/>
              <a:t>d’fhiacla</a:t>
            </a:r>
            <a:r>
              <a:rPr lang="en-IE" dirty="0"/>
              <a:t> </a:t>
            </a:r>
            <a:r>
              <a:rPr lang="en-IE" dirty="0" err="1"/>
              <a:t>bia</a:t>
            </a:r>
            <a:r>
              <a:rPr lang="en-IE" dirty="0"/>
              <a:t> </a:t>
            </a:r>
            <a:r>
              <a:rPr lang="en-IE" dirty="0" err="1"/>
              <a:t>síos</a:t>
            </a:r>
            <a:r>
              <a:rPr lang="en-IE" dirty="0"/>
              <a:t> go </a:t>
            </a:r>
            <a:r>
              <a:rPr lang="en-IE" dirty="0" err="1"/>
              <a:t>fisiciúil</a:t>
            </a:r>
            <a:r>
              <a:rPr lang="en-IE" dirty="0"/>
              <a:t>.</a:t>
            </a:r>
          </a:p>
        </p:txBody>
      </p:sp>
      <p:pic>
        <p:nvPicPr>
          <p:cNvPr id="3074" name="Picture 2" descr="Model human jawbone with teeth isolated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2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911</Words>
  <Application>Microsoft Office PowerPoint</Application>
  <PresentationFormat>On-screen Show (4:3)</PresentationFormat>
  <Paragraphs>174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Office Theme</vt:lpstr>
      <vt:lpstr>An Córas Díleá</vt:lpstr>
      <vt:lpstr>PowerPoint Presentation</vt:lpstr>
      <vt:lpstr>Céimeanna an Díleá</vt:lpstr>
      <vt:lpstr>Tá dhá shaghas díleá ann:</vt:lpstr>
      <vt:lpstr>Einsímí</vt:lpstr>
      <vt:lpstr>Einsím + Substráit = Táirge nua</vt:lpstr>
      <vt:lpstr>Conas a oibríonn sé?</vt:lpstr>
      <vt:lpstr>Turgnamh:  Imscrúdú a dhéanamh ar ghníomhaíocht Amaláise ar Stáirse</vt:lpstr>
      <vt:lpstr>1. An Béal:</vt:lpstr>
      <vt:lpstr>4 chinéal fiacaile:</vt:lpstr>
      <vt:lpstr>Foirmle dhéadach an duine</vt:lpstr>
      <vt:lpstr>2. An tÉasafagas</vt:lpstr>
      <vt:lpstr>3. An Goile</vt:lpstr>
      <vt:lpstr>4. An Stéig Bheag</vt:lpstr>
      <vt:lpstr>(A) An Dúidéineam</vt:lpstr>
      <vt:lpstr>(B) Ionsú san Iléam - Conas??</vt:lpstr>
      <vt:lpstr>Struchtúr Villis: </vt:lpstr>
      <vt:lpstr>Conas atá na villis/an t-iléam in oiriúint d’ionsú bia díleáite?</vt:lpstr>
      <vt:lpstr>Iompar Táirgí Díleáite chuig an Ae</vt:lpstr>
      <vt:lpstr>5. An Stéig Mhór</vt:lpstr>
      <vt:lpstr>PowerPoint Presentation</vt:lpstr>
      <vt:lpstr>An Paincréas</vt:lpstr>
      <vt:lpstr>An tAe</vt:lpstr>
      <vt:lpstr>Fuileadáin an Ae</vt:lpstr>
      <vt:lpstr>Einsímí Díleá: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Coras Diléa</dc:title>
  <dc:creator>eoin</dc:creator>
  <cp:lastModifiedBy>user1</cp:lastModifiedBy>
  <cp:revision>266</cp:revision>
  <cp:lastPrinted>2013-04-11T10:25:42Z</cp:lastPrinted>
  <dcterms:created xsi:type="dcterms:W3CDTF">2011-03-01T20:23:49Z</dcterms:created>
  <dcterms:modified xsi:type="dcterms:W3CDTF">2016-08-24T07:39:12Z</dcterms:modified>
</cp:coreProperties>
</file>