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96616-1EC5-49B4-BBE8-98437A9B7DD9}" v="230" dt="2021-01-04T22:19:49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7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616CF-7943-404D-8ADB-8E25DCF18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cs typeface="Calibri Light"/>
              </a:rPr>
              <a:t>Mis </a:t>
            </a:r>
            <a:r>
              <a:rPr lang="en-US" sz="6600" dirty="0" err="1">
                <a:solidFill>
                  <a:srgbClr val="FFFFFF"/>
                </a:solidFill>
                <a:cs typeface="Calibri Light"/>
              </a:rPr>
              <a:t>vacaciones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D508A037-ECE2-4425-A28D-F9CBCB453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70" y="153606"/>
            <a:ext cx="3195661" cy="5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EAC6-AC7A-4A83-90C3-13C93D36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¿</a:t>
            </a:r>
            <a:r>
              <a:rPr lang="en-US" b="1" dirty="0" err="1">
                <a:ea typeface="+mj-lt"/>
                <a:cs typeface="+mj-lt"/>
              </a:rPr>
              <a:t>Qué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tal</a:t>
            </a:r>
            <a:r>
              <a:rPr lang="en-US" b="1" dirty="0">
                <a:ea typeface="+mj-lt"/>
                <a:cs typeface="+mj-lt"/>
              </a:rPr>
              <a:t> las </a:t>
            </a:r>
            <a:r>
              <a:rPr lang="en-US" b="1" dirty="0" err="1">
                <a:ea typeface="+mj-lt"/>
                <a:cs typeface="+mj-lt"/>
              </a:rPr>
              <a:t>vacaciones</a:t>
            </a:r>
            <a:r>
              <a:rPr lang="en-US" b="1" dirty="0">
                <a:ea typeface="+mj-lt"/>
                <a:cs typeface="+mj-lt"/>
              </a:rPr>
              <a:t>?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060E5B-8955-48B2-A52F-675CDADBA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47" y="1836677"/>
            <a:ext cx="10551012" cy="1447310"/>
          </a:xfr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BA776CF4-9ADD-432F-9D93-74DF336F8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3430320"/>
            <a:ext cx="8897815" cy="27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9" name="Top left">
            <a:extLst>
              <a:ext uri="{FF2B5EF4-FFF2-40B4-BE49-F238E27FC236}">
                <a16:creationId xmlns:a16="http://schemas.microsoft.com/office/drawing/2014/main" id="{C23BAD38-30D1-4252-8149-903B66D8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EF8871A-7DF5-4751-8948-75984B0F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6A6F3E3-6529-4B7E-8D31-317E141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C70AD52-D54F-41A3-91B9-9BC0DDAF8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37F2387-BA4B-46C5-ABBD-E9272097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2E1B2E0-5DD5-4599-BDEC-F26CEF9E9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A88C97C-1B3C-4A30-B1C0-D4AFEDC9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6C4CC9D-7C49-41ED-8FE2-61EC66F0B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51EA8C3-05E0-4F68-9BA7-F3F6C669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2AD18F-5DF8-45E2-8AC0-8D8463B4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0"/>
            <a:ext cx="5996619" cy="2065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¿Adónde fuiste?</a:t>
            </a:r>
          </a:p>
        </p:txBody>
      </p:sp>
      <p:grpSp>
        <p:nvGrpSpPr>
          <p:cNvPr id="169" name="Cross">
            <a:extLst>
              <a:ext uri="{FF2B5EF4-FFF2-40B4-BE49-F238E27FC236}">
                <a16:creationId xmlns:a16="http://schemas.microsoft.com/office/drawing/2014/main" id="{4927067E-BE13-4DBB-AC1E-9847B890B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62F8BF3-36CC-4073-AE00-A422A57F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95C5F4E-7F61-464E-B716-44F579755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A61EF15-B250-4F54-A133-21DC0DA05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627" y="2084575"/>
            <a:ext cx="4524339" cy="4222540"/>
          </a:xfrm>
          <a:prstGeom prst="rect">
            <a:avLst/>
          </a:prstGeom>
        </p:spPr>
      </p:pic>
      <p:grpSp>
        <p:nvGrpSpPr>
          <p:cNvPr id="173" name="Bottom Right">
            <a:extLst>
              <a:ext uri="{FF2B5EF4-FFF2-40B4-BE49-F238E27FC236}">
                <a16:creationId xmlns:a16="http://schemas.microsoft.com/office/drawing/2014/main" id="{D11A5264-0A9F-46A0-B3ED-9B336D97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74" name="Graphic 157">
              <a:extLst>
                <a:ext uri="{FF2B5EF4-FFF2-40B4-BE49-F238E27FC236}">
                  <a16:creationId xmlns:a16="http://schemas.microsoft.com/office/drawing/2014/main" id="{A1B8A55C-B130-4222-B98F-16CA78B9C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2D40CFF-E2DF-48E0-8896-5166887A3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7A4DB32-F7AD-42D8-A125-6CFB9B252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6CA230A-C491-40F1-B028-898C23C8D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27DB684-4D1D-4152-8ECC-62EC93D71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0AD88BE-AE84-4CD6-A22A-26C3D9BD2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C9DC46C-EF52-4B9D-98C0-6225FB9D5F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C279F2D-8036-4201-8D63-8BE961F09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554FA09-485D-4EB3-9D6F-C19A292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5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65130E-E166-436E-B48B-E73C2A6B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7" y="1767905"/>
            <a:ext cx="5781429" cy="34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8" name="Top left">
            <a:extLst>
              <a:ext uri="{FF2B5EF4-FFF2-40B4-BE49-F238E27FC236}">
                <a16:creationId xmlns:a16="http://schemas.microsoft.com/office/drawing/2014/main" id="{C23BAD38-30D1-4252-8149-903B66D8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EF8871A-7DF5-4751-8948-75984B0F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A6F3E3-6529-4B7E-8D31-317E141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C70AD52-D54F-41A3-91B9-9BC0DDAF8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37F2387-BA4B-46C5-ABBD-E9272097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2E1B2E0-5DD5-4599-BDEC-F26CEF9E9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A88C97C-1B3C-4A30-B1C0-D4AFEDC9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6C4CC9D-7C49-41ED-8FE2-61EC66F0B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51EA8C3-05E0-4F68-9BA7-F3F6C669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7E2419-C78C-4A5F-93C0-81D792D7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0"/>
            <a:ext cx="5996619" cy="2065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¿Cómo viajaste?</a:t>
            </a:r>
            <a:endParaRPr lang="en-US" sz="5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8" name="Cross">
            <a:extLst>
              <a:ext uri="{FF2B5EF4-FFF2-40B4-BE49-F238E27FC236}">
                <a16:creationId xmlns:a16="http://schemas.microsoft.com/office/drawing/2014/main" id="{4927067E-BE13-4DBB-AC1E-9847B890B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2F8BF3-36CC-4073-AE00-A422A57F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95C5F4E-7F61-464E-B716-44F579755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0EF5625A-0C35-446F-BE50-2AC9CD50C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590" y="1994947"/>
            <a:ext cx="4232098" cy="4310463"/>
          </a:xfrm>
          <a:prstGeom prst="rect">
            <a:avLst/>
          </a:prstGeom>
        </p:spPr>
      </p:pic>
      <p:pic>
        <p:nvPicPr>
          <p:cNvPr id="5" name="Picture 5" descr="A picture containing orange, airplane&#10;&#10;Description automatically generated">
            <a:extLst>
              <a:ext uri="{FF2B5EF4-FFF2-40B4-BE49-F238E27FC236}">
                <a16:creationId xmlns:a16="http://schemas.microsoft.com/office/drawing/2014/main" id="{D08761AF-7A71-4EB9-8548-88179592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35" y="2474320"/>
            <a:ext cx="5151489" cy="3335588"/>
          </a:xfrm>
          <a:prstGeom prst="rect">
            <a:avLst/>
          </a:prstGeom>
        </p:spPr>
      </p:pic>
      <p:grpSp>
        <p:nvGrpSpPr>
          <p:cNvPr id="112" name="Bottom Right">
            <a:extLst>
              <a:ext uri="{FF2B5EF4-FFF2-40B4-BE49-F238E27FC236}">
                <a16:creationId xmlns:a16="http://schemas.microsoft.com/office/drawing/2014/main" id="{D11A5264-0A9F-46A0-B3ED-9B336D97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3" name="Graphic 157">
              <a:extLst>
                <a:ext uri="{FF2B5EF4-FFF2-40B4-BE49-F238E27FC236}">
                  <a16:creationId xmlns:a16="http://schemas.microsoft.com/office/drawing/2014/main" id="{A1B8A55C-B130-4222-B98F-16CA78B9C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D40CFF-E2DF-48E0-8896-5166887A3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7A4DB32-F7AD-42D8-A125-6CFB9B252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6CA230A-C491-40F1-B028-898C23C8D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27DB684-4D1D-4152-8ECC-62EC93D71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AD88BE-AE84-4CD6-A22A-26C3D9BD2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C9DC46C-EF52-4B9D-98C0-6225FB9D5F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C279F2D-8036-4201-8D63-8BE961F09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554FA09-485D-4EB3-9D6F-C19A292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19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8" name="Top left">
            <a:extLst>
              <a:ext uri="{FF2B5EF4-FFF2-40B4-BE49-F238E27FC236}">
                <a16:creationId xmlns:a16="http://schemas.microsoft.com/office/drawing/2014/main" id="{76C57F27-5AD9-48AC-8DF4-740C7FFA8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B8F795-A3F3-4167-92AE-99E8771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B80631A-159B-4376-BAE0-B0A79759B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DC0E3EC-FD85-44A0-A7EC-B45422105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AA6CA5-1890-4BCA-BB3E-35570EB3E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F29A863-C1B4-4FA5-BE70-56C5D32C3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37E4F1-D06F-4EA7-BAF7-28F90A86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B02F5DA-9B92-477E-AD0E-0FFFA288C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710BBF-A9B3-4872-95A0-D6228146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3C7D01-F7CA-46DD-B5B5-B3DB4247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570602"/>
            <a:ext cx="6582772" cy="2226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¿Con quién fuiste?</a:t>
            </a:r>
            <a:endParaRPr lang="en-US" sz="54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8" name="Cross">
            <a:extLst>
              <a:ext uri="{FF2B5EF4-FFF2-40B4-BE49-F238E27FC236}">
                <a16:creationId xmlns:a16="http://schemas.microsoft.com/office/drawing/2014/main" id="{8470ADF7-086F-4892-83D9-4F8B12F3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AB0C2AC-04D6-48CC-843B-3C8A97D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FAA374E-111C-41A1-8959-A1CE13803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E90745-3C83-4BC1-958D-62B05431B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392" y="2506974"/>
            <a:ext cx="4497233" cy="4090569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0475BF57-381F-4B02-A4C8-8ABBF3246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878" y="907154"/>
            <a:ext cx="3332919" cy="2444672"/>
          </a:xfrm>
          <a:prstGeom prst="rect">
            <a:avLst/>
          </a:prstGeom>
        </p:spPr>
      </p:pic>
      <p:pic>
        <p:nvPicPr>
          <p:cNvPr id="5" name="Picture 5" descr="A silhouette of a person&#10;&#10;Description automatically generated">
            <a:extLst>
              <a:ext uri="{FF2B5EF4-FFF2-40B4-BE49-F238E27FC236}">
                <a16:creationId xmlns:a16="http://schemas.microsoft.com/office/drawing/2014/main" id="{312F1917-755A-4755-91CF-5F81BC55D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862" y="3889542"/>
            <a:ext cx="3792072" cy="1706432"/>
          </a:xfrm>
          <a:prstGeom prst="rect">
            <a:avLst/>
          </a:prstGeom>
        </p:spPr>
      </p:pic>
      <p:grpSp>
        <p:nvGrpSpPr>
          <p:cNvPr id="112" name="Bottom Right">
            <a:extLst>
              <a:ext uri="{FF2B5EF4-FFF2-40B4-BE49-F238E27FC236}">
                <a16:creationId xmlns:a16="http://schemas.microsoft.com/office/drawing/2014/main" id="{D9A7A519-71A4-4A41-A58F-BAF342204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13" name="Graphic 157">
              <a:extLst>
                <a:ext uri="{FF2B5EF4-FFF2-40B4-BE49-F238E27FC236}">
                  <a16:creationId xmlns:a16="http://schemas.microsoft.com/office/drawing/2014/main" id="{204C6FE8-57D6-4A3D-B230-D39F9454B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1EDCFD9-3062-4150-A0BC-5606373259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69BE7B5-C4A9-4EB7-917F-834BDC6142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B1A948F-B003-48BE-B4FA-75BC14DF4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3599387-57C9-4F88-BA79-8BEE708323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BBF697E-5DB8-4B76-B95B-7DAC565A4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EB1E606-D23B-4E7E-A570-B91E919262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DD23807-F77C-481C-B88F-CC7E6AF00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CA1D2D4-2A96-476A-A0DE-5A6BAEC0D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04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8" name="Freeform: Shape 1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0" name="Freeform: Shape 1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DA09E-4EF8-41B7-BADB-26D22465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4071961"/>
            <a:ext cx="5996628" cy="2068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¿Dónde te alojaste?</a:t>
            </a:r>
          </a:p>
        </p:txBody>
      </p:sp>
      <p:grpSp>
        <p:nvGrpSpPr>
          <p:cNvPr id="43" name="Bottom Right">
            <a:extLst>
              <a:ext uri="{FF2B5EF4-FFF2-40B4-BE49-F238E27FC236}">
                <a16:creationId xmlns:a16="http://schemas.microsoft.com/office/drawing/2014/main" id="{636DDC5E-D301-4ED2-9875-FB2EF9BBE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4" name="Graphic 157">
              <a:extLst>
                <a:ext uri="{FF2B5EF4-FFF2-40B4-BE49-F238E27FC236}">
                  <a16:creationId xmlns:a16="http://schemas.microsoft.com/office/drawing/2014/main" id="{532A4076-1C41-4A11-A294-CEB4EEB35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A18688E-9F0D-480F-896F-A6F894663C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38EE762-5410-45E1-8FE6-202FD38B1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A949AC3-FD40-4BAC-BE56-0DF61CAAE6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B12FB22-4E76-47EB-97D4-9593D10265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84A7E78-4E50-4053-9905-0F8AF47E6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7B4FBE0-55C4-4313-A06E-E91D3AA295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A04F706-3D17-4221-A26B-47F1D2B72B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5A0A00-0167-4FD4-8534-E0864DC25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4828578D-ACB9-429C-BA93-4BA761FC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93" y="1848587"/>
            <a:ext cx="2180649" cy="2198700"/>
          </a:xfrm>
          <a:prstGeom prst="rect">
            <a:avLst/>
          </a:prstGeom>
        </p:spPr>
      </p:pic>
      <p:grpSp>
        <p:nvGrpSpPr>
          <p:cNvPr id="54" name="Top left">
            <a:extLst>
              <a:ext uri="{FF2B5EF4-FFF2-40B4-BE49-F238E27FC236}">
                <a16:creationId xmlns:a16="http://schemas.microsoft.com/office/drawing/2014/main" id="{695C4401-A1C8-4099-933D-20DAD71E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C88C8BB-0E64-4769-A6C1-3C57A78D3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DE93AE-DD0B-45E5-8A0B-EFA34A64A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8D75D44-5FBF-47CE-B0CB-51FCAE52A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FD2A05C-2CC1-4B16-A54E-C1413FB82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6E8336-F02A-4F73-B757-239F796FC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517AED-158F-4F81-B28A-1664A4C8D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010C4EF-BCAA-4EA0-9597-C7512B46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AD8230-A96F-4285-B420-B08362EF8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Cross">
            <a:extLst>
              <a:ext uri="{FF2B5EF4-FFF2-40B4-BE49-F238E27FC236}">
                <a16:creationId xmlns:a16="http://schemas.microsoft.com/office/drawing/2014/main" id="{DF2D9C40-110B-4A3B-A0BB-AF2C65980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46582B9-EC03-401C-9296-7C7CADBDB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92D20D2-B4D6-465C-A831-88BC8BE9D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58622E-F01C-4145-9AAF-5972969D0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9935" y="1672861"/>
            <a:ext cx="7036950" cy="38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C23BAD38-30D1-4252-8149-903B66D8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F8871A-7DF5-4751-8948-75984B0F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A6F3E3-6529-4B7E-8D31-317E141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70AD52-D54F-41A3-91B9-9BC0DDAF8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7F2387-BA4B-46C5-ABBD-E9272097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2E1B2E0-5DD5-4599-BDEC-F26CEF9E9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88C97C-1B3C-4A30-B1C0-D4AFEDC9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C4CC9D-7C49-41ED-8FE2-61EC66F0B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51EA8C3-05E0-4F68-9BA7-F3F6C669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9ACA58-D116-41C2-936F-4B959C95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0"/>
            <a:ext cx="5996619" cy="2065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¿Qué visitaste?</a:t>
            </a:r>
          </a:p>
        </p:txBody>
      </p:sp>
      <p:grpSp>
        <p:nvGrpSpPr>
          <p:cNvPr id="50" name="Cross">
            <a:extLst>
              <a:ext uri="{FF2B5EF4-FFF2-40B4-BE49-F238E27FC236}">
                <a16:creationId xmlns:a16="http://schemas.microsoft.com/office/drawing/2014/main" id="{4927067E-BE13-4DBB-AC1E-9847B890B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2F8BF3-36CC-4073-AE00-A422A57F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5C5F4E-7F61-464E-B716-44F579755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D2BC5D-815F-4467-BE40-93C6F4E23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3906"/>
            <a:ext cx="5151489" cy="3683314"/>
          </a:xfrm>
          <a:prstGeom prst="rect">
            <a:avLst/>
          </a:prstGeom>
        </p:spPr>
      </p:pic>
      <p:pic>
        <p:nvPicPr>
          <p:cNvPr id="5" name="Picture 5" descr="A picture containing outdoor, person, fence, building&#10;&#10;Description automatically generated">
            <a:extLst>
              <a:ext uri="{FF2B5EF4-FFF2-40B4-BE49-F238E27FC236}">
                <a16:creationId xmlns:a16="http://schemas.microsoft.com/office/drawing/2014/main" id="{9699603E-AE20-4CA4-9B4C-C7A06066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27" y="2627959"/>
            <a:ext cx="5151489" cy="3438618"/>
          </a:xfrm>
          <a:prstGeom prst="rect">
            <a:avLst/>
          </a:prstGeom>
        </p:spPr>
      </p:pic>
      <p:grpSp>
        <p:nvGrpSpPr>
          <p:cNvPr id="54" name="Bottom Right">
            <a:extLst>
              <a:ext uri="{FF2B5EF4-FFF2-40B4-BE49-F238E27FC236}">
                <a16:creationId xmlns:a16="http://schemas.microsoft.com/office/drawing/2014/main" id="{D11A5264-0A9F-46A0-B3ED-9B336D97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A1B8A55C-B130-4222-B98F-16CA78B9C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D40CFF-E2DF-48E0-8896-5166887A3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A4DB32-F7AD-42D8-A125-6CFB9B252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6CA230A-C491-40F1-B028-898C23C8D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27DB684-4D1D-4152-8ECC-62EC93D71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0AD88BE-AE84-4CD6-A22A-26C3D9BD2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C9DC46C-EF52-4B9D-98C0-6225FB9D5F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C279F2D-8036-4201-8D63-8BE961F09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554FA09-485D-4EB3-9D6F-C19A292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01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C23BAD38-30D1-4252-8149-903B66D8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F8871A-7DF5-4751-8948-75984B0F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A6F3E3-6529-4B7E-8D31-317E141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70AD52-D54F-41A3-91B9-9BC0DDAF8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7F2387-BA4B-46C5-ABBD-E9272097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2E1B2E0-5DD5-4599-BDEC-F26CEF9E9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88C97C-1B3C-4A30-B1C0-D4AFEDC9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C4CC9D-7C49-41ED-8FE2-61EC66F0B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51EA8C3-05E0-4F68-9BA7-F3F6C669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E06FCD-780F-45D4-B17C-8697681C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0"/>
            <a:ext cx="5996619" cy="2065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¿Qué compraste?</a:t>
            </a:r>
          </a:p>
        </p:txBody>
      </p:sp>
      <p:grpSp>
        <p:nvGrpSpPr>
          <p:cNvPr id="50" name="Cross">
            <a:extLst>
              <a:ext uri="{FF2B5EF4-FFF2-40B4-BE49-F238E27FC236}">
                <a16:creationId xmlns:a16="http://schemas.microsoft.com/office/drawing/2014/main" id="{4927067E-BE13-4DBB-AC1E-9847B890B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2F8BF3-36CC-4073-AE00-A422A57F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5C5F4E-7F61-464E-B716-44F579755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0DC598E-42C6-4D89-8287-D4331B4F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92" y="2385716"/>
            <a:ext cx="4454197" cy="3919694"/>
          </a:xfrm>
          <a:prstGeom prst="rect">
            <a:avLst/>
          </a:prstGeom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5560C7-F8F0-46AF-A5AA-768A8D257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7627" y="2550686"/>
            <a:ext cx="5151489" cy="3593163"/>
          </a:xfrm>
          <a:prstGeom prst="rect">
            <a:avLst/>
          </a:prstGeom>
        </p:spPr>
      </p:pic>
      <p:grpSp>
        <p:nvGrpSpPr>
          <p:cNvPr id="54" name="Bottom Right">
            <a:extLst>
              <a:ext uri="{FF2B5EF4-FFF2-40B4-BE49-F238E27FC236}">
                <a16:creationId xmlns:a16="http://schemas.microsoft.com/office/drawing/2014/main" id="{D11A5264-0A9F-46A0-B3ED-9B336D97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A1B8A55C-B130-4222-B98F-16CA78B9C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D40CFF-E2DF-48E0-8896-5166887A3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A4DB32-F7AD-42D8-A125-6CFB9B252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6CA230A-C491-40F1-B028-898C23C8D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27DB684-4D1D-4152-8ECC-62EC93D71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0AD88BE-AE84-4CD6-A22A-26C3D9BD2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C9DC46C-EF52-4B9D-98C0-6225FB9D5F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C279F2D-8036-4201-8D63-8BE961F09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554FA09-485D-4EB3-9D6F-C19A292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14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E4A71F22-0E43-4930-8185-0D8C17363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37B2BE-9368-41E7-B9D3-4F1F971F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7EDF3EA-3138-4266-8511-D57CECF0A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12DCF8-5403-4AA2-818F-2DF853DC1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D89B414-72F6-4409-A12B-4F23F1CE0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14BA161-43C1-4B9D-A341-694B88127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211E8CC-9B3E-4E58-821A-069B7C109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29FA542-0294-4239-B976-E5D20656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9045A3-208C-4023-9F44-D62234135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6D7DC2-29F8-4197-AB69-F19C98A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3581"/>
            <a:ext cx="7041926" cy="2075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¿Qué tiempo hacía?</a:t>
            </a:r>
          </a:p>
        </p:txBody>
      </p:sp>
      <p:grpSp>
        <p:nvGrpSpPr>
          <p:cNvPr id="49" name="Cross">
            <a:extLst>
              <a:ext uri="{FF2B5EF4-FFF2-40B4-BE49-F238E27FC236}">
                <a16:creationId xmlns:a16="http://schemas.microsoft.com/office/drawing/2014/main" id="{1EDF0462-C0C2-4E84-A7EA-8EE60CEF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94EA-1641-49CE-AE6E-B9522736A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6415EB-8C9A-4F1B-A459-64B94A86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3E3605-D197-48E9-94DB-BB6640A46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244" y="2063331"/>
            <a:ext cx="5961511" cy="3919694"/>
          </a:xfrm>
          <a:prstGeom prst="rect">
            <a:avLst/>
          </a:prstGeom>
        </p:spPr>
      </p:pic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B798A610-8506-4BC1-8108-8E1A31CAB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72D714-A610-482A-B26E-C679E9535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D7EF30A6-8E6C-417A-B645-4EC7F0B3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7D377E0-C3CC-48DC-B73B-09CEEDE395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0E2DF20-A9FD-4B82-8673-1091B4C008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425BAEB-7B00-4394-8302-CF2DEA744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917EE8E-E8BC-42F3-BEE3-2F84E8F64D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8647303-59FF-4A2B-8D6D-FB229E6590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BD597AB-C6D9-437D-BBFE-8007D4ED0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A09AC9-DA2A-4216-BBFD-96E701FB85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AD4A98-C6D7-49C8-A31E-29C6DB7C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38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CC71C-D937-49F8-8796-12026D69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78540"/>
            <a:ext cx="6153205" cy="2040973"/>
          </a:xfrm>
        </p:spPr>
        <p:txBody>
          <a:bodyPr anchor="ctr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Qué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tal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lo </a:t>
            </a:r>
            <a:r>
              <a:rPr lang="en-US" dirty="0" err="1">
                <a:ea typeface="+mj-lt"/>
                <a:cs typeface="+mj-lt"/>
              </a:rPr>
              <a:t>pasaste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5D63731-4C8C-4B26-8253-6DFFFFA6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84" y="729711"/>
            <a:ext cx="3137998" cy="3356149"/>
          </a:xfrm>
          <a:prstGeom prst="rect">
            <a:avLst/>
          </a:prstGeom>
        </p:spPr>
      </p:pic>
      <p:grpSp>
        <p:nvGrpSpPr>
          <p:cNvPr id="42" name="Top left">
            <a:extLst>
              <a:ext uri="{FF2B5EF4-FFF2-40B4-BE49-F238E27FC236}">
                <a16:creationId xmlns:a16="http://schemas.microsoft.com/office/drawing/2014/main" id="{ABF50CC8-8040-4643-A1AA-BBABC82E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id="{CB02D86A-59A3-43F4-B136-C5B85ABAD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A9308A63-C256-4358-B2C8-5F74301A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8CCE4A9-48DE-4850-AEE5-95785FAAB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6887FD-7230-4822-9E2D-0D2FE32A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E56CCF-76CD-4543-BF23-A3C3508FB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D1A4D-D06C-489A-986A-B86144E63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6AC9601-8960-4526-815C-257ABA3BC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6D1D95-FBA8-4A94-89A6-C880D57CB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5" name="Bottom Right">
            <a:extLst>
              <a:ext uri="{FF2B5EF4-FFF2-40B4-BE49-F238E27FC236}">
                <a16:creationId xmlns:a16="http://schemas.microsoft.com/office/drawing/2014/main" id="{06016E80-DB0D-4629-80F2-539B4687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6" name="Graphic 157">
              <a:extLst>
                <a:ext uri="{FF2B5EF4-FFF2-40B4-BE49-F238E27FC236}">
                  <a16:creationId xmlns:a16="http://schemas.microsoft.com/office/drawing/2014/main" id="{EDFF4B98-65E3-4472-A7EA-6E2A281CA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9D189E-B0EE-425D-A3E5-FD339F3074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22BC3A7-1DFA-4E2A-89E9-34AAC3AB4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67F9A8-B10B-4B0C-9AEF-30F128A9B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224CD80-85C7-4979-91C7-B2C5E344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0CD2B64-813B-4859-89D0-B24F29EA58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0EBBF4-A81F-4FE6-9D57-D32F90A5C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4">
                <a:extLst>
                  <a:ext uri="{FF2B5EF4-FFF2-40B4-BE49-F238E27FC236}">
                    <a16:creationId xmlns:a16="http://schemas.microsoft.com/office/drawing/2014/main" id="{A10FB0BD-AE70-4F6E-A6DE-70FDC144A3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9F29157-0080-4B1E-A7E4-B6C93FFC0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ABA1201-FF84-41D3-8F47-F98DF582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17" y="734741"/>
            <a:ext cx="6294575" cy="3339137"/>
          </a:xfrm>
          <a:prstGeom prst="rect">
            <a:avLst/>
          </a:prstGeom>
        </p:spPr>
      </p:pic>
      <p:sp>
        <p:nvSpPr>
          <p:cNvPr id="48" name="Content Placeholder 8">
            <a:extLst>
              <a:ext uri="{FF2B5EF4-FFF2-40B4-BE49-F238E27FC236}">
                <a16:creationId xmlns:a16="http://schemas.microsoft.com/office/drawing/2014/main" id="{28110059-24C6-44F8-AFC7-516F32360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4395"/>
            <a:ext cx="4977905" cy="203513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020748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24393F"/>
      </a:dk2>
      <a:lt2>
        <a:srgbClr val="E2E4E8"/>
      </a:lt2>
      <a:accent1>
        <a:srgbClr val="B09F7E"/>
      </a:accent1>
      <a:accent2>
        <a:srgbClr val="A1A571"/>
      </a:accent2>
      <a:accent3>
        <a:srgbClr val="93A77F"/>
      </a:accent3>
      <a:accent4>
        <a:srgbClr val="7AAC76"/>
      </a:accent4>
      <a:accent5>
        <a:srgbClr val="81AB8F"/>
      </a:accent5>
      <a:accent6>
        <a:srgbClr val="76AD9F"/>
      </a:accent6>
      <a:hlink>
        <a:srgbClr val="6981AE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60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AvenirNext LT Pro Medium</vt:lpstr>
      <vt:lpstr>Rockwell</vt:lpstr>
      <vt:lpstr>Segoe UI</vt:lpstr>
      <vt:lpstr>Segoe UI Semilight</vt:lpstr>
      <vt:lpstr>ExploreVTI</vt:lpstr>
      <vt:lpstr>Mis vacaciones</vt:lpstr>
      <vt:lpstr>¿Adónde fuiste?</vt:lpstr>
      <vt:lpstr>¿Cómo viajaste?</vt:lpstr>
      <vt:lpstr>¿Con quién fuiste?</vt:lpstr>
      <vt:lpstr>¿Dónde te alojaste?</vt:lpstr>
      <vt:lpstr>¿Qué visitaste?</vt:lpstr>
      <vt:lpstr>¿Qué compraste?</vt:lpstr>
      <vt:lpstr>¿Qué tiempo hacía?</vt:lpstr>
      <vt:lpstr>¿Qué tal te lo pasaste?</vt:lpstr>
      <vt:lpstr>¿Qué tal las vacaciones?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Frank  Ó Tormaigh</cp:lastModifiedBy>
  <cp:revision>135</cp:revision>
  <dcterms:created xsi:type="dcterms:W3CDTF">2021-01-04T21:31:10Z</dcterms:created>
  <dcterms:modified xsi:type="dcterms:W3CDTF">2021-02-18T09:00:44Z</dcterms:modified>
</cp:coreProperties>
</file>