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46D06-0AEE-4E75-A78E-B33D9A573E01}" v="135" dt="2021-01-09T21:19:26.331"/>
    <p1510:client id="{CD5921A1-490F-427F-89FF-D6566287B8C7}" v="33" dt="2021-01-09T22:30:0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47:07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20:06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23:34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24:42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26:59.5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28:51.8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30:01.6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49:22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53:26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54:30.7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57:05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57:59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1:59:30.2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15:24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2:19:19.9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1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1954-A984-42CB-B35D-DC3A0C24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135" r="1" b="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Por y Para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3200" b="1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Objetivo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: </a:t>
            </a:r>
            <a:r>
              <a:rPr lang="en-US" sz="3200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Identificar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 </a:t>
            </a:r>
            <a:r>
              <a:rPr lang="en-US" sz="3200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cuando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 </a:t>
            </a:r>
            <a:r>
              <a:rPr lang="en-US" sz="3200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usamos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 </a:t>
            </a:r>
            <a:r>
              <a:rPr lang="en-US" sz="3200" b="1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por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 y </a:t>
            </a:r>
            <a:r>
              <a:rPr lang="en-US" sz="3200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cuando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 </a:t>
            </a:r>
            <a:r>
              <a:rPr lang="en-US" sz="3200" dirty="0" err="1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usamos</a:t>
            </a:r>
            <a:r>
              <a:rPr lang="en-US" sz="3200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 </a:t>
            </a:r>
            <a:r>
              <a:rPr lang="en-US" sz="3200" b="1" dirty="0">
                <a:latin typeface="Abadi Extra Light" panose="020B0604020202020204" pitchFamily="34" charset="0"/>
                <a:ea typeface="+mn-lt"/>
                <a:cs typeface="Aldhabi" panose="020B0604020202020204" pitchFamily="2" charset="-78"/>
              </a:rPr>
              <a:t>para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08A037-ECE2-4425-A28D-F9CBCB453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70" y="113060"/>
            <a:ext cx="3195661" cy="5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1049F-612B-4316-916E-0F625968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T</a:t>
            </a:r>
            <a:r>
              <a:rPr lang="en-IE" sz="5600" dirty="0"/>
              <a:t>oward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A9600"/>
          </a:solidFill>
          <a:ln w="38100" cap="rnd">
            <a:solidFill>
              <a:srgbClr val="CA96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3BB67-15D6-470F-8413-44754495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237" y="2664886"/>
            <a:ext cx="5121779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I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dtreo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Camina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0" u="sng" dirty="0">
                <a:effectLst/>
                <a:latin typeface="Abadi Extra Light" panose="020B0204020104020204" pitchFamily="34" charset="0"/>
              </a:rPr>
              <a:t>el </a:t>
            </a:r>
            <a:r>
              <a:rPr lang="en-US" b="0" i="0" u="sng" dirty="0" err="1">
                <a:effectLst/>
                <a:latin typeface="Abadi Extra Light" panose="020B0204020104020204" pitchFamily="34" charset="0"/>
              </a:rPr>
              <a:t>parque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Siúlann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sé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1" u="none" strike="noStrike" dirty="0" err="1">
                <a:effectLst/>
                <a:latin typeface="Abadi Extra Light" panose="020B0204020104020204" pitchFamily="34" charset="0"/>
              </a:rPr>
              <a:t>i</a:t>
            </a:r>
            <a:r>
              <a:rPr lang="en-US" b="1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1" u="none" strike="noStrike" dirty="0" err="1">
                <a:effectLst/>
                <a:latin typeface="Abadi Extra Light" panose="020B0204020104020204" pitchFamily="34" charset="0"/>
              </a:rPr>
              <a:t>dtreo</a:t>
            </a:r>
            <a:r>
              <a:rPr lang="en-US" b="1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sng" strike="noStrike" dirty="0" err="1">
                <a:effectLst/>
                <a:latin typeface="Abadi Extra Light" panose="020B0204020104020204" pitchFamily="34" charset="0"/>
              </a:rPr>
              <a:t>na</a:t>
            </a:r>
            <a:r>
              <a:rPr lang="en-US" b="0" i="1" u="sng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1" u="sng" strike="noStrike" dirty="0" err="1">
                <a:effectLst/>
                <a:latin typeface="Abadi Extra Light" panose="020B0204020104020204" pitchFamily="34" charset="0"/>
              </a:rPr>
              <a:t>páirce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A3AC50D7-F8FC-4240-8F5B-23FF79E6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594" y="640080"/>
            <a:ext cx="333634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1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7413C-311D-4483-848B-5A8F1723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IE" sz="6000"/>
              <a:t>¿Cuándo usamos </a:t>
            </a:r>
            <a:r>
              <a:rPr lang="en-IE" sz="6000">
                <a:highlight>
                  <a:srgbClr val="FFFF00"/>
                </a:highlight>
              </a:rPr>
              <a:t>por</a:t>
            </a:r>
            <a:r>
              <a:rPr lang="en-IE" sz="6000"/>
              <a:t>?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15FE-AFFD-4431-A2EF-69B99A54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4" y="893837"/>
            <a:ext cx="6052158" cy="543153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E" u="sng" dirty="0" err="1">
                <a:latin typeface="Abadi Extra Light" panose="020B0204020104020204" pitchFamily="34" charset="0"/>
              </a:rPr>
              <a:t>Piensa</a:t>
            </a:r>
            <a:r>
              <a:rPr lang="en-IE" u="sng" dirty="0">
                <a:latin typeface="Abadi Extra Light" panose="020B0204020104020204" pitchFamily="34" charset="0"/>
              </a:rPr>
              <a:t> </a:t>
            </a:r>
            <a:r>
              <a:rPr lang="en-IE" u="sng" dirty="0" err="1">
                <a:latin typeface="Abadi Extra Light" panose="020B0204020104020204" pitchFamily="34" charset="0"/>
              </a:rPr>
              <a:t>en</a:t>
            </a:r>
            <a:r>
              <a:rPr lang="en-IE" u="sng" dirty="0">
                <a:latin typeface="Abadi Extra Light" panose="020B0204020104020204" pitchFamily="34" charset="0"/>
              </a:rPr>
              <a:t> </a:t>
            </a:r>
            <a:r>
              <a:rPr lang="en-IE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A.T.T.R.A.C.T.E.D!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round a place: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Thart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timpeall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ar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áit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T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hrough a place: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Tríd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T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ransport/ By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​: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ar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modh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iompar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eason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​: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Fáth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fter</a:t>
            </a:r>
            <a:r>
              <a:rPr lang="en-US" dirty="0">
                <a:latin typeface="Abadi Extra Light" panose="020B0204020104020204" pitchFamily="34" charset="0"/>
              </a:rPr>
              <a:t>: </a:t>
            </a:r>
            <a:r>
              <a:rPr lang="en-US" dirty="0" err="1">
                <a:latin typeface="Abadi Extra Light" panose="020B0204020104020204" pitchFamily="34" charset="0"/>
              </a:rPr>
              <a:t>chun</a:t>
            </a:r>
            <a:r>
              <a:rPr lang="en-US" dirty="0">
                <a:latin typeface="Abadi Extra Light" panose="020B0204020104020204" pitchFamily="34" charset="0"/>
              </a:rPr>
              <a:t>…a </a:t>
            </a:r>
            <a:r>
              <a:rPr lang="en-US" dirty="0" err="1">
                <a:latin typeface="Abadi Extra Light" panose="020B0204020104020204" pitchFamily="34" charset="0"/>
              </a:rPr>
              <a:t>fháil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C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ost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​: Costas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rud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éigin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T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hanks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​: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Buíochas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i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gcomhair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E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xchange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​: </a:t>
            </a:r>
            <a:r>
              <a:rPr lang="en-US" b="0" i="0" dirty="0" err="1">
                <a:effectLst/>
                <a:latin typeface="Abadi Extra Light" panose="020B0204020104020204" pitchFamily="34" charset="0"/>
              </a:rPr>
              <a:t>Malartú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D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uration: I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gcomhair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 fad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tréimhse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59296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21436-B6C5-4581-B25D-7AC0237B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A</a:t>
            </a:r>
            <a:r>
              <a:rPr lang="en-IE" sz="5600" dirty="0"/>
              <a:t>round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BAAFF"/>
          </a:solidFill>
          <a:ln w="38100" cap="rnd">
            <a:solidFill>
              <a:srgbClr val="6BAA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D281-5FA6-4084-8DD6-65699CE3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18" y="2664886"/>
            <a:ext cx="5000198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 err="1">
                <a:latin typeface="Abadi Extra Light" panose="020B0204020104020204" pitchFamily="34" charset="0"/>
              </a:rPr>
              <a:t>Thart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r>
              <a:rPr lang="en-US" dirty="0" err="1">
                <a:latin typeface="Abadi Extra Light" panose="020B0204020104020204" pitchFamily="34" charset="0"/>
              </a:rPr>
              <a:t>timpeall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r>
              <a:rPr lang="en-US" dirty="0" err="1">
                <a:latin typeface="Abadi Extra Light" panose="020B0204020104020204" pitchFamily="34" charset="0"/>
              </a:rPr>
              <a:t>ar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r>
              <a:rPr lang="en-US" dirty="0" err="1">
                <a:latin typeface="Abadi Extra Light" panose="020B0204020104020204" pitchFamily="34" charset="0"/>
              </a:rPr>
              <a:t>áit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¿Hay un banco </a:t>
            </a:r>
            <a:r>
              <a:rPr lang="en-US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0" u="sng" dirty="0" err="1">
                <a:effectLst/>
                <a:latin typeface="Abadi Extra Light" panose="020B0204020104020204" pitchFamily="34" charset="0"/>
              </a:rPr>
              <a:t>aquí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?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(An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bhfuil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banc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thart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timpeall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anseo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?)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5D0CB292-192D-47A7-8A5E-5A877EC2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43" y="699516"/>
            <a:ext cx="5664361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4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260AF-A442-4AFF-ACD2-A92ACC00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>
                <a:highlight>
                  <a:srgbClr val="FFFF00"/>
                </a:highlight>
              </a:rPr>
              <a:t>T</a:t>
            </a:r>
            <a:r>
              <a:rPr lang="en-IE" sz="5600"/>
              <a:t>hrough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B8264"/>
          </a:solidFill>
          <a:ln w="38100" cap="rnd">
            <a:solidFill>
              <a:srgbClr val="FB826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958E-3301-4FD1-A58A-C54BE706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237" y="2664886"/>
            <a:ext cx="5121779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Tríd</a:t>
            </a:r>
            <a:endParaRPr lang="en-US" b="0" i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buNone/>
            </a:pPr>
            <a:endParaRPr lang="en-US" b="0" i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Paso </a:t>
            </a:r>
            <a:r>
              <a:rPr lang="en-US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0" u="sng" dirty="0">
                <a:effectLst/>
                <a:latin typeface="Abadi Extra Light" panose="020B0204020104020204" pitchFamily="34" charset="0"/>
              </a:rPr>
              <a:t>el </a:t>
            </a:r>
            <a:r>
              <a:rPr lang="en-US" b="0" i="0" u="sng" dirty="0" err="1">
                <a:effectLst/>
                <a:latin typeface="Abadi Extra Light" panose="020B0204020104020204" pitchFamily="34" charset="0"/>
              </a:rPr>
              <a:t>parque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todos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los días.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  <a:endParaRPr lang="en-US" b="0" i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buNone/>
            </a:pPr>
            <a:endParaRPr lang="en-US" b="0" i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Téim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tríd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an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bpáirc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gach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lá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  <a:endParaRPr lang="en-US" b="0" i="0">
              <a:effectLst/>
              <a:latin typeface="Abadi Extra Light" panose="020B0204020104020204" pitchFamily="34" charset="0"/>
            </a:endParaRPr>
          </a:p>
          <a:p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95F3FC73-30E3-4C8B-8EDC-A118A079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13" y="1256070"/>
            <a:ext cx="5802091" cy="43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1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468F3-6129-4842-A35C-8D598878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R</a:t>
            </a:r>
            <a:r>
              <a:rPr lang="en-IE" sz="5600" dirty="0"/>
              <a:t>eason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9A432"/>
          </a:solidFill>
          <a:ln w="38100" cap="rnd">
            <a:solidFill>
              <a:srgbClr val="F9A43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73DC-FCF7-4EFD-89B6-3A0C5B06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Abadi Extra Light" panose="020B0204020104020204" pitchFamily="34" charset="0"/>
              </a:rPr>
              <a:t>Fáth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¿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qué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llegaste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tarde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?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en-US" sz="2600" b="1" dirty="0">
                <a:latin typeface="Abadi Extra Light" panose="020B0204020104020204" pitchFamily="34" charset="0"/>
              </a:rPr>
              <a:t>  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 - Por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el </a:t>
            </a:r>
            <a:r>
              <a:rPr lang="en-US" sz="2600" b="0" i="0" u="sng" dirty="0" err="1">
                <a:effectLst/>
                <a:latin typeface="Abadi Extra Light" panose="020B0204020104020204" pitchFamily="34" charset="0"/>
              </a:rPr>
              <a:t>tráfico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Cén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fáth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a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bhfuil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tú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déanach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? – Mar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gheall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ar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an 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trácht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endParaRPr lang="en-IE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B4E9909F-5DE6-43A1-AFAD-7A711E00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356489"/>
            <a:ext cx="5458968" cy="41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5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5D7BA-132E-4093-A3B0-D93B6078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>
                <a:highlight>
                  <a:srgbClr val="FFFF00"/>
                </a:highlight>
              </a:rPr>
              <a:t>A</a:t>
            </a:r>
            <a:r>
              <a:rPr lang="en-IE" sz="5600"/>
              <a:t>fter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00FF04"/>
          </a:solidFill>
          <a:ln w="38100" cap="rnd">
            <a:solidFill>
              <a:srgbClr val="00FF0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2478-BC5F-459A-B1E2-4D8C543B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Chun…a </a:t>
            </a:r>
            <a:r>
              <a:rPr lang="en-US" sz="2400" b="0" i="0" u="none" strike="noStrike" err="1">
                <a:effectLst/>
                <a:latin typeface="Abadi Extra Light" panose="020B0204020104020204" pitchFamily="34" charset="0"/>
              </a:rPr>
              <a:t>fháil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 (De </a:t>
            </a:r>
            <a:r>
              <a:rPr lang="en-US" sz="2400" b="0" i="0" u="none" strike="noStrike" err="1">
                <a:effectLst/>
                <a:latin typeface="Abadi Extra Light" panose="020B0204020104020204" pitchFamily="34" charset="0"/>
              </a:rPr>
              <a:t>ghnáth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 tar </a:t>
            </a:r>
            <a:r>
              <a:rPr lang="en-US" sz="2400" b="0" i="0" u="none" strike="noStrike" err="1">
                <a:effectLst/>
                <a:latin typeface="Abadi Extra Light" panose="020B0204020104020204" pitchFamily="34" charset="0"/>
              </a:rPr>
              <a:t>éis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 </a:t>
            </a:r>
            <a:r>
              <a:rPr lang="en-US" sz="2400" i="0" u="sng" strike="noStrike" err="1">
                <a:effectLst/>
                <a:latin typeface="Abadi Extra Light" panose="020B0204020104020204" pitchFamily="34" charset="0"/>
              </a:rPr>
              <a:t>ir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)</a:t>
            </a:r>
            <a:endParaRPr lang="en-US" sz="2400" b="0" i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sng" err="1">
                <a:effectLst/>
                <a:latin typeface="Abadi Extra Light" panose="020B0204020104020204" pitchFamily="34" charset="0"/>
              </a:rPr>
              <a:t>Voy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 al </a:t>
            </a:r>
            <a:r>
              <a:rPr lang="en-US" sz="2400" b="0" i="0" u="none" strike="noStrike" err="1">
                <a:effectLst/>
                <a:latin typeface="Abadi Extra Light" panose="020B0204020104020204" pitchFamily="34" charset="0"/>
              </a:rPr>
              <a:t>supermercado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1" i="0" u="none" strike="noStrike">
                <a:effectLst/>
                <a:latin typeface="Abadi Extra Light" panose="020B0204020104020204" pitchFamily="34" charset="0"/>
              </a:rPr>
              <a:t>por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>
                <a:effectLst/>
                <a:latin typeface="Abadi Extra Light" panose="020B0204020104020204" pitchFamily="34" charset="0"/>
              </a:rPr>
              <a:t>pan y leche</a:t>
            </a:r>
            <a:r>
              <a:rPr lang="en-US" sz="2400" b="0" i="0" u="none" strike="noStrike">
                <a:effectLst/>
                <a:latin typeface="Abadi Extra Light" panose="020B0204020104020204" pitchFamily="34" charset="0"/>
              </a:rPr>
              <a:t>.</a:t>
            </a:r>
            <a:r>
              <a:rPr lang="en-US" sz="2400" b="0" i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(</a:t>
            </a:r>
            <a:r>
              <a:rPr lang="en-US" sz="2400" b="0" i="1" u="none" strike="noStrike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err="1">
                <a:effectLst/>
                <a:latin typeface="Abadi Extra Light" panose="020B0204020104020204" pitchFamily="34" charset="0"/>
              </a:rPr>
              <a:t>mé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>
                <a:effectLst/>
                <a:latin typeface="Abadi Extra Light" panose="020B0204020104020204" pitchFamily="34" charset="0"/>
              </a:rPr>
              <a:t>ag </a:t>
            </a:r>
            <a:r>
              <a:rPr lang="en-US" sz="2400" b="0" i="1" u="sng" strike="noStrike" err="1">
                <a:effectLst/>
                <a:latin typeface="Abadi Extra Light" panose="020B0204020104020204" pitchFamily="34" charset="0"/>
              </a:rPr>
              <a:t>dul</a:t>
            </a:r>
            <a:r>
              <a:rPr lang="en-US" sz="2400" b="0" i="1" u="sng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go </a:t>
            </a:r>
            <a:r>
              <a:rPr lang="en-US" sz="2400" b="0" i="1" u="none" strike="noStrike" err="1">
                <a:effectLst/>
                <a:latin typeface="Abadi Extra Light" panose="020B0204020104020204" pitchFamily="34" charset="0"/>
              </a:rPr>
              <a:t>dtí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 an </a:t>
            </a:r>
            <a:r>
              <a:rPr lang="en-US" sz="2400" b="0" i="1" u="none" strike="noStrike" err="1">
                <a:effectLst/>
                <a:latin typeface="Abadi Extra Light" panose="020B0204020104020204" pitchFamily="34" charset="0"/>
              </a:rPr>
              <a:t>ollmhargadh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1" i="1" u="none" strike="noStrike">
                <a:effectLst/>
                <a:latin typeface="Abadi Extra Light" panose="020B0204020104020204" pitchFamily="34" charset="0"/>
              </a:rPr>
              <a:t>le </a:t>
            </a:r>
            <a:r>
              <a:rPr lang="en-US" sz="2400" b="1" i="1" u="none" strike="noStrike" err="1">
                <a:effectLst/>
                <a:latin typeface="Abadi Extra Light" panose="020B0204020104020204" pitchFamily="34" charset="0"/>
              </a:rPr>
              <a:t>haghaidh</a:t>
            </a:r>
            <a:r>
              <a:rPr lang="en-US" sz="2400" b="1" i="1" u="none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err="1">
                <a:effectLst/>
                <a:latin typeface="Abadi Extra Light" panose="020B0204020104020204" pitchFamily="34" charset="0"/>
              </a:rPr>
              <a:t>aráin</a:t>
            </a:r>
            <a:r>
              <a:rPr lang="en-US" sz="2400" b="0" i="1" u="sng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err="1">
                <a:effectLst/>
                <a:latin typeface="Abadi Extra Light" panose="020B0204020104020204" pitchFamily="34" charset="0"/>
              </a:rPr>
              <a:t>agus</a:t>
            </a:r>
            <a:r>
              <a:rPr lang="en-US" sz="2400" b="0" i="1" u="sng" strike="noStrike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err="1">
                <a:effectLst/>
                <a:latin typeface="Abadi Extra Light" panose="020B0204020104020204" pitchFamily="34" charset="0"/>
              </a:rPr>
              <a:t>bainne</a:t>
            </a:r>
            <a:r>
              <a:rPr lang="en-US" sz="2400" b="0" i="1" u="sng" strike="noStrike">
                <a:effectLst/>
                <a:latin typeface="Abadi Extra Light" panose="020B0204020104020204" pitchFamily="34" charset="0"/>
              </a:rPr>
              <a:t>.</a:t>
            </a:r>
            <a:r>
              <a:rPr lang="en-US" sz="2400" b="0" i="1" u="none" strike="noStrike">
                <a:effectLst/>
                <a:latin typeface="Abadi Extra Light" panose="020B0204020104020204" pitchFamily="34" charset="0"/>
              </a:rPr>
              <a:t>)</a:t>
            </a:r>
            <a:endParaRPr lang="en-US" sz="2400" b="0" i="0">
              <a:effectLst/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74DAE28E-BEBE-42EB-A446-176543F3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99" y="640080"/>
            <a:ext cx="463444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4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CE2C5-23D2-45E1-9756-EB226954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C</a:t>
            </a:r>
            <a:r>
              <a:rPr lang="en-IE" sz="5600" dirty="0"/>
              <a:t>ost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CA3B5"/>
          </a:solidFill>
          <a:ln w="38100" cap="rnd">
            <a:solidFill>
              <a:srgbClr val="FCA3B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ECD3-EA2D-4CC3-A84A-F52C35A7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Costas</a:t>
            </a:r>
            <a:endParaRPr lang="en-US" sz="2600" u="none" strike="noStrike" dirty="0"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Pagué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20 euros 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 err="1">
                <a:effectLst/>
                <a:latin typeface="Abadi Extra Light" panose="020B0204020104020204" pitchFamily="34" charset="0"/>
              </a:rPr>
              <a:t>esta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 err="1">
                <a:effectLst/>
                <a:latin typeface="Abadi Extra Light" panose="020B0204020104020204" pitchFamily="34" charset="0"/>
              </a:rPr>
              <a:t>chaqueta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D’íoc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mé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€20 </a:t>
            </a:r>
            <a:r>
              <a:rPr lang="en-US" sz="2600" i="1" dirty="0">
                <a:latin typeface="Abadi Extra Light" panose="020B0204020104020204" pitchFamily="34" charset="0"/>
              </a:rPr>
              <a:t>as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an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seaicéad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seo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r>
              <a:rPr lang="en-US" sz="26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lnSpc>
                <a:spcPct val="100000"/>
              </a:lnSpc>
              <a:buNone/>
            </a:pPr>
            <a:endParaRPr lang="en-IE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2290" name="Picture 2">
            <a:extLst>
              <a:ext uri="{FF2B5EF4-FFF2-40B4-BE49-F238E27FC236}">
                <a16:creationId xmlns:a16="http://schemas.microsoft.com/office/drawing/2014/main" id="{2EB86F02-7DBC-4274-80FE-6FB31A57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001476"/>
            <a:ext cx="5458968" cy="48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E62BC-3003-40BA-A550-F851D3E9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>
                <a:highlight>
                  <a:srgbClr val="FFFF00"/>
                </a:highlight>
              </a:rPr>
              <a:t>T</a:t>
            </a:r>
            <a:r>
              <a:rPr lang="en-IE" sz="5600"/>
              <a:t>hanks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897F4"/>
          </a:solidFill>
          <a:ln w="38100" cap="rnd">
            <a:solidFill>
              <a:srgbClr val="4897F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AA16-23EE-4B61-ADF0-64B48ABC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Buíochas</a:t>
            </a:r>
            <a:r>
              <a:rPr lang="en-US" dirty="0">
                <a:latin typeface="Abadi Extra Light" panose="020B0204020104020204" pitchFamily="34" charset="0"/>
              </a:rPr>
              <a:t>. Tar </a:t>
            </a:r>
            <a:r>
              <a:rPr lang="en-US" dirty="0" err="1">
                <a:latin typeface="Abadi Extra Light" panose="020B0204020104020204" pitchFamily="34" charset="0"/>
              </a:rPr>
              <a:t>éis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r>
              <a:rPr lang="en-US" u="sng" dirty="0">
                <a:latin typeface="Abadi Extra Light" panose="020B0204020104020204" pitchFamily="34" charset="0"/>
              </a:rPr>
              <a:t>gracias</a:t>
            </a:r>
            <a:endParaRPr lang="en-US" b="0" i="0" u="sng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buNone/>
            </a:pPr>
            <a:endParaRPr lang="en-US" b="0" i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Abadi Extra Light" panose="020B0204020104020204" pitchFamily="34" charset="0"/>
              </a:rPr>
              <a:t>Gracias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la 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ayuda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  <a:endParaRPr lang="en-US" b="0" i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buNone/>
            </a:pPr>
            <a:endParaRPr lang="en-US" b="0" i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b="0" i="1" u="sng" strike="noStrike" dirty="0">
                <a:effectLst/>
                <a:latin typeface="Abadi Extra Light" panose="020B0204020104020204" pitchFamily="34" charset="0"/>
              </a:rPr>
              <a:t>Go </a:t>
            </a:r>
            <a:r>
              <a:rPr lang="en-US" b="0" i="1" u="sng" strike="noStrike" dirty="0" err="1">
                <a:effectLst/>
                <a:latin typeface="Abadi Extra Light" panose="020B0204020104020204" pitchFamily="34" charset="0"/>
              </a:rPr>
              <a:t>raibh</a:t>
            </a:r>
            <a:r>
              <a:rPr lang="en-US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sng" strike="noStrike" dirty="0" err="1">
                <a:effectLst/>
                <a:latin typeface="Abadi Extra Light" panose="020B0204020104020204" pitchFamily="34" charset="0"/>
              </a:rPr>
              <a:t>maith</a:t>
            </a:r>
            <a:r>
              <a:rPr lang="en-US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sng" strike="noStrike" dirty="0" err="1">
                <a:effectLst/>
                <a:latin typeface="Abadi Extra Light" panose="020B0204020104020204" pitchFamily="34" charset="0"/>
              </a:rPr>
              <a:t>agat</a:t>
            </a:r>
            <a:r>
              <a:rPr lang="en-US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i="1" dirty="0">
                <a:latin typeface="Abadi Extra Light" panose="020B0204020104020204" pitchFamily="34" charset="0"/>
              </a:rPr>
              <a:t>as an </a:t>
            </a:r>
            <a:r>
              <a:rPr lang="en-US" i="1" dirty="0" err="1">
                <a:latin typeface="Abadi Extra Light" panose="020B0204020104020204" pitchFamily="34" charset="0"/>
              </a:rPr>
              <a:t>gcabhair</a:t>
            </a:r>
            <a:r>
              <a:rPr lang="en-US" i="1" dirty="0">
                <a:latin typeface="Abadi Extra Light" panose="020B0204020104020204" pitchFamily="34" charset="0"/>
              </a:rPr>
              <a:t>.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)</a:t>
            </a:r>
            <a:endParaRPr lang="en-US" b="0" i="0">
              <a:effectLst/>
              <a:latin typeface="Abadi Extra Light" panose="020B0204020104020204" pitchFamily="34" charset="0"/>
            </a:endParaRPr>
          </a:p>
          <a:p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3314" name="Picture 2">
            <a:extLst>
              <a:ext uri="{FF2B5EF4-FFF2-40B4-BE49-F238E27FC236}">
                <a16:creationId xmlns:a16="http://schemas.microsoft.com/office/drawing/2014/main" id="{D17DF47C-8A21-456F-98ED-1CE3C21D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646842"/>
            <a:ext cx="5458968" cy="35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0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78072-8B4D-427E-8A64-D03FF4D1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>
                <a:highlight>
                  <a:srgbClr val="FFFF00"/>
                </a:highlight>
              </a:rPr>
              <a:t>E</a:t>
            </a:r>
            <a:r>
              <a:rPr lang="en-IE" sz="5600"/>
              <a:t>xchange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A089-95EC-4462-9368-377E3457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237" y="2664886"/>
            <a:ext cx="5121779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adi Extra Light" panose="020B0204020104020204" pitchFamily="34" charset="0"/>
              </a:rPr>
              <a:t>Malartú</a:t>
            </a:r>
            <a:r>
              <a:rPr lang="en-US" sz="24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effectLst/>
                <a:latin typeface="Abadi Extra Light" panose="020B0204020104020204" pitchFamily="34" charset="0"/>
              </a:rPr>
              <a:t>Quiero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none" strike="noStrike" dirty="0" err="1">
                <a:effectLst/>
                <a:latin typeface="Abadi Extra Light" panose="020B0204020104020204" pitchFamily="34" charset="0"/>
              </a:rPr>
              <a:t>cambiar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strike="noStrike" dirty="0" err="1">
                <a:effectLst/>
                <a:latin typeface="Abadi Extra Light" panose="020B0204020104020204" pitchFamily="34" charset="0"/>
              </a:rPr>
              <a:t>estos</a:t>
            </a:r>
            <a:r>
              <a:rPr lang="en-US" sz="2400" b="0" i="0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strike="noStrike" dirty="0" err="1">
                <a:effectLst/>
                <a:latin typeface="Abadi Extra Light" panose="020B0204020104020204" pitchFamily="34" charset="0"/>
              </a:rPr>
              <a:t>zapatos</a:t>
            </a:r>
            <a:r>
              <a:rPr lang="en-US" sz="2400" b="0" i="0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strike="noStrike" dirty="0" err="1">
                <a:effectLst/>
                <a:latin typeface="Abadi Extra Light" panose="020B0204020104020204" pitchFamily="34" charset="0"/>
              </a:rPr>
              <a:t>rojos</a:t>
            </a:r>
            <a:r>
              <a:rPr lang="en-US" sz="2400" b="0" i="0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dirty="0" err="1">
                <a:effectLst/>
                <a:latin typeface="Abadi Extra Light" panose="020B0204020104020204" pitchFamily="34" charset="0"/>
              </a:rPr>
              <a:t>esos</a:t>
            </a:r>
            <a:r>
              <a:rPr lang="en-US" sz="2400" b="0" i="0" u="sng" dirty="0">
                <a:effectLst/>
                <a:latin typeface="Abadi Extra Light" panose="020B0204020104020204" pitchFamily="34" charset="0"/>
              </a:rPr>
              <a:t> negros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4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mé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ag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iarraidh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na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dirty="0" err="1">
                <a:effectLst/>
                <a:latin typeface="Abadi Extra Light" panose="020B0204020104020204" pitchFamily="34" charset="0"/>
              </a:rPr>
              <a:t>bróga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dirty="0" err="1">
                <a:effectLst/>
                <a:latin typeface="Abadi Extra Light" panose="020B0204020104020204" pitchFamily="34" charset="0"/>
              </a:rPr>
              <a:t>dearga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     </a:t>
            </a:r>
            <a:r>
              <a:rPr lang="en-US" sz="2400" b="0" i="1" u="sng" strike="noStrike" dirty="0" err="1">
                <a:effectLst/>
                <a:latin typeface="Abadi Extra Light" panose="020B0204020104020204" pitchFamily="34" charset="0"/>
              </a:rPr>
              <a:t>seo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a </a:t>
            </a:r>
            <a:r>
              <a:rPr lang="en-US" sz="2400" i="1" dirty="0" err="1">
                <a:latin typeface="Abadi Extra Light" panose="020B0204020104020204" pitchFamily="34" charset="0"/>
              </a:rPr>
              <a:t>mhalartú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le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haghaidh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na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sng" strike="noStrike" dirty="0" err="1">
                <a:effectLst/>
                <a:latin typeface="Abadi Extra Light" panose="020B0204020104020204" pitchFamily="34" charset="0"/>
              </a:rPr>
              <a:t>cinn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     </a:t>
            </a:r>
            <a:r>
              <a:rPr lang="en-US" sz="2400" b="0" i="1" u="sng" strike="noStrike" dirty="0" err="1">
                <a:effectLst/>
                <a:latin typeface="Abadi Extra Light" panose="020B0204020104020204" pitchFamily="34" charset="0"/>
              </a:rPr>
              <a:t>dubha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 sin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endParaRPr lang="en-I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4338" name="Picture 2">
            <a:extLst>
              <a:ext uri="{FF2B5EF4-FFF2-40B4-BE49-F238E27FC236}">
                <a16:creationId xmlns:a16="http://schemas.microsoft.com/office/drawing/2014/main" id="{B4289E6E-EF3C-4BC0-B9B5-4DBF1188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13" y="1239347"/>
            <a:ext cx="5802091" cy="43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8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79747-E5B0-43E7-AC0C-C7C719DC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>
                <a:highlight>
                  <a:srgbClr val="FFFF00"/>
                </a:highlight>
              </a:rPr>
              <a:t>D</a:t>
            </a:r>
            <a:r>
              <a:rPr lang="en-IE" sz="5600"/>
              <a:t>uration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262F6"/>
          </a:solidFill>
          <a:ln w="38100" cap="rnd">
            <a:solidFill>
              <a:srgbClr val="6262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185A-6318-4E4F-BBE8-2E1868FA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badi Extra Light" panose="020B0204020104020204" pitchFamily="34" charset="0"/>
              </a:rPr>
              <a:t>Fad </a:t>
            </a:r>
            <a:r>
              <a:rPr lang="en-US" sz="2400" dirty="0" err="1">
                <a:latin typeface="Abadi Extra Light" panose="020B0204020104020204" pitchFamily="34" charset="0"/>
              </a:rPr>
              <a:t>tréimhse</a:t>
            </a: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He </a:t>
            </a:r>
            <a:r>
              <a:rPr lang="en-US" sz="2400" b="0" i="0" u="none" strike="noStrike" dirty="0" err="1">
                <a:effectLst/>
                <a:latin typeface="Abadi Extra Light" panose="020B0204020104020204" pitchFamily="34" charset="0"/>
              </a:rPr>
              <a:t>vivido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none" strike="noStrike" dirty="0" err="1">
                <a:effectLst/>
                <a:latin typeface="Abadi Extra Light" panose="020B0204020104020204" pitchFamily="34" charset="0"/>
              </a:rPr>
              <a:t>aquí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1" i="0" u="none" strike="noStrike" dirty="0">
                <a:effectLst/>
                <a:latin typeface="Abadi Extra Light" panose="020B0204020104020204" pitchFamily="34" charset="0"/>
              </a:rPr>
              <a:t>por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dirty="0" err="1">
                <a:effectLst/>
                <a:latin typeface="Abadi Extra Light" panose="020B0204020104020204" pitchFamily="34" charset="0"/>
              </a:rPr>
              <a:t>más</a:t>
            </a:r>
            <a:r>
              <a:rPr lang="en-US" sz="2400" b="0" i="0" u="sng" dirty="0">
                <a:effectLst/>
                <a:latin typeface="Abadi Extra Light" panose="020B0204020104020204" pitchFamily="34" charset="0"/>
              </a:rPr>
              <a:t> de </a:t>
            </a:r>
            <a:r>
              <a:rPr lang="en-US" sz="2400" b="0" i="0" u="sng" dirty="0" err="1">
                <a:effectLst/>
                <a:latin typeface="Abadi Extra Light" panose="020B0204020104020204" pitchFamily="34" charset="0"/>
              </a:rPr>
              <a:t>diez</a:t>
            </a:r>
            <a:r>
              <a:rPr lang="en-US" sz="2400" b="0" i="0" u="sng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0" u="sng" dirty="0" err="1">
                <a:effectLst/>
                <a:latin typeface="Abadi Extra Light" panose="020B0204020104020204" pitchFamily="34" charset="0"/>
              </a:rPr>
              <a:t>años</a:t>
            </a:r>
            <a:r>
              <a:rPr lang="en-US" sz="24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4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mé</a:t>
            </a:r>
            <a:r>
              <a:rPr lang="en-US" sz="2400" i="1" dirty="0">
                <a:latin typeface="Abadi Extra Light" panose="020B0204020104020204" pitchFamily="34" charset="0"/>
              </a:rPr>
              <a:t> </a:t>
            </a:r>
            <a:r>
              <a:rPr lang="en-US" sz="2400" i="1" dirty="0" err="1">
                <a:latin typeface="Abadi Extra Light" panose="020B0204020104020204" pitchFamily="34" charset="0"/>
              </a:rPr>
              <a:t>i</a:t>
            </a:r>
            <a:r>
              <a:rPr lang="en-US" sz="2400" i="1" dirty="0">
                <a:latin typeface="Abadi Extra Light" panose="020B0204020104020204" pitchFamily="34" charset="0"/>
              </a:rPr>
              <a:t> 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mo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chónaí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0" i="1" u="none" strike="noStrike" dirty="0" err="1">
                <a:effectLst/>
                <a:latin typeface="Abadi Extra Light" panose="020B0204020104020204" pitchFamily="34" charset="0"/>
              </a:rPr>
              <a:t>anseo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b="1" i="1" u="none" strike="noStrike" dirty="0">
                <a:effectLst/>
                <a:latin typeface="Abadi Extra Light" panose="020B0204020104020204" pitchFamily="34" charset="0"/>
              </a:rPr>
              <a:t>le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400" i="1" u="sng" dirty="0">
                <a:latin typeface="Abadi Extra Light" panose="020B0204020104020204" pitchFamily="34" charset="0"/>
              </a:rPr>
              <a:t>breis </a:t>
            </a:r>
            <a:r>
              <a:rPr lang="en-US" sz="2400" i="1" u="sng" dirty="0" err="1">
                <a:latin typeface="Abadi Extra Light" panose="020B0204020104020204" pitchFamily="34" charset="0"/>
              </a:rPr>
              <a:t>agus</a:t>
            </a:r>
            <a:r>
              <a:rPr lang="en-US" sz="2400" i="1" u="sng" dirty="0">
                <a:latin typeface="Abadi Extra Light" panose="020B0204020104020204" pitchFamily="34" charset="0"/>
              </a:rPr>
              <a:t> </a:t>
            </a:r>
            <a:r>
              <a:rPr lang="en-US" sz="2400" i="1" u="sng" dirty="0" err="1">
                <a:latin typeface="Abadi Extra Light" panose="020B0204020104020204" pitchFamily="34" charset="0"/>
              </a:rPr>
              <a:t>deich</a:t>
            </a:r>
            <a:r>
              <a:rPr lang="en-US" sz="2400" i="1" u="sng" dirty="0">
                <a:latin typeface="Abadi Extra Light" panose="020B0204020104020204" pitchFamily="34" charset="0"/>
              </a:rPr>
              <a:t> </a:t>
            </a:r>
            <a:r>
              <a:rPr lang="en-US" sz="2400" i="1" u="sng" dirty="0" err="1">
                <a:latin typeface="Abadi Extra Light" panose="020B0204020104020204" pitchFamily="34" charset="0"/>
              </a:rPr>
              <a:t>mbliana</a:t>
            </a:r>
            <a:r>
              <a:rPr lang="en-US" sz="2400" b="0" i="1" u="sng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400" b="0" i="1" u="none" strike="noStrike" dirty="0">
                <a:effectLst/>
                <a:latin typeface="Abadi Extra Light" panose="020B0204020104020204" pitchFamily="34" charset="0"/>
              </a:rPr>
              <a:t>)</a:t>
            </a:r>
            <a:endParaRPr lang="en-US" sz="2400" b="0" i="0" dirty="0">
              <a:effectLst/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5362" name="Picture 2">
            <a:extLst>
              <a:ext uri="{FF2B5EF4-FFF2-40B4-BE49-F238E27FC236}">
                <a16:creationId xmlns:a16="http://schemas.microsoft.com/office/drawing/2014/main" id="{597CBF82-7014-4049-A32C-0B4A497A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930339"/>
            <a:ext cx="5458968" cy="49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5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C872D-25F5-4BB8-8D11-E2E9C8DF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IE" sz="5100"/>
              <a:t>Primero…</a:t>
            </a:r>
            <a:endParaRPr lang="en-IE" sz="51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3EAE-014A-4F4A-BCEA-7D4B2147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4" y="1049746"/>
            <a:ext cx="6052158" cy="543153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badi Extra Light" panose="020B0204020104020204" pitchFamily="34" charset="0"/>
                <a:ea typeface="+mn-lt"/>
                <a:cs typeface="+mn-lt"/>
              </a:rPr>
              <a:t>Hay dos palabras en español con el significado </a:t>
            </a:r>
            <a:r>
              <a:rPr lang="en-US" sz="2400" b="1">
                <a:latin typeface="Abadi Extra Light" panose="020B0204020104020204" pitchFamily="34" charset="0"/>
                <a:ea typeface="+mn-lt"/>
                <a:cs typeface="+mn-lt"/>
              </a:rPr>
              <a:t>‘le haghaidh / i gcomhair / do’: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b="1">
                <a:latin typeface="Abadi Extra Light" panose="020B0204020104020204" pitchFamily="34" charset="0"/>
                <a:ea typeface="+mn-lt"/>
                <a:cs typeface="+mn-lt"/>
              </a:rPr>
              <a:t>Por</a:t>
            </a:r>
            <a:endParaRPr lang="en-US" sz="2400">
              <a:latin typeface="Abadi Extra Light" panose="020B0204020104020204" pitchFamily="34" charset="0"/>
              <a:ea typeface="+mn-lt"/>
              <a:cs typeface="+mn-lt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b="1">
                <a:latin typeface="Abadi Extra Light" panose="020B0204020104020204" pitchFamily="34" charset="0"/>
                <a:ea typeface="+mn-lt"/>
                <a:cs typeface="+mn-lt"/>
              </a:rPr>
              <a:t>Para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>
              <a:latin typeface="Abadi Extra Light" panose="020B0204020104020204" pitchFamily="34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s-ES" sz="2400" b="1">
                <a:latin typeface="Abadi Extra Light" panose="020B0204020104020204" pitchFamily="34" charset="0"/>
              </a:rPr>
              <a:t>Ejemplos:</a:t>
            </a:r>
            <a:r>
              <a:rPr lang="es-ES" sz="2400">
                <a:latin typeface="Abadi Extra Light" panose="020B0204020104020204" pitchFamily="34" charset="0"/>
              </a:rPr>
              <a:t>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>
                <a:latin typeface="Abadi Extra Light" panose="020B0204020104020204" pitchFamily="34" charset="0"/>
              </a:rPr>
              <a:t>- </a:t>
            </a:r>
            <a:r>
              <a:rPr lang="es-ES" sz="2400" u="sng">
                <a:latin typeface="Abadi Extra Light" panose="020B0204020104020204" pitchFamily="34" charset="0"/>
              </a:rPr>
              <a:t>Por</a:t>
            </a:r>
            <a:r>
              <a:rPr lang="es-ES" sz="2400">
                <a:latin typeface="Abadi Extra Light" panose="020B0204020104020204" pitchFamily="34" charset="0"/>
              </a:rPr>
              <a:t> favor.​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>
                <a:latin typeface="Abadi Extra Light" panose="020B0204020104020204" pitchFamily="34" charset="0"/>
              </a:rPr>
              <a:t>- </a:t>
            </a:r>
            <a:r>
              <a:rPr lang="es-ES" sz="2400" u="sng">
                <a:latin typeface="Abadi Extra Light" panose="020B0204020104020204" pitchFamily="34" charset="0"/>
              </a:rPr>
              <a:t>Por</a:t>
            </a:r>
            <a:r>
              <a:rPr lang="es-ES" sz="2400">
                <a:latin typeface="Abadi Extra Light" panose="020B0204020104020204" pitchFamily="34" charset="0"/>
              </a:rPr>
              <a:t> el momento.​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>
                <a:latin typeface="Abadi Extra Light" panose="020B0204020104020204" pitchFamily="34" charset="0"/>
              </a:rPr>
              <a:t>- ¿Hay un banco </a:t>
            </a:r>
            <a:r>
              <a:rPr lang="es-ES" sz="2400" u="sng">
                <a:latin typeface="Abadi Extra Light" panose="020B0204020104020204" pitchFamily="34" charset="0"/>
              </a:rPr>
              <a:t>por</a:t>
            </a:r>
            <a:r>
              <a:rPr lang="es-ES" sz="2400">
                <a:latin typeface="Abadi Extra Light" panose="020B0204020104020204" pitchFamily="34" charset="0"/>
              </a:rPr>
              <a:t> aquí?​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>
                <a:latin typeface="Abadi Extra Light" panose="020B0204020104020204" pitchFamily="34" charset="0"/>
              </a:rPr>
              <a:t>- Este regalo es </a:t>
            </a:r>
            <a:r>
              <a:rPr lang="es-ES" sz="2400" u="sng">
                <a:latin typeface="Abadi Extra Light" panose="020B0204020104020204" pitchFamily="34" charset="0"/>
              </a:rPr>
              <a:t>para</a:t>
            </a:r>
            <a:r>
              <a:rPr lang="es-ES" sz="2400">
                <a:latin typeface="Abadi Extra Light" panose="020B0204020104020204" pitchFamily="34" charset="0"/>
              </a:rPr>
              <a:t> ti.​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>
                <a:latin typeface="Abadi Extra Light" panose="020B0204020104020204" pitchFamily="34" charset="0"/>
              </a:rPr>
              <a:t>- Trabajo </a:t>
            </a:r>
            <a:r>
              <a:rPr lang="es-ES" sz="2400" u="sng">
                <a:latin typeface="Abadi Extra Light" panose="020B0204020104020204" pitchFamily="34" charset="0"/>
              </a:rPr>
              <a:t>para</a:t>
            </a:r>
            <a:r>
              <a:rPr lang="es-ES" sz="2400">
                <a:latin typeface="Abadi Extra Light" panose="020B0204020104020204" pitchFamily="34" charset="0"/>
              </a:rPr>
              <a:t> un restaurante chino.</a:t>
            </a:r>
            <a:endParaRPr lang="en-IE" sz="240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>
              <a:latin typeface="Abadi Extra Light" panose="020B0204020104020204" pitchFamily="34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50478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7FCD8-3AB5-45AF-9B33-4B24DBEB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IE" sz="6000" dirty="0"/>
              <a:t>¿</a:t>
            </a:r>
            <a:r>
              <a:rPr lang="en-IE" sz="6000" dirty="0" err="1"/>
              <a:t>Cuándo</a:t>
            </a:r>
            <a:r>
              <a:rPr lang="en-IE" sz="6000" dirty="0"/>
              <a:t> </a:t>
            </a:r>
            <a:r>
              <a:rPr lang="en-IE" sz="6000" dirty="0" err="1"/>
              <a:t>usamos</a:t>
            </a:r>
            <a:r>
              <a:rPr lang="en-IE" sz="6000" dirty="0"/>
              <a:t> </a:t>
            </a:r>
            <a:r>
              <a:rPr lang="en-IE" sz="6000" dirty="0">
                <a:highlight>
                  <a:srgbClr val="FFFF00"/>
                </a:highlight>
              </a:rPr>
              <a:t>para</a:t>
            </a:r>
            <a:r>
              <a:rPr lang="en-IE" sz="6000" dirty="0"/>
              <a:t>?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3D7D71B-7AD2-4CD0-8278-BCF26D2A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b="1" u="sng" dirty="0" err="1">
                <a:latin typeface="Abadi Extra Light" panose="020B0204020104020204" pitchFamily="34" charset="0"/>
              </a:rPr>
              <a:t>Piensa</a:t>
            </a:r>
            <a:r>
              <a:rPr lang="en-IE" b="1" u="sng" dirty="0">
                <a:latin typeface="Abadi Extra Light" panose="020B0204020104020204" pitchFamily="34" charset="0"/>
              </a:rPr>
              <a:t> </a:t>
            </a:r>
            <a:r>
              <a:rPr lang="en-IE" b="1" u="sng" dirty="0" err="1">
                <a:latin typeface="Abadi Extra Light" panose="020B0204020104020204" pitchFamily="34" charset="0"/>
              </a:rPr>
              <a:t>en</a:t>
            </a:r>
            <a:r>
              <a:rPr lang="en-IE" b="1" u="sng" dirty="0">
                <a:latin typeface="Abadi Extra Light" panose="020B0204020104020204" pitchFamily="34" charset="0"/>
              </a:rPr>
              <a:t> </a:t>
            </a:r>
            <a:r>
              <a:rPr lang="en-IE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P.E.R.F.E.C.T</a:t>
            </a:r>
            <a:r>
              <a:rPr lang="en-IE" b="1" u="sng" dirty="0">
                <a:latin typeface="Abadi Extra Light" panose="020B0204020104020204" pitchFamily="34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P</a:t>
            </a:r>
            <a:r>
              <a:rPr lang="en-GB" dirty="0">
                <a:latin typeface="Abadi Extra Light" panose="020B0204020104020204" pitchFamily="34" charset="0"/>
              </a:rPr>
              <a:t>urpose: “</a:t>
            </a:r>
            <a:r>
              <a:rPr lang="en-GB" dirty="0" err="1">
                <a:latin typeface="Abadi Extra Light" panose="020B0204020104020204" pitchFamily="34" charset="0"/>
              </a:rPr>
              <a:t>chun</a:t>
            </a:r>
            <a:r>
              <a:rPr lang="en-GB" dirty="0">
                <a:latin typeface="Abadi Extra Light" panose="020B0204020104020204" pitchFamily="34" charset="0"/>
              </a:rPr>
              <a:t>” (+ </a:t>
            </a:r>
            <a:r>
              <a:rPr lang="en-GB" dirty="0" err="1">
                <a:latin typeface="Abadi Extra Light" panose="020B0204020104020204" pitchFamily="34" charset="0"/>
              </a:rPr>
              <a:t>infinitivo</a:t>
            </a:r>
            <a:r>
              <a:rPr lang="en-GB" dirty="0">
                <a:latin typeface="Abadi Extra Light" panose="020B0204020104020204" pitchFamily="34" charset="0"/>
              </a:rPr>
              <a:t>)​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E</a:t>
            </a:r>
            <a:r>
              <a:rPr lang="en-GB" dirty="0">
                <a:latin typeface="Abadi Extra Light" panose="020B0204020104020204" pitchFamily="34" charset="0"/>
              </a:rPr>
              <a:t>ffect: </a:t>
            </a:r>
            <a:r>
              <a:rPr lang="en-GB" dirty="0" err="1">
                <a:latin typeface="Abadi Extra Light" panose="020B0204020104020204" pitchFamily="34" charset="0"/>
              </a:rPr>
              <a:t>Tionchar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rud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éigin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ar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rud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eile</a:t>
            </a:r>
            <a:r>
              <a:rPr lang="en-GB" dirty="0">
                <a:latin typeface="Abadi Extra Light" panose="020B0204020104020204" pitchFamily="34" charset="0"/>
              </a:rPr>
              <a:t> ​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R</a:t>
            </a:r>
            <a:r>
              <a:rPr lang="en-GB" dirty="0">
                <a:latin typeface="Abadi Extra Light" panose="020B0204020104020204" pitchFamily="34" charset="0"/>
              </a:rPr>
              <a:t>ecipient​: Le </a:t>
            </a:r>
            <a:r>
              <a:rPr lang="en-GB" dirty="0" err="1">
                <a:latin typeface="Abadi Extra Light" panose="020B0204020104020204" pitchFamily="34" charset="0"/>
              </a:rPr>
              <a:t>haghaidh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duine</a:t>
            </a:r>
            <a:r>
              <a:rPr lang="en-GB" dirty="0">
                <a:latin typeface="Abadi Extra Light" panose="020B0204020104020204" pitchFamily="34" charset="0"/>
              </a:rPr>
              <a:t>/</a:t>
            </a:r>
            <a:r>
              <a:rPr lang="en-GB" dirty="0" err="1">
                <a:latin typeface="Abadi Extra Light" panose="020B0204020104020204" pitchFamily="34" charset="0"/>
              </a:rPr>
              <a:t>rud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F</a:t>
            </a:r>
            <a:r>
              <a:rPr lang="en-GB" dirty="0">
                <a:latin typeface="Abadi Extra Light" panose="020B0204020104020204" pitchFamily="34" charset="0"/>
              </a:rPr>
              <a:t>uture: </a:t>
            </a:r>
            <a:r>
              <a:rPr lang="en-GB" dirty="0" err="1">
                <a:latin typeface="Abadi Extra Light" panose="020B0204020104020204" pitchFamily="34" charset="0"/>
              </a:rPr>
              <a:t>Dáta</a:t>
            </a:r>
            <a:r>
              <a:rPr lang="en-GB" dirty="0">
                <a:latin typeface="Abadi Extra Light" panose="020B0204020104020204" pitchFamily="34" charset="0"/>
              </a:rPr>
              <a:t>/am/</a:t>
            </a:r>
            <a:r>
              <a:rPr lang="en-GB" dirty="0" err="1">
                <a:latin typeface="Abadi Extra Light" panose="020B0204020104020204" pitchFamily="34" charset="0"/>
              </a:rPr>
              <a:t>imeacht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sa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todhchaí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E</a:t>
            </a:r>
            <a:r>
              <a:rPr lang="en-GB" dirty="0">
                <a:latin typeface="Abadi Extra Light" panose="020B0204020104020204" pitchFamily="34" charset="0"/>
              </a:rPr>
              <a:t>mployment​: Ag </a:t>
            </a:r>
            <a:r>
              <a:rPr lang="en-GB" dirty="0" err="1">
                <a:latin typeface="Abadi Extra Light" panose="020B0204020104020204" pitchFamily="34" charset="0"/>
              </a:rPr>
              <a:t>obair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i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gcomhair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C</a:t>
            </a:r>
            <a:r>
              <a:rPr lang="en-GB" dirty="0">
                <a:latin typeface="Abadi Extra Light" panose="020B0204020104020204" pitchFamily="34" charset="0"/>
              </a:rPr>
              <a:t>omparison​: </a:t>
            </a:r>
            <a:r>
              <a:rPr lang="en-GB" dirty="0" err="1">
                <a:latin typeface="Abadi Extra Light" panose="020B0204020104020204" pitchFamily="34" charset="0"/>
              </a:rPr>
              <a:t>Comparáid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Abadi Extra Light" panose="020B0204020104020204" pitchFamily="34" charset="0"/>
              </a:rPr>
              <a:t>T</a:t>
            </a:r>
            <a:r>
              <a:rPr lang="en-GB" dirty="0">
                <a:latin typeface="Abadi Extra Light" panose="020B0204020104020204" pitchFamily="34" charset="0"/>
              </a:rPr>
              <a:t>oward: I </a:t>
            </a:r>
            <a:r>
              <a:rPr lang="en-GB" dirty="0" err="1">
                <a:latin typeface="Abadi Extra Light" panose="020B0204020104020204" pitchFamily="34" charset="0"/>
              </a:rPr>
              <a:t>dtreo</a:t>
            </a:r>
            <a:endParaRPr lang="en-IE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1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0DC2B-8822-4F06-BCA3-8B4EEC3C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P</a:t>
            </a:r>
            <a:r>
              <a:rPr lang="en-IE" sz="5600" dirty="0"/>
              <a:t>urpose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5FF50"/>
          </a:solidFill>
          <a:ln w="38100" cap="rnd">
            <a:solidFill>
              <a:srgbClr val="F5FF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D019-D216-43F4-942E-1A75FA28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44" y="2664886"/>
            <a:ext cx="5266972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“</a:t>
            </a:r>
            <a:r>
              <a:rPr lang="en-US" sz="2600" dirty="0" err="1">
                <a:latin typeface="Abadi Extra Light" panose="020B0204020104020204" pitchFamily="34" charset="0"/>
              </a:rPr>
              <a:t>chun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” 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(+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infinitivo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)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Estudio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u="sng" strike="noStrike" dirty="0" err="1">
                <a:latin typeface="Abadi Extra Light" panose="020B0204020104020204" pitchFamily="34" charset="0"/>
              </a:rPr>
              <a:t>sacar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buenas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notas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600" i="1" dirty="0" err="1">
                <a:latin typeface="Abadi Extra Light" panose="020B0204020104020204" pitchFamily="34" charset="0"/>
              </a:rPr>
              <a:t>Déanaim</a:t>
            </a:r>
            <a:r>
              <a:rPr lang="en-US" sz="2600" i="1" dirty="0">
                <a:latin typeface="Abadi Extra Light" panose="020B0204020104020204" pitchFamily="34" charset="0"/>
              </a:rPr>
              <a:t> 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staidéar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1" u="none" strike="noStrike" dirty="0" err="1">
                <a:effectLst/>
                <a:latin typeface="Abadi Extra Light" panose="020B0204020104020204" pitchFamily="34" charset="0"/>
              </a:rPr>
              <a:t>chun</a:t>
            </a:r>
            <a:r>
              <a:rPr lang="en-US" sz="2600" b="1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torthaí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mhaithe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sng" strike="noStrike" dirty="0">
                <a:effectLst/>
                <a:latin typeface="Abadi Extra Light" panose="020B0204020104020204" pitchFamily="34" charset="0"/>
              </a:rPr>
              <a:t>a </a:t>
            </a:r>
            <a:r>
              <a:rPr lang="en-US" sz="2600" b="0" i="1" u="sng" strike="noStrike" dirty="0" err="1">
                <a:effectLst/>
                <a:latin typeface="Abadi Extra Light" panose="020B0204020104020204" pitchFamily="34" charset="0"/>
              </a:rPr>
              <a:t>fháil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endParaRPr lang="en-IE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2714DAF7-1C76-44BD-AFB0-78259710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529" y="640080"/>
            <a:ext cx="469778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2FD1C-48B9-4942-9D65-77AC94BB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E</a:t>
            </a:r>
            <a:r>
              <a:rPr lang="en-IE" sz="5600" dirty="0"/>
              <a:t>ffect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EB198"/>
          </a:solidFill>
          <a:ln w="38100" cap="rnd">
            <a:solidFill>
              <a:srgbClr val="EEB19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2040-0DD4-4991-B3F1-12575DB8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24" y="2664886"/>
            <a:ext cx="5674092" cy="3550789"/>
          </a:xfrm>
        </p:spPr>
        <p:txBody>
          <a:bodyPr anchor="t">
            <a:normAutofit lnSpcReduction="10000"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Tionchar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rud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éigin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ar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rud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eile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Voy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a la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universidad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ser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profesor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de        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español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Téim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ar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an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ollscoil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1" dirty="0">
                <a:latin typeface="Abadi Extra Light" panose="020B0204020104020204" pitchFamily="34" charset="0"/>
              </a:rPr>
              <a:t>le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sng" strike="noStrike" dirty="0" err="1">
                <a:effectLst/>
                <a:latin typeface="Abadi Extra Light" panose="020B0204020104020204" pitchFamily="34" charset="0"/>
              </a:rPr>
              <a:t>bheith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i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mo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        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mhúinteoir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4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054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7955D9EB-51A0-4F3B-A264-1BD47DAF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564" y="640080"/>
            <a:ext cx="409971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2B372-F432-4DA5-A3D3-067A4314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R</a:t>
            </a:r>
            <a:r>
              <a:rPr lang="en-IE" sz="5600" dirty="0"/>
              <a:t>ecipient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9FD00"/>
          </a:solidFill>
          <a:ln w="38100" cap="rnd">
            <a:solidFill>
              <a:srgbClr val="E9FD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C211-1F3C-4CFA-8D18-9AD1A803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Le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haghaidh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duine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/</a:t>
            </a:r>
            <a:r>
              <a:rPr lang="en-US" b="0" i="0" u="none" strike="noStrike" dirty="0" err="1">
                <a:effectLst/>
                <a:latin typeface="Abadi Extra Light" panose="020B0204020104020204" pitchFamily="34" charset="0"/>
              </a:rPr>
              <a:t>rud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: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Este regalo es </a:t>
            </a:r>
            <a:r>
              <a:rPr lang="en-US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0" dirty="0" err="1">
                <a:effectLst/>
                <a:latin typeface="Abadi Extra Light" panose="020B0204020104020204" pitchFamily="34" charset="0"/>
              </a:rPr>
              <a:t>ti</a:t>
            </a:r>
            <a:r>
              <a:rPr lang="en-US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an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bronntanas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0" i="1" u="none" strike="noStrike" dirty="0" err="1">
                <a:effectLst/>
                <a:latin typeface="Abadi Extra Light" panose="020B0204020104020204" pitchFamily="34" charset="0"/>
              </a:rPr>
              <a:t>seo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b="1" i="1" u="none" strike="noStrike" dirty="0" err="1">
                <a:effectLst/>
                <a:latin typeface="Abadi Extra Light" panose="020B0204020104020204" pitchFamily="34" charset="0"/>
              </a:rPr>
              <a:t>duit</a:t>
            </a:r>
            <a:r>
              <a:rPr lang="en-US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b="0" i="0" dirty="0">
              <a:effectLst/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537A7A81-7E3B-4B9B-A765-2B0F618F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758" y="640080"/>
            <a:ext cx="505532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5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8B51C-4EB5-4373-A914-C7AD1CDA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F</a:t>
            </a:r>
            <a:r>
              <a:rPr lang="en-IE" sz="5600" dirty="0"/>
              <a:t>uture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A5050"/>
          </a:solidFill>
          <a:ln w="38100" cap="rnd">
            <a:solidFill>
              <a:srgbClr val="FA50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C713-0D7C-4E65-BACD-5276986D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Dáta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/am/</a:t>
            </a: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imeacht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sa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 </a:t>
            </a: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todhchaí</a:t>
            </a:r>
            <a:r>
              <a:rPr lang="en-US" sz="22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2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Esta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tarea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es </a:t>
            </a:r>
            <a:r>
              <a:rPr lang="en-US" sz="22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0" u="sng" dirty="0" err="1">
                <a:effectLst/>
                <a:latin typeface="Abadi Extra Light" panose="020B0204020104020204" pitchFamily="34" charset="0"/>
              </a:rPr>
              <a:t>mañana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y el </a:t>
            </a:r>
            <a:r>
              <a:rPr lang="en-US" sz="2200" b="0" i="0" u="none" strike="noStrike" dirty="0" err="1">
                <a:effectLst/>
                <a:latin typeface="Abadi Extra Light" panose="020B0204020104020204" pitchFamily="34" charset="0"/>
              </a:rPr>
              <a:t>proyecto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es </a:t>
            </a:r>
            <a:r>
              <a:rPr lang="en-US" sz="22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0" u="sng" dirty="0">
                <a:effectLst/>
                <a:latin typeface="Abadi Extra Light" panose="020B0204020104020204" pitchFamily="34" charset="0"/>
              </a:rPr>
              <a:t>el lunes</a:t>
            </a:r>
            <a:r>
              <a:rPr lang="en-US" sz="22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2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2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200" b="0" i="1" u="none" strike="noStrike" dirty="0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an OB </a:t>
            </a:r>
            <a:r>
              <a:rPr lang="en-US" sz="2200" b="0" i="1" u="none" strike="noStrike" dirty="0" err="1">
                <a:effectLst/>
                <a:latin typeface="Abadi Extra Light" panose="020B0204020104020204" pitchFamily="34" charset="0"/>
              </a:rPr>
              <a:t>seo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1" i="1" dirty="0">
                <a:latin typeface="Abadi Extra Light" panose="020B0204020104020204" pitchFamily="34" charset="0"/>
              </a:rPr>
              <a:t>don </a:t>
            </a:r>
            <a:r>
              <a:rPr lang="en-US" sz="2200" b="1" i="1" dirty="0" err="1">
                <a:latin typeface="Abadi Extra Light" panose="020B0204020104020204" pitchFamily="34" charset="0"/>
              </a:rPr>
              <a:t>lá</a:t>
            </a:r>
            <a:r>
              <a:rPr lang="en-US" sz="2200" b="1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1" u="sng" strike="noStrike" dirty="0" err="1">
                <a:effectLst/>
                <a:latin typeface="Abadi Extra Light" panose="020B0204020104020204" pitchFamily="34" charset="0"/>
              </a:rPr>
              <a:t>amárach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1" u="none" strike="noStrike" dirty="0" err="1">
                <a:effectLst/>
                <a:latin typeface="Abadi Extra Light" panose="020B0204020104020204" pitchFamily="34" charset="0"/>
              </a:rPr>
              <a:t>agus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0" i="1" u="none" strike="noStrike" dirty="0" err="1">
                <a:effectLst/>
                <a:latin typeface="Abadi Extra Light" panose="020B0204020104020204" pitchFamily="34" charset="0"/>
              </a:rPr>
              <a:t>tá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an </a:t>
            </a:r>
            <a:r>
              <a:rPr lang="en-US" sz="2200" b="0" i="1" u="none" strike="noStrike" dirty="0" err="1">
                <a:effectLst/>
                <a:latin typeface="Abadi Extra Light" panose="020B0204020104020204" pitchFamily="34" charset="0"/>
              </a:rPr>
              <a:t>tionscnamh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200" b="1" dirty="0">
                <a:latin typeface="Abadi Extra Light" panose="020B0204020104020204" pitchFamily="34" charset="0"/>
              </a:rPr>
              <a:t>don </a:t>
            </a:r>
            <a:r>
              <a:rPr lang="en-US" sz="2200" b="0" i="1" u="sng" strike="noStrike" dirty="0">
                <a:effectLst/>
                <a:latin typeface="Abadi Extra Light" panose="020B0204020104020204" pitchFamily="34" charset="0"/>
              </a:rPr>
              <a:t>Luan</a:t>
            </a:r>
            <a:r>
              <a:rPr lang="en-US" sz="22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200" b="0" i="0" dirty="0">
              <a:effectLst/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endParaRPr lang="en-IE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AB48D701-1BB9-4F7E-B33A-C6AD605C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574" y="640080"/>
            <a:ext cx="54116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1E86C-AA39-4139-9C6B-F80B3849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E</a:t>
            </a:r>
            <a:r>
              <a:rPr lang="en-IE" sz="5600" dirty="0"/>
              <a:t>mployment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9D2E"/>
          </a:solidFill>
          <a:ln w="38100" cap="rnd">
            <a:solidFill>
              <a:srgbClr val="FF9D2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FD99-5EAB-4EB3-88DB-D823859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64886"/>
            <a:ext cx="5462016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badi Extra Light" panose="020B0204020104020204" pitchFamily="34" charset="0"/>
              </a:rPr>
              <a:t>Ag </a:t>
            </a:r>
            <a:r>
              <a:rPr lang="en-US" sz="2600" dirty="0" err="1">
                <a:latin typeface="Abadi Extra Light" panose="020B0204020104020204" pitchFamily="34" charset="0"/>
              </a:rPr>
              <a:t>obair</a:t>
            </a:r>
            <a:r>
              <a:rPr lang="en-US" sz="2600" dirty="0">
                <a:latin typeface="Abadi Extra Light" panose="020B0204020104020204" pitchFamily="34" charset="0"/>
              </a:rPr>
              <a:t> </a:t>
            </a:r>
            <a:r>
              <a:rPr lang="en-US" sz="2600" dirty="0" err="1">
                <a:latin typeface="Abadi Extra Light" panose="020B0204020104020204" pitchFamily="34" charset="0"/>
              </a:rPr>
              <a:t>i</a:t>
            </a:r>
            <a:r>
              <a:rPr lang="en-US" sz="2600" dirty="0">
                <a:latin typeface="Abadi Extra Light" panose="020B0204020104020204" pitchFamily="34" charset="0"/>
              </a:rPr>
              <a:t> </a:t>
            </a:r>
            <a:r>
              <a:rPr lang="en-US" sz="2600" dirty="0" err="1">
                <a:latin typeface="Abadi Extra Light" panose="020B0204020104020204" pitchFamily="34" charset="0"/>
              </a:rPr>
              <a:t>gcomhair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Trabajo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un </a:t>
            </a:r>
            <a:r>
              <a:rPr lang="en-US" sz="2600" b="0" i="0" u="sng" dirty="0" err="1">
                <a:effectLst/>
                <a:latin typeface="Abadi Extra Light" panose="020B0204020104020204" pitchFamily="34" charset="0"/>
              </a:rPr>
              <a:t>restaurante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 chileno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(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Oibrím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1" i="1" dirty="0">
                <a:latin typeface="Abadi Extra Light" panose="020B0204020104020204" pitchFamily="34" charset="0"/>
              </a:rPr>
              <a:t>do</a:t>
            </a:r>
            <a:r>
              <a:rPr lang="en-US" sz="2600" i="1" dirty="0">
                <a:latin typeface="Abadi Extra Light" panose="020B0204020104020204" pitchFamily="34" charset="0"/>
              </a:rPr>
              <a:t> </a:t>
            </a:r>
            <a:r>
              <a:rPr lang="en-US" sz="2600" i="1" u="sng" dirty="0" err="1">
                <a:latin typeface="Abadi Extra Light" panose="020B0204020104020204" pitchFamily="34" charset="0"/>
              </a:rPr>
              <a:t>bhialann</a:t>
            </a:r>
            <a:r>
              <a:rPr lang="en-US" sz="2600" b="0" i="1" u="sng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sng" strike="noStrike" dirty="0" err="1">
                <a:effectLst/>
                <a:latin typeface="Abadi Extra Light" panose="020B0204020104020204" pitchFamily="34" charset="0"/>
              </a:rPr>
              <a:t>Sileach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endParaRPr lang="en-IE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08EA7ACD-87B6-4F33-957F-F896571A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38" y="640080"/>
            <a:ext cx="514210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8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584C2-EE1B-4413-A497-6C38A566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E" sz="5600" dirty="0">
                <a:highlight>
                  <a:srgbClr val="FFFF00"/>
                </a:highlight>
              </a:rPr>
              <a:t>C</a:t>
            </a:r>
            <a:r>
              <a:rPr lang="en-IE" sz="5600" dirty="0"/>
              <a:t>omparison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38CF-0FBB-4011-B3C9-637FEAE3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379" y="2664886"/>
            <a:ext cx="5244637" cy="3550789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Comparáid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1" i="0" u="none" strike="noStrike" dirty="0">
                <a:effectLst/>
                <a:latin typeface="Abadi Extra Light" panose="020B0204020104020204" pitchFamily="34" charset="0"/>
              </a:rPr>
              <a:t>Para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sng" dirty="0">
                <a:effectLst/>
                <a:latin typeface="Abadi Extra Light" panose="020B0204020104020204" pitchFamily="34" charset="0"/>
              </a:rPr>
              <a:t>un </a:t>
            </a:r>
            <a:r>
              <a:rPr lang="en-US" sz="2600" b="0" i="0" u="sng" dirty="0" err="1">
                <a:effectLst/>
                <a:latin typeface="Abadi Extra Light" panose="020B0204020104020204" pitchFamily="34" charset="0"/>
              </a:rPr>
              <a:t>niño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de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cinco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años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, lee y escribe </a:t>
            </a:r>
            <a:r>
              <a:rPr lang="en-US" sz="2600" b="0" i="0" u="none" strike="noStrike" dirty="0" err="1">
                <a:effectLst/>
                <a:latin typeface="Abadi Extra Light" panose="020B0204020104020204" pitchFamily="34" charset="0"/>
              </a:rPr>
              <a:t>muy</a:t>
            </a:r>
            <a:r>
              <a:rPr lang="en-US" sz="2600" b="0" i="0" u="none" strike="noStrike" dirty="0">
                <a:effectLst/>
                <a:latin typeface="Abadi Extra Light" panose="020B0204020104020204" pitchFamily="34" charset="0"/>
              </a:rPr>
              <a:t> bien.</a:t>
            </a:r>
            <a:r>
              <a:rPr lang="en-US" sz="2600" b="0" i="0" dirty="0">
                <a:effectLst/>
                <a:latin typeface="Abadi Extra Light" panose="020B020402010402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i="1" dirty="0">
                <a:latin typeface="Abadi Extra Light" panose="020B0204020104020204" pitchFamily="34" charset="0"/>
              </a:rPr>
              <a:t>(Do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pháiste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5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bliana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léann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agus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      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scríobhann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sé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 go 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han</a:t>
            </a:r>
            <a:r>
              <a:rPr lang="en-US" sz="2600" i="1" dirty="0" err="1">
                <a:latin typeface="Abadi Extra Light" panose="020B0204020104020204" pitchFamily="34" charset="0"/>
              </a:rPr>
              <a:t>-</a:t>
            </a:r>
            <a:r>
              <a:rPr lang="en-US" sz="2600" b="0" i="1" u="none" strike="noStrike" dirty="0" err="1">
                <a:effectLst/>
                <a:latin typeface="Abadi Extra Light" panose="020B0204020104020204" pitchFamily="34" charset="0"/>
              </a:rPr>
              <a:t>mhaith</a:t>
            </a:r>
            <a:r>
              <a:rPr lang="en-US" sz="2600" b="0" i="1" u="none" strike="noStrike" dirty="0">
                <a:effectLst/>
                <a:latin typeface="Abadi Extra Light" panose="020B0204020104020204" pitchFamily="34" charset="0"/>
              </a:rPr>
              <a:t>.)</a:t>
            </a:r>
            <a:endParaRPr lang="en-US" sz="2600" b="0" i="0" dirty="0">
              <a:effectLst/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endParaRPr lang="en-IE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31BE1C57-44A9-4F5A-90E3-858C582F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545" y="640080"/>
            <a:ext cx="295836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987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613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Abadi Extra Light</vt:lpstr>
      <vt:lpstr>Arial</vt:lpstr>
      <vt:lpstr>Modern Love</vt:lpstr>
      <vt:lpstr>The Hand</vt:lpstr>
      <vt:lpstr>SketchyVTI</vt:lpstr>
      <vt:lpstr>Por y Para</vt:lpstr>
      <vt:lpstr>Primero…</vt:lpstr>
      <vt:lpstr>¿Cuándo usamos para?</vt:lpstr>
      <vt:lpstr>Purpose</vt:lpstr>
      <vt:lpstr>Effect</vt:lpstr>
      <vt:lpstr>Recipient</vt:lpstr>
      <vt:lpstr>Future</vt:lpstr>
      <vt:lpstr>Employment</vt:lpstr>
      <vt:lpstr>Comparison</vt:lpstr>
      <vt:lpstr>Toward</vt:lpstr>
      <vt:lpstr>¿Cuándo usamos por?</vt:lpstr>
      <vt:lpstr>Around</vt:lpstr>
      <vt:lpstr>Through</vt:lpstr>
      <vt:lpstr>Reason</vt:lpstr>
      <vt:lpstr>After</vt:lpstr>
      <vt:lpstr>Cost</vt:lpstr>
      <vt:lpstr>Thanks</vt:lpstr>
      <vt:lpstr>Exchange</vt:lpstr>
      <vt:lpstr>Duration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y Para</dc:title>
  <dc:creator>Emma Ui Eimhin (Colaiste Cois Life)</dc:creator>
  <cp:lastModifiedBy>Frank  Ó Tormaigh</cp:lastModifiedBy>
  <cp:revision>3</cp:revision>
  <dcterms:created xsi:type="dcterms:W3CDTF">2021-01-09T22:30:05Z</dcterms:created>
  <dcterms:modified xsi:type="dcterms:W3CDTF">2021-02-18T09:00:06Z</dcterms:modified>
</cp:coreProperties>
</file>