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ga-I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oife Nic Uaid" initials="ANU" lastIdx="1" clrIdx="0">
    <p:extLst>
      <p:ext uri="{19B8F6BF-5375-455C-9EA6-DF929625EA0E}">
        <p15:presenceInfo xmlns:p15="http://schemas.microsoft.com/office/powerpoint/2012/main" userId="Aoife Nic Uaid" providerId="None"/>
      </p:ext>
    </p:extLst>
  </p:cmAuthor>
  <p:cmAuthor id="2" name="O Donnchadha, Brian" initials="ODB" lastIdx="5" clrIdx="1">
    <p:extLst>
      <p:ext uri="{19B8F6BF-5375-455C-9EA6-DF929625EA0E}">
        <p15:presenceInfo xmlns:p15="http://schemas.microsoft.com/office/powerpoint/2012/main" userId="S::brian.odonnchadha@ucc.ie::273bfc40-41bc-4c3a-ad3d-998fee4874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5E409-B9D2-4B29-84FD-11EC2E732B00}" v="35" dt="2021-01-25T15:20:18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8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C7AFFD-692D-4360-BF2B-31BA9A5D55E5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7657485-4694-4A25-84EE-99D605ECEE0B}">
      <dgm:prSet/>
      <dgm:spPr/>
      <dgm:t>
        <a:bodyPr/>
        <a:lstStyle/>
        <a:p>
          <a:r>
            <a:rPr lang="en-IE" dirty="0"/>
            <a:t>Go </a:t>
          </a:r>
          <a:r>
            <a:rPr lang="en-IE" dirty="0" err="1"/>
            <a:t>mbeidh</a:t>
          </a:r>
          <a:r>
            <a:rPr lang="en-IE" dirty="0"/>
            <a:t> </a:t>
          </a:r>
          <a:r>
            <a:rPr lang="en-IE" dirty="0" err="1"/>
            <a:t>mé</a:t>
          </a:r>
          <a:r>
            <a:rPr lang="en-IE" dirty="0"/>
            <a:t> in </a:t>
          </a:r>
          <a:r>
            <a:rPr lang="en-IE" dirty="0" err="1"/>
            <a:t>ann</a:t>
          </a:r>
          <a:r>
            <a:rPr lang="en-IE" dirty="0"/>
            <a:t> cur </a:t>
          </a:r>
          <a:r>
            <a:rPr lang="en-IE" dirty="0" err="1"/>
            <a:t>síos</a:t>
          </a:r>
          <a:r>
            <a:rPr lang="en-IE" dirty="0"/>
            <a:t> a </a:t>
          </a:r>
          <a:r>
            <a:rPr lang="en-IE" dirty="0" err="1"/>
            <a:t>dhéanamh</a:t>
          </a:r>
          <a:r>
            <a:rPr lang="en-IE" dirty="0"/>
            <a:t> </a:t>
          </a:r>
          <a:r>
            <a:rPr lang="en-IE" dirty="0" err="1"/>
            <a:t>ar</a:t>
          </a:r>
          <a:r>
            <a:rPr lang="en-IE" dirty="0"/>
            <a:t> </a:t>
          </a:r>
          <a:r>
            <a:rPr lang="en-IE" dirty="0" err="1"/>
            <a:t>shaol</a:t>
          </a:r>
          <a:r>
            <a:rPr lang="en-IE" dirty="0"/>
            <a:t> </a:t>
          </a:r>
          <a:r>
            <a:rPr lang="en-IE" dirty="0" err="1"/>
            <a:t>Mahamad</a:t>
          </a:r>
          <a:r>
            <a:rPr lang="en-IE" dirty="0"/>
            <a:t> </a:t>
          </a:r>
          <a:r>
            <a:rPr lang="en-IE" dirty="0" err="1"/>
            <a:t>agus</a:t>
          </a:r>
          <a:r>
            <a:rPr lang="en-IE" dirty="0"/>
            <a:t> é </a:t>
          </a:r>
          <a:r>
            <a:rPr lang="en-IE" dirty="0" err="1"/>
            <a:t>óg</a:t>
          </a:r>
          <a:r>
            <a:rPr lang="en-IE" dirty="0"/>
            <a:t>.</a:t>
          </a:r>
          <a:endParaRPr lang="en-US" dirty="0"/>
        </a:p>
      </dgm:t>
    </dgm:pt>
    <dgm:pt modelId="{E4134DB6-9BA1-4A74-BB54-435009A5700E}" type="parTrans" cxnId="{6972AE07-FE9B-4627-9EDC-B81A4C2D09C2}">
      <dgm:prSet/>
      <dgm:spPr/>
      <dgm:t>
        <a:bodyPr/>
        <a:lstStyle/>
        <a:p>
          <a:endParaRPr lang="en-US"/>
        </a:p>
      </dgm:t>
    </dgm:pt>
    <dgm:pt modelId="{EA775434-5A16-4EB6-8581-07C69457D754}" type="sibTrans" cxnId="{6972AE07-FE9B-4627-9EDC-B81A4C2D09C2}">
      <dgm:prSet phldrT="1" phldr="0"/>
      <dgm:spPr/>
      <dgm:t>
        <a:bodyPr/>
        <a:lstStyle/>
        <a:p>
          <a:r>
            <a:rPr lang="en-US"/>
            <a:t>1</a:t>
          </a:r>
        </a:p>
      </dgm:t>
    </dgm:pt>
    <dgm:pt modelId="{3A4E351A-9CFC-41FD-9909-05DF8E3EF2D3}">
      <dgm:prSet/>
      <dgm:spPr/>
      <dgm:t>
        <a:bodyPr/>
        <a:lstStyle/>
        <a:p>
          <a:r>
            <a:rPr lang="en-IE" dirty="0"/>
            <a:t>Go </a:t>
          </a:r>
          <a:r>
            <a:rPr lang="en-IE" dirty="0" err="1"/>
            <a:t>mbeidh</a:t>
          </a:r>
          <a:r>
            <a:rPr lang="en-IE" dirty="0"/>
            <a:t> </a:t>
          </a:r>
          <a:r>
            <a:rPr lang="en-IE" dirty="0" err="1"/>
            <a:t>tuiscint</a:t>
          </a:r>
          <a:r>
            <a:rPr lang="en-IE" dirty="0"/>
            <a:t> </a:t>
          </a:r>
          <a:r>
            <a:rPr lang="en-IE" dirty="0" err="1"/>
            <a:t>agam</a:t>
          </a:r>
          <a:r>
            <a:rPr lang="en-IE" dirty="0"/>
            <a:t> </a:t>
          </a:r>
          <a:r>
            <a:rPr lang="en-IE" dirty="0" err="1"/>
            <a:t>ar</a:t>
          </a:r>
          <a:r>
            <a:rPr lang="en-IE" dirty="0"/>
            <a:t> an </a:t>
          </a:r>
          <a:r>
            <a:rPr lang="en-IE" dirty="0" err="1"/>
            <a:t>gcineál</a:t>
          </a:r>
          <a:r>
            <a:rPr lang="en-IE" dirty="0"/>
            <a:t> </a:t>
          </a:r>
          <a:r>
            <a:rPr lang="en-IE" dirty="0" err="1"/>
            <a:t>sochaí</a:t>
          </a:r>
          <a:r>
            <a:rPr lang="en-IE" dirty="0"/>
            <a:t> a </a:t>
          </a:r>
          <a:r>
            <a:rPr lang="en-IE" dirty="0" err="1"/>
            <a:t>bhí</a:t>
          </a:r>
          <a:r>
            <a:rPr lang="en-IE" dirty="0"/>
            <a:t> </a:t>
          </a:r>
          <a:r>
            <a:rPr lang="en-IE" dirty="0" err="1"/>
            <a:t>i</a:t>
          </a:r>
          <a:r>
            <a:rPr lang="en-IE" dirty="0"/>
            <a:t> </a:t>
          </a:r>
          <a:r>
            <a:rPr lang="en-IE" dirty="0" err="1"/>
            <a:t>Meice</a:t>
          </a:r>
          <a:r>
            <a:rPr lang="en-IE" dirty="0"/>
            <a:t> </a:t>
          </a:r>
          <a:r>
            <a:rPr lang="en-IE" dirty="0" err="1"/>
            <a:t>roimh</a:t>
          </a:r>
          <a:r>
            <a:rPr lang="en-IE" dirty="0"/>
            <a:t> </a:t>
          </a:r>
          <a:r>
            <a:rPr lang="en-IE" dirty="0" err="1"/>
            <a:t>bhunú</a:t>
          </a:r>
          <a:r>
            <a:rPr lang="en-IE" dirty="0"/>
            <a:t> an </a:t>
          </a:r>
          <a:r>
            <a:rPr lang="en-IE" dirty="0" err="1"/>
            <a:t>Ioslamachais</a:t>
          </a:r>
          <a:r>
            <a:rPr lang="en-IE" dirty="0"/>
            <a:t>.</a:t>
          </a:r>
          <a:endParaRPr lang="en-US" dirty="0"/>
        </a:p>
      </dgm:t>
    </dgm:pt>
    <dgm:pt modelId="{3FD7CADC-EA34-4007-B2F5-2467FB5C9683}" type="parTrans" cxnId="{3FCA53BA-C11D-4ADE-9700-45E423A0B45D}">
      <dgm:prSet/>
      <dgm:spPr/>
      <dgm:t>
        <a:bodyPr/>
        <a:lstStyle/>
        <a:p>
          <a:endParaRPr lang="en-US"/>
        </a:p>
      </dgm:t>
    </dgm:pt>
    <dgm:pt modelId="{38B86D6F-5BB2-4C54-9EA4-2C9B2535235D}" type="sibTrans" cxnId="{3FCA53BA-C11D-4ADE-9700-45E423A0B45D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2A77FDE7-8682-43C5-B606-BC3B9D2A5579}">
      <dgm:prSet/>
      <dgm:spPr/>
      <dgm:t>
        <a:bodyPr/>
        <a:lstStyle/>
        <a:p>
          <a:r>
            <a:rPr lang="en-IE" dirty="0"/>
            <a:t>Go </a:t>
          </a:r>
          <a:r>
            <a:rPr lang="en-IE" dirty="0" err="1"/>
            <a:t>dtuigfidh</a:t>
          </a:r>
          <a:r>
            <a:rPr lang="en-IE" dirty="0"/>
            <a:t> </a:t>
          </a:r>
          <a:r>
            <a:rPr lang="en-IE" dirty="0" err="1"/>
            <a:t>mé</a:t>
          </a:r>
          <a:r>
            <a:rPr lang="en-IE" dirty="0"/>
            <a:t> pointe </a:t>
          </a:r>
          <a:r>
            <a:rPr lang="en-IE" dirty="0" err="1"/>
            <a:t>tosaigh</a:t>
          </a:r>
          <a:r>
            <a:rPr lang="en-IE" dirty="0"/>
            <a:t> an </a:t>
          </a:r>
          <a:r>
            <a:rPr lang="en-IE" dirty="0" err="1"/>
            <a:t>Ioslamachais</a:t>
          </a:r>
          <a:r>
            <a:rPr lang="en-IE" dirty="0"/>
            <a:t>.</a:t>
          </a:r>
          <a:endParaRPr lang="en-US" dirty="0"/>
        </a:p>
      </dgm:t>
    </dgm:pt>
    <dgm:pt modelId="{75EF53A7-C50C-45CD-8EBF-150F0BA194C1}" type="parTrans" cxnId="{D61C1DD1-B5AC-4854-8CC2-C6C2D48632BB}">
      <dgm:prSet/>
      <dgm:spPr/>
      <dgm:t>
        <a:bodyPr/>
        <a:lstStyle/>
        <a:p>
          <a:endParaRPr lang="en-US"/>
        </a:p>
      </dgm:t>
    </dgm:pt>
    <dgm:pt modelId="{45957A18-283B-4F58-89DC-3519B6256F36}" type="sibTrans" cxnId="{D61C1DD1-B5AC-4854-8CC2-C6C2D48632BB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F8066DFB-3A28-4D33-831E-A247600AD4E7}" type="pres">
      <dgm:prSet presAssocID="{C3C7AFFD-692D-4360-BF2B-31BA9A5D55E5}" presName="Name0" presStyleCnt="0">
        <dgm:presLayoutVars>
          <dgm:animLvl val="lvl"/>
          <dgm:resizeHandles val="exact"/>
        </dgm:presLayoutVars>
      </dgm:prSet>
      <dgm:spPr/>
    </dgm:pt>
    <dgm:pt modelId="{332AD776-1D87-4CFF-8430-94129775EA20}" type="pres">
      <dgm:prSet presAssocID="{B7657485-4694-4A25-84EE-99D605ECEE0B}" presName="compositeNode" presStyleCnt="0">
        <dgm:presLayoutVars>
          <dgm:bulletEnabled val="1"/>
        </dgm:presLayoutVars>
      </dgm:prSet>
      <dgm:spPr/>
    </dgm:pt>
    <dgm:pt modelId="{9A3BB998-3D66-4CAF-81CE-DFEE179CB954}" type="pres">
      <dgm:prSet presAssocID="{B7657485-4694-4A25-84EE-99D605ECEE0B}" presName="bgRect" presStyleLbl="bgAccFollowNode1" presStyleIdx="0" presStyleCnt="3"/>
      <dgm:spPr/>
    </dgm:pt>
    <dgm:pt modelId="{063691B6-311C-44E1-BFC4-63810C95F471}" type="pres">
      <dgm:prSet presAssocID="{EA775434-5A16-4EB6-8581-07C69457D754}" presName="sibTransNodeCircle" presStyleLbl="alignNode1" presStyleIdx="0" presStyleCnt="6">
        <dgm:presLayoutVars>
          <dgm:chMax val="0"/>
          <dgm:bulletEnabled/>
        </dgm:presLayoutVars>
      </dgm:prSet>
      <dgm:spPr/>
    </dgm:pt>
    <dgm:pt modelId="{7BD96C3A-A27F-4DA8-AEC0-040978999892}" type="pres">
      <dgm:prSet presAssocID="{B7657485-4694-4A25-84EE-99D605ECEE0B}" presName="bottomLine" presStyleLbl="alignNode1" presStyleIdx="1" presStyleCnt="6">
        <dgm:presLayoutVars/>
      </dgm:prSet>
      <dgm:spPr/>
    </dgm:pt>
    <dgm:pt modelId="{C66BE5EA-A8B2-4113-9392-95651568B437}" type="pres">
      <dgm:prSet presAssocID="{B7657485-4694-4A25-84EE-99D605ECEE0B}" presName="nodeText" presStyleLbl="bgAccFollowNode1" presStyleIdx="0" presStyleCnt="3">
        <dgm:presLayoutVars>
          <dgm:bulletEnabled val="1"/>
        </dgm:presLayoutVars>
      </dgm:prSet>
      <dgm:spPr/>
    </dgm:pt>
    <dgm:pt modelId="{9FDC5B50-442B-41BD-8686-5E13E1CD994C}" type="pres">
      <dgm:prSet presAssocID="{EA775434-5A16-4EB6-8581-07C69457D754}" presName="sibTrans" presStyleCnt="0"/>
      <dgm:spPr/>
    </dgm:pt>
    <dgm:pt modelId="{D3677F22-8170-4964-AFA8-E78E5A7E6830}" type="pres">
      <dgm:prSet presAssocID="{3A4E351A-9CFC-41FD-9909-05DF8E3EF2D3}" presName="compositeNode" presStyleCnt="0">
        <dgm:presLayoutVars>
          <dgm:bulletEnabled val="1"/>
        </dgm:presLayoutVars>
      </dgm:prSet>
      <dgm:spPr/>
    </dgm:pt>
    <dgm:pt modelId="{A24D870F-100B-4F92-B5D5-4D0CD47938DC}" type="pres">
      <dgm:prSet presAssocID="{3A4E351A-9CFC-41FD-9909-05DF8E3EF2D3}" presName="bgRect" presStyleLbl="bgAccFollowNode1" presStyleIdx="1" presStyleCnt="3"/>
      <dgm:spPr/>
    </dgm:pt>
    <dgm:pt modelId="{8A69B76A-42F6-46CB-9B83-9C8355BA51D9}" type="pres">
      <dgm:prSet presAssocID="{38B86D6F-5BB2-4C54-9EA4-2C9B2535235D}" presName="sibTransNodeCircle" presStyleLbl="alignNode1" presStyleIdx="2" presStyleCnt="6">
        <dgm:presLayoutVars>
          <dgm:chMax val="0"/>
          <dgm:bulletEnabled/>
        </dgm:presLayoutVars>
      </dgm:prSet>
      <dgm:spPr/>
    </dgm:pt>
    <dgm:pt modelId="{1B96FFB6-C726-4BFC-A251-3D38B0A051E5}" type="pres">
      <dgm:prSet presAssocID="{3A4E351A-9CFC-41FD-9909-05DF8E3EF2D3}" presName="bottomLine" presStyleLbl="alignNode1" presStyleIdx="3" presStyleCnt="6">
        <dgm:presLayoutVars/>
      </dgm:prSet>
      <dgm:spPr/>
    </dgm:pt>
    <dgm:pt modelId="{4C362A83-F095-4659-91A4-9ECF50548114}" type="pres">
      <dgm:prSet presAssocID="{3A4E351A-9CFC-41FD-9909-05DF8E3EF2D3}" presName="nodeText" presStyleLbl="bgAccFollowNode1" presStyleIdx="1" presStyleCnt="3">
        <dgm:presLayoutVars>
          <dgm:bulletEnabled val="1"/>
        </dgm:presLayoutVars>
      </dgm:prSet>
      <dgm:spPr/>
    </dgm:pt>
    <dgm:pt modelId="{E8B1880B-B5A4-455F-A5C9-3B39D4EED61C}" type="pres">
      <dgm:prSet presAssocID="{38B86D6F-5BB2-4C54-9EA4-2C9B2535235D}" presName="sibTrans" presStyleCnt="0"/>
      <dgm:spPr/>
    </dgm:pt>
    <dgm:pt modelId="{1A9FE42B-D796-4D56-80B1-368AAF81A64C}" type="pres">
      <dgm:prSet presAssocID="{2A77FDE7-8682-43C5-B606-BC3B9D2A5579}" presName="compositeNode" presStyleCnt="0">
        <dgm:presLayoutVars>
          <dgm:bulletEnabled val="1"/>
        </dgm:presLayoutVars>
      </dgm:prSet>
      <dgm:spPr/>
    </dgm:pt>
    <dgm:pt modelId="{BD1710E1-564B-4857-9059-ECC32F885F1B}" type="pres">
      <dgm:prSet presAssocID="{2A77FDE7-8682-43C5-B606-BC3B9D2A5579}" presName="bgRect" presStyleLbl="bgAccFollowNode1" presStyleIdx="2" presStyleCnt="3"/>
      <dgm:spPr/>
    </dgm:pt>
    <dgm:pt modelId="{3738D182-B39E-4C2C-8862-8698DF9E1AAA}" type="pres">
      <dgm:prSet presAssocID="{45957A18-283B-4F58-89DC-3519B6256F36}" presName="sibTransNodeCircle" presStyleLbl="alignNode1" presStyleIdx="4" presStyleCnt="6">
        <dgm:presLayoutVars>
          <dgm:chMax val="0"/>
          <dgm:bulletEnabled/>
        </dgm:presLayoutVars>
      </dgm:prSet>
      <dgm:spPr/>
    </dgm:pt>
    <dgm:pt modelId="{A6BD7EF6-9156-4F84-AA9A-E65809427BD2}" type="pres">
      <dgm:prSet presAssocID="{2A77FDE7-8682-43C5-B606-BC3B9D2A5579}" presName="bottomLine" presStyleLbl="alignNode1" presStyleIdx="5" presStyleCnt="6">
        <dgm:presLayoutVars/>
      </dgm:prSet>
      <dgm:spPr/>
    </dgm:pt>
    <dgm:pt modelId="{80902913-3FB6-42C7-B193-BEBE9D8B125E}" type="pres">
      <dgm:prSet presAssocID="{2A77FDE7-8682-43C5-B606-BC3B9D2A5579}" presName="nodeText" presStyleLbl="bgAccFollowNode1" presStyleIdx="2" presStyleCnt="3">
        <dgm:presLayoutVars>
          <dgm:bulletEnabled val="1"/>
        </dgm:presLayoutVars>
      </dgm:prSet>
      <dgm:spPr/>
    </dgm:pt>
  </dgm:ptLst>
  <dgm:cxnLst>
    <dgm:cxn modelId="{6972AE07-FE9B-4627-9EDC-B81A4C2D09C2}" srcId="{C3C7AFFD-692D-4360-BF2B-31BA9A5D55E5}" destId="{B7657485-4694-4A25-84EE-99D605ECEE0B}" srcOrd="0" destOrd="0" parTransId="{E4134DB6-9BA1-4A74-BB54-435009A5700E}" sibTransId="{EA775434-5A16-4EB6-8581-07C69457D754}"/>
    <dgm:cxn modelId="{E0DF2C0D-2BAE-4BDF-A824-E736056294C9}" type="presOf" srcId="{EA775434-5A16-4EB6-8581-07C69457D754}" destId="{063691B6-311C-44E1-BFC4-63810C95F471}" srcOrd="0" destOrd="0" presId="urn:microsoft.com/office/officeart/2016/7/layout/BasicLinearProcessNumbered"/>
    <dgm:cxn modelId="{3685CA13-9A2C-4786-931D-25EF11B79738}" type="presOf" srcId="{C3C7AFFD-692D-4360-BF2B-31BA9A5D55E5}" destId="{F8066DFB-3A28-4D33-831E-A247600AD4E7}" srcOrd="0" destOrd="0" presId="urn:microsoft.com/office/officeart/2016/7/layout/BasicLinearProcessNumbered"/>
    <dgm:cxn modelId="{EE354326-EB53-4FCE-BDEF-F6AFCE52434A}" type="presOf" srcId="{B7657485-4694-4A25-84EE-99D605ECEE0B}" destId="{C66BE5EA-A8B2-4113-9392-95651568B437}" srcOrd="1" destOrd="0" presId="urn:microsoft.com/office/officeart/2016/7/layout/BasicLinearProcessNumbered"/>
    <dgm:cxn modelId="{6D1C2627-E147-4D07-8AF8-53390BEAAAB7}" type="presOf" srcId="{2A77FDE7-8682-43C5-B606-BC3B9D2A5579}" destId="{BD1710E1-564B-4857-9059-ECC32F885F1B}" srcOrd="0" destOrd="0" presId="urn:microsoft.com/office/officeart/2016/7/layout/BasicLinearProcessNumbered"/>
    <dgm:cxn modelId="{463B115B-01A5-4528-BA34-6F110D4BB237}" type="presOf" srcId="{2A77FDE7-8682-43C5-B606-BC3B9D2A5579}" destId="{80902913-3FB6-42C7-B193-BEBE9D8B125E}" srcOrd="1" destOrd="0" presId="urn:microsoft.com/office/officeart/2016/7/layout/BasicLinearProcessNumbered"/>
    <dgm:cxn modelId="{40886C53-6EDD-422A-9DC3-B4BFF51C3D82}" type="presOf" srcId="{3A4E351A-9CFC-41FD-9909-05DF8E3EF2D3}" destId="{4C362A83-F095-4659-91A4-9ECF50548114}" srcOrd="1" destOrd="0" presId="urn:microsoft.com/office/officeart/2016/7/layout/BasicLinearProcessNumbered"/>
    <dgm:cxn modelId="{AC80727E-58E5-4F0E-B932-5589C75B7A5A}" type="presOf" srcId="{38B86D6F-5BB2-4C54-9EA4-2C9B2535235D}" destId="{8A69B76A-42F6-46CB-9B83-9C8355BA51D9}" srcOrd="0" destOrd="0" presId="urn:microsoft.com/office/officeart/2016/7/layout/BasicLinearProcessNumbered"/>
    <dgm:cxn modelId="{6AE7C1A8-37E2-4333-8394-6B7F5E081759}" type="presOf" srcId="{3A4E351A-9CFC-41FD-9909-05DF8E3EF2D3}" destId="{A24D870F-100B-4F92-B5D5-4D0CD47938DC}" srcOrd="0" destOrd="0" presId="urn:microsoft.com/office/officeart/2016/7/layout/BasicLinearProcessNumbered"/>
    <dgm:cxn modelId="{3FCA53BA-C11D-4ADE-9700-45E423A0B45D}" srcId="{C3C7AFFD-692D-4360-BF2B-31BA9A5D55E5}" destId="{3A4E351A-9CFC-41FD-9909-05DF8E3EF2D3}" srcOrd="1" destOrd="0" parTransId="{3FD7CADC-EA34-4007-B2F5-2467FB5C9683}" sibTransId="{38B86D6F-5BB2-4C54-9EA4-2C9B2535235D}"/>
    <dgm:cxn modelId="{D61C1DD1-B5AC-4854-8CC2-C6C2D48632BB}" srcId="{C3C7AFFD-692D-4360-BF2B-31BA9A5D55E5}" destId="{2A77FDE7-8682-43C5-B606-BC3B9D2A5579}" srcOrd="2" destOrd="0" parTransId="{75EF53A7-C50C-45CD-8EBF-150F0BA194C1}" sibTransId="{45957A18-283B-4F58-89DC-3519B6256F36}"/>
    <dgm:cxn modelId="{EF4BDFF6-A4EA-47CE-947C-07D56E446705}" type="presOf" srcId="{45957A18-283B-4F58-89DC-3519B6256F36}" destId="{3738D182-B39E-4C2C-8862-8698DF9E1AAA}" srcOrd="0" destOrd="0" presId="urn:microsoft.com/office/officeart/2016/7/layout/BasicLinearProcessNumbered"/>
    <dgm:cxn modelId="{23017DF9-D875-4F08-ADC4-7B8DD67BCB4D}" type="presOf" srcId="{B7657485-4694-4A25-84EE-99D605ECEE0B}" destId="{9A3BB998-3D66-4CAF-81CE-DFEE179CB954}" srcOrd="0" destOrd="0" presId="urn:microsoft.com/office/officeart/2016/7/layout/BasicLinearProcessNumbered"/>
    <dgm:cxn modelId="{90B64DDE-E9F9-46F5-9992-514CC9546A4D}" type="presParOf" srcId="{F8066DFB-3A28-4D33-831E-A247600AD4E7}" destId="{332AD776-1D87-4CFF-8430-94129775EA20}" srcOrd="0" destOrd="0" presId="urn:microsoft.com/office/officeart/2016/7/layout/BasicLinearProcessNumbered"/>
    <dgm:cxn modelId="{F339E239-BFB1-4E35-A970-ECBB694C77E6}" type="presParOf" srcId="{332AD776-1D87-4CFF-8430-94129775EA20}" destId="{9A3BB998-3D66-4CAF-81CE-DFEE179CB954}" srcOrd="0" destOrd="0" presId="urn:microsoft.com/office/officeart/2016/7/layout/BasicLinearProcessNumbered"/>
    <dgm:cxn modelId="{FF99952A-6714-4E96-9FB5-5357C2F3F541}" type="presParOf" srcId="{332AD776-1D87-4CFF-8430-94129775EA20}" destId="{063691B6-311C-44E1-BFC4-63810C95F471}" srcOrd="1" destOrd="0" presId="urn:microsoft.com/office/officeart/2016/7/layout/BasicLinearProcessNumbered"/>
    <dgm:cxn modelId="{ADB7F746-ABD1-47B0-B726-6E45FBC1ED08}" type="presParOf" srcId="{332AD776-1D87-4CFF-8430-94129775EA20}" destId="{7BD96C3A-A27F-4DA8-AEC0-040978999892}" srcOrd="2" destOrd="0" presId="urn:microsoft.com/office/officeart/2016/7/layout/BasicLinearProcessNumbered"/>
    <dgm:cxn modelId="{661A650E-F112-48C9-8C59-4021207DC1F7}" type="presParOf" srcId="{332AD776-1D87-4CFF-8430-94129775EA20}" destId="{C66BE5EA-A8B2-4113-9392-95651568B437}" srcOrd="3" destOrd="0" presId="urn:microsoft.com/office/officeart/2016/7/layout/BasicLinearProcessNumbered"/>
    <dgm:cxn modelId="{F69E126E-4023-441B-9872-52877FE1F2F6}" type="presParOf" srcId="{F8066DFB-3A28-4D33-831E-A247600AD4E7}" destId="{9FDC5B50-442B-41BD-8686-5E13E1CD994C}" srcOrd="1" destOrd="0" presId="urn:microsoft.com/office/officeart/2016/7/layout/BasicLinearProcessNumbered"/>
    <dgm:cxn modelId="{71A39B45-69F0-42B9-9E5D-0942F4506599}" type="presParOf" srcId="{F8066DFB-3A28-4D33-831E-A247600AD4E7}" destId="{D3677F22-8170-4964-AFA8-E78E5A7E6830}" srcOrd="2" destOrd="0" presId="urn:microsoft.com/office/officeart/2016/7/layout/BasicLinearProcessNumbered"/>
    <dgm:cxn modelId="{88F429E7-FBF9-469A-BB7A-EC2AB5BB522A}" type="presParOf" srcId="{D3677F22-8170-4964-AFA8-E78E5A7E6830}" destId="{A24D870F-100B-4F92-B5D5-4D0CD47938DC}" srcOrd="0" destOrd="0" presId="urn:microsoft.com/office/officeart/2016/7/layout/BasicLinearProcessNumbered"/>
    <dgm:cxn modelId="{E8135862-F508-4EC5-87BB-9F6A18139D29}" type="presParOf" srcId="{D3677F22-8170-4964-AFA8-E78E5A7E6830}" destId="{8A69B76A-42F6-46CB-9B83-9C8355BA51D9}" srcOrd="1" destOrd="0" presId="urn:microsoft.com/office/officeart/2016/7/layout/BasicLinearProcessNumbered"/>
    <dgm:cxn modelId="{420B869B-797F-417B-8A88-032F984C44DA}" type="presParOf" srcId="{D3677F22-8170-4964-AFA8-E78E5A7E6830}" destId="{1B96FFB6-C726-4BFC-A251-3D38B0A051E5}" srcOrd="2" destOrd="0" presId="urn:microsoft.com/office/officeart/2016/7/layout/BasicLinearProcessNumbered"/>
    <dgm:cxn modelId="{63EC6D15-D042-4039-A2B9-3842DA914882}" type="presParOf" srcId="{D3677F22-8170-4964-AFA8-E78E5A7E6830}" destId="{4C362A83-F095-4659-91A4-9ECF50548114}" srcOrd="3" destOrd="0" presId="urn:microsoft.com/office/officeart/2016/7/layout/BasicLinearProcessNumbered"/>
    <dgm:cxn modelId="{9A71CEB7-8994-4D5D-89E4-0DD021FA34D0}" type="presParOf" srcId="{F8066DFB-3A28-4D33-831E-A247600AD4E7}" destId="{E8B1880B-B5A4-455F-A5C9-3B39D4EED61C}" srcOrd="3" destOrd="0" presId="urn:microsoft.com/office/officeart/2016/7/layout/BasicLinearProcessNumbered"/>
    <dgm:cxn modelId="{2F1BE94F-25FB-4730-95F1-E58DB040D9C2}" type="presParOf" srcId="{F8066DFB-3A28-4D33-831E-A247600AD4E7}" destId="{1A9FE42B-D796-4D56-80B1-368AAF81A64C}" srcOrd="4" destOrd="0" presId="urn:microsoft.com/office/officeart/2016/7/layout/BasicLinearProcessNumbered"/>
    <dgm:cxn modelId="{FCF671A4-6D9E-4DDA-91E3-D7EE168EB57B}" type="presParOf" srcId="{1A9FE42B-D796-4D56-80B1-368AAF81A64C}" destId="{BD1710E1-564B-4857-9059-ECC32F885F1B}" srcOrd="0" destOrd="0" presId="urn:microsoft.com/office/officeart/2016/7/layout/BasicLinearProcessNumbered"/>
    <dgm:cxn modelId="{F3260AD4-80C9-449F-B57E-F4B8CBB6DCBB}" type="presParOf" srcId="{1A9FE42B-D796-4D56-80B1-368AAF81A64C}" destId="{3738D182-B39E-4C2C-8862-8698DF9E1AAA}" srcOrd="1" destOrd="0" presId="urn:microsoft.com/office/officeart/2016/7/layout/BasicLinearProcessNumbered"/>
    <dgm:cxn modelId="{59C94671-F414-42C7-9C12-E0B814F6D48F}" type="presParOf" srcId="{1A9FE42B-D796-4D56-80B1-368AAF81A64C}" destId="{A6BD7EF6-9156-4F84-AA9A-E65809427BD2}" srcOrd="2" destOrd="0" presId="urn:microsoft.com/office/officeart/2016/7/layout/BasicLinearProcessNumbered"/>
    <dgm:cxn modelId="{9DC40D0C-4C77-4478-BB40-C7550E2C12BC}" type="presParOf" srcId="{1A9FE42B-D796-4D56-80B1-368AAF81A64C}" destId="{80902913-3FB6-42C7-B193-BEBE9D8B125E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15F6B8-861D-4299-8192-E45D04C4FF2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1537590-8AD9-4AD2-9C9E-821F2137B2F5}">
      <dgm:prSet/>
      <dgm:spPr/>
      <dgm:t>
        <a:bodyPr/>
        <a:lstStyle/>
        <a:p>
          <a:r>
            <a:rPr lang="en-US"/>
            <a:t>Bhíodh sé ag taisteal trasna na leithinse Arabaí, áit ar chuir sé aithne ar Ghiúdaigh agus Críostaithe.</a:t>
          </a:r>
        </a:p>
      </dgm:t>
    </dgm:pt>
    <dgm:pt modelId="{5946B81B-ADAB-410B-946F-33F2F7C23279}" type="parTrans" cxnId="{422F8AAA-2398-4CC8-999F-FEBD08371E88}">
      <dgm:prSet/>
      <dgm:spPr/>
      <dgm:t>
        <a:bodyPr/>
        <a:lstStyle/>
        <a:p>
          <a:endParaRPr lang="en-US"/>
        </a:p>
      </dgm:t>
    </dgm:pt>
    <dgm:pt modelId="{929A9CDF-AA3E-44DD-8FCA-CCF9367D14C9}" type="sibTrans" cxnId="{422F8AAA-2398-4CC8-999F-FEBD08371E88}">
      <dgm:prSet/>
      <dgm:spPr/>
      <dgm:t>
        <a:bodyPr/>
        <a:lstStyle/>
        <a:p>
          <a:endParaRPr lang="en-US"/>
        </a:p>
      </dgm:t>
    </dgm:pt>
    <dgm:pt modelId="{3EAC7E48-2758-4A77-9A12-2FE860C99CA8}">
      <dgm:prSet/>
      <dgm:spPr/>
      <dgm:t>
        <a:bodyPr/>
        <a:lstStyle/>
        <a:p>
          <a:r>
            <a:rPr lang="en-US"/>
            <a:t>Chuir an sórt saoil a chonaic sé i Meice brón air mar, dar leis, níor chleachtaigh na daoine an creideamh mar ba chóir.</a:t>
          </a:r>
        </a:p>
      </dgm:t>
    </dgm:pt>
    <dgm:pt modelId="{A12A5F38-F051-4657-9DF2-FAE47DC5609B}" type="parTrans" cxnId="{FB93CB30-B246-4201-8EB7-F1C47753B619}">
      <dgm:prSet/>
      <dgm:spPr/>
      <dgm:t>
        <a:bodyPr/>
        <a:lstStyle/>
        <a:p>
          <a:endParaRPr lang="en-US"/>
        </a:p>
      </dgm:t>
    </dgm:pt>
    <dgm:pt modelId="{FB802171-665F-483E-BA2F-C9770FFEE323}" type="sibTrans" cxnId="{FB93CB30-B246-4201-8EB7-F1C47753B619}">
      <dgm:prSet/>
      <dgm:spPr/>
      <dgm:t>
        <a:bodyPr/>
        <a:lstStyle/>
        <a:p>
          <a:endParaRPr lang="en-US"/>
        </a:p>
      </dgm:t>
    </dgm:pt>
    <dgm:pt modelId="{FCAB79F8-90D3-47DB-8A53-47C8360B3C98}">
      <dgm:prSet/>
      <dgm:spPr/>
      <dgm:t>
        <a:bodyPr/>
        <a:lstStyle/>
        <a:p>
          <a:r>
            <a:rPr lang="en-US"/>
            <a:t>Nuair a bhí sé 25 phós sé baintreach shaibhir, Khadijah, agus bhí seisear páistí acu.</a:t>
          </a:r>
        </a:p>
      </dgm:t>
    </dgm:pt>
    <dgm:pt modelId="{AE2EC05D-CB76-4C82-9773-1A4A85360525}" type="parTrans" cxnId="{EAFB4D37-FCB2-4298-A683-E3275AA7BEE3}">
      <dgm:prSet/>
      <dgm:spPr/>
      <dgm:t>
        <a:bodyPr/>
        <a:lstStyle/>
        <a:p>
          <a:endParaRPr lang="en-US"/>
        </a:p>
      </dgm:t>
    </dgm:pt>
    <dgm:pt modelId="{E9D49D1F-C571-4D8F-880F-BC1ED96B0FFC}" type="sibTrans" cxnId="{EAFB4D37-FCB2-4298-A683-E3275AA7BEE3}">
      <dgm:prSet/>
      <dgm:spPr/>
      <dgm:t>
        <a:bodyPr/>
        <a:lstStyle/>
        <a:p>
          <a:endParaRPr lang="en-US"/>
        </a:p>
      </dgm:t>
    </dgm:pt>
    <dgm:pt modelId="{F9C8CF9F-F4B5-4AC9-9B84-278AC286352F}" type="pres">
      <dgm:prSet presAssocID="{FB15F6B8-861D-4299-8192-E45D04C4FF22}" presName="linear" presStyleCnt="0">
        <dgm:presLayoutVars>
          <dgm:animLvl val="lvl"/>
          <dgm:resizeHandles val="exact"/>
        </dgm:presLayoutVars>
      </dgm:prSet>
      <dgm:spPr/>
    </dgm:pt>
    <dgm:pt modelId="{B39AE0D1-DA48-4A58-9526-4964D16EBAD5}" type="pres">
      <dgm:prSet presAssocID="{81537590-8AD9-4AD2-9C9E-821F2137B2F5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5E4E247-25B1-463B-82AD-41DAEFD5A7E6}" type="pres">
      <dgm:prSet presAssocID="{929A9CDF-AA3E-44DD-8FCA-CCF9367D14C9}" presName="spacer" presStyleCnt="0"/>
      <dgm:spPr/>
    </dgm:pt>
    <dgm:pt modelId="{79FE2C79-8040-4AFC-A987-6A66216BDBC3}" type="pres">
      <dgm:prSet presAssocID="{3EAC7E48-2758-4A77-9A12-2FE860C99CA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63ADF55-7A4B-4701-B7C1-FE2A9767D30F}" type="pres">
      <dgm:prSet presAssocID="{FB802171-665F-483E-BA2F-C9770FFEE323}" presName="spacer" presStyleCnt="0"/>
      <dgm:spPr/>
    </dgm:pt>
    <dgm:pt modelId="{8DF4EB28-E802-4784-8F31-F32FFB33B991}" type="pres">
      <dgm:prSet presAssocID="{FCAB79F8-90D3-47DB-8A53-47C8360B3C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2323C2B-865F-48BF-801A-3B4E78C5ABE7}" type="presOf" srcId="{FB15F6B8-861D-4299-8192-E45D04C4FF22}" destId="{F9C8CF9F-F4B5-4AC9-9B84-278AC286352F}" srcOrd="0" destOrd="0" presId="urn:microsoft.com/office/officeart/2005/8/layout/vList2"/>
    <dgm:cxn modelId="{FB93CB30-B246-4201-8EB7-F1C47753B619}" srcId="{FB15F6B8-861D-4299-8192-E45D04C4FF22}" destId="{3EAC7E48-2758-4A77-9A12-2FE860C99CA8}" srcOrd="1" destOrd="0" parTransId="{A12A5F38-F051-4657-9DF2-FAE47DC5609B}" sibTransId="{FB802171-665F-483E-BA2F-C9770FFEE323}"/>
    <dgm:cxn modelId="{EAFB4D37-FCB2-4298-A683-E3275AA7BEE3}" srcId="{FB15F6B8-861D-4299-8192-E45D04C4FF22}" destId="{FCAB79F8-90D3-47DB-8A53-47C8360B3C98}" srcOrd="2" destOrd="0" parTransId="{AE2EC05D-CB76-4C82-9773-1A4A85360525}" sibTransId="{E9D49D1F-C571-4D8F-880F-BC1ED96B0FFC}"/>
    <dgm:cxn modelId="{422F8AAA-2398-4CC8-999F-FEBD08371E88}" srcId="{FB15F6B8-861D-4299-8192-E45D04C4FF22}" destId="{81537590-8AD9-4AD2-9C9E-821F2137B2F5}" srcOrd="0" destOrd="0" parTransId="{5946B81B-ADAB-410B-946F-33F2F7C23279}" sibTransId="{929A9CDF-AA3E-44DD-8FCA-CCF9367D14C9}"/>
    <dgm:cxn modelId="{91FEA0AF-77EE-44FC-911A-43C07C8051A8}" type="presOf" srcId="{3EAC7E48-2758-4A77-9A12-2FE860C99CA8}" destId="{79FE2C79-8040-4AFC-A987-6A66216BDBC3}" srcOrd="0" destOrd="0" presId="urn:microsoft.com/office/officeart/2005/8/layout/vList2"/>
    <dgm:cxn modelId="{3E354BB8-49AD-4633-BAA0-9188A7829A09}" type="presOf" srcId="{81537590-8AD9-4AD2-9C9E-821F2137B2F5}" destId="{B39AE0D1-DA48-4A58-9526-4964D16EBAD5}" srcOrd="0" destOrd="0" presId="urn:microsoft.com/office/officeart/2005/8/layout/vList2"/>
    <dgm:cxn modelId="{920A5BE3-19A0-4F20-9E41-811D1C0F0F36}" type="presOf" srcId="{FCAB79F8-90D3-47DB-8A53-47C8360B3C98}" destId="{8DF4EB28-E802-4784-8F31-F32FFB33B991}" srcOrd="0" destOrd="0" presId="urn:microsoft.com/office/officeart/2005/8/layout/vList2"/>
    <dgm:cxn modelId="{E701C961-15D7-4E5C-BAA6-A1318AF80B0C}" type="presParOf" srcId="{F9C8CF9F-F4B5-4AC9-9B84-278AC286352F}" destId="{B39AE0D1-DA48-4A58-9526-4964D16EBAD5}" srcOrd="0" destOrd="0" presId="urn:microsoft.com/office/officeart/2005/8/layout/vList2"/>
    <dgm:cxn modelId="{CC56418B-4E2F-4ED6-9EAE-3E042BAD9E84}" type="presParOf" srcId="{F9C8CF9F-F4B5-4AC9-9B84-278AC286352F}" destId="{15E4E247-25B1-463B-82AD-41DAEFD5A7E6}" srcOrd="1" destOrd="0" presId="urn:microsoft.com/office/officeart/2005/8/layout/vList2"/>
    <dgm:cxn modelId="{FD37EFA9-90AA-44D6-B9CC-3A164772302F}" type="presParOf" srcId="{F9C8CF9F-F4B5-4AC9-9B84-278AC286352F}" destId="{79FE2C79-8040-4AFC-A987-6A66216BDBC3}" srcOrd="2" destOrd="0" presId="urn:microsoft.com/office/officeart/2005/8/layout/vList2"/>
    <dgm:cxn modelId="{A27B1233-CB42-46C3-B67B-A3990EA50895}" type="presParOf" srcId="{F9C8CF9F-F4B5-4AC9-9B84-278AC286352F}" destId="{D63ADF55-7A4B-4701-B7C1-FE2A9767D30F}" srcOrd="3" destOrd="0" presId="urn:microsoft.com/office/officeart/2005/8/layout/vList2"/>
    <dgm:cxn modelId="{FB3D5E6B-EA53-4AEF-880F-E5E801E3144C}" type="presParOf" srcId="{F9C8CF9F-F4B5-4AC9-9B84-278AC286352F}" destId="{8DF4EB28-E802-4784-8F31-F32FFB33B99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2C0185-5920-496B-8005-D488BE04241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4A693C3-6B95-4ECB-B16A-0E454E96198F}">
      <dgm:prSet/>
      <dgm:spPr/>
      <dgm:t>
        <a:bodyPr/>
        <a:lstStyle/>
        <a:p>
          <a:r>
            <a:rPr lang="en-US" dirty="0"/>
            <a:t>Sa </a:t>
          </a:r>
          <a:r>
            <a:rPr lang="en-US" dirty="0" err="1"/>
            <a:t>bhliain</a:t>
          </a:r>
          <a:r>
            <a:rPr lang="en-US" dirty="0"/>
            <a:t> 610 AD, </a:t>
          </a:r>
          <a:r>
            <a:rPr lang="en-US" dirty="0" err="1"/>
            <a:t>agus</a:t>
          </a:r>
          <a:r>
            <a:rPr lang="en-US" dirty="0"/>
            <a:t> é </a:t>
          </a:r>
          <a:r>
            <a:rPr lang="en-US" dirty="0" err="1"/>
            <a:t>sa</a:t>
          </a:r>
          <a:r>
            <a:rPr lang="en-US" dirty="0"/>
            <a:t> </a:t>
          </a:r>
          <a:r>
            <a:rPr lang="en-US" dirty="0" err="1"/>
            <a:t>phluais</a:t>
          </a:r>
          <a:r>
            <a:rPr lang="en-US" dirty="0"/>
            <a:t> leis </a:t>
          </a:r>
          <a:r>
            <a:rPr lang="en-US" dirty="0" err="1"/>
            <a:t>féin</a:t>
          </a:r>
          <a:r>
            <a:rPr lang="en-US" dirty="0"/>
            <a:t>, </a:t>
          </a:r>
          <a:r>
            <a:rPr lang="en-US" dirty="0" err="1"/>
            <a:t>bhí</a:t>
          </a:r>
          <a:r>
            <a:rPr lang="en-US" dirty="0"/>
            <a:t> a </a:t>
          </a:r>
          <a:r>
            <a:rPr lang="en-US" dirty="0" err="1"/>
            <a:t>chéad</a:t>
          </a:r>
          <a:r>
            <a:rPr lang="en-US" dirty="0"/>
            <a:t> </a:t>
          </a:r>
          <a:r>
            <a:rPr lang="en-US" dirty="0" err="1"/>
            <a:t>fhoilsiú</a:t>
          </a:r>
          <a:r>
            <a:rPr lang="en-US" dirty="0"/>
            <a:t> </a:t>
          </a:r>
          <a:r>
            <a:rPr lang="en-US" dirty="0" err="1"/>
            <a:t>aige</a:t>
          </a:r>
          <a:r>
            <a:rPr lang="en-US" dirty="0"/>
            <a:t> a </a:t>
          </a:r>
          <a:r>
            <a:rPr lang="en-US" dirty="0" err="1"/>
            <a:t>d’athródh</a:t>
          </a:r>
          <a:r>
            <a:rPr lang="en-US" dirty="0"/>
            <a:t> é </a:t>
          </a:r>
          <a:r>
            <a:rPr lang="en-US" dirty="0" err="1"/>
            <a:t>féin</a:t>
          </a:r>
          <a:r>
            <a:rPr lang="en-US" dirty="0"/>
            <a:t> </a:t>
          </a:r>
          <a:r>
            <a:rPr lang="en-US" dirty="0" err="1"/>
            <a:t>agus</a:t>
          </a:r>
          <a:r>
            <a:rPr lang="en-US" dirty="0"/>
            <a:t> </a:t>
          </a:r>
          <a:r>
            <a:rPr lang="en-US" dirty="0" err="1"/>
            <a:t>saol</a:t>
          </a:r>
          <a:r>
            <a:rPr lang="en-US" dirty="0"/>
            <a:t> an </a:t>
          </a:r>
          <a:r>
            <a:rPr lang="en-US" dirty="0" err="1"/>
            <a:t>domhain</a:t>
          </a:r>
          <a:r>
            <a:rPr lang="en-US" dirty="0"/>
            <a:t>.</a:t>
          </a:r>
        </a:p>
      </dgm:t>
    </dgm:pt>
    <dgm:pt modelId="{0A36BC21-03A5-4E2B-B016-4411D2F6136F}" type="parTrans" cxnId="{DFF922A7-C13F-46DD-A634-755DC755B955}">
      <dgm:prSet/>
      <dgm:spPr/>
      <dgm:t>
        <a:bodyPr/>
        <a:lstStyle/>
        <a:p>
          <a:endParaRPr lang="en-US"/>
        </a:p>
      </dgm:t>
    </dgm:pt>
    <dgm:pt modelId="{63E21BE7-9316-4A0E-83F9-1697EB775EF8}" type="sibTrans" cxnId="{DFF922A7-C13F-46DD-A634-755DC755B955}">
      <dgm:prSet/>
      <dgm:spPr/>
      <dgm:t>
        <a:bodyPr/>
        <a:lstStyle/>
        <a:p>
          <a:endParaRPr lang="en-US"/>
        </a:p>
      </dgm:t>
    </dgm:pt>
    <dgm:pt modelId="{2D0E29DD-1A32-4D03-AE16-C04433688C4E}">
      <dgm:prSet/>
      <dgm:spPr/>
      <dgm:t>
        <a:bodyPr/>
        <a:lstStyle/>
        <a:p>
          <a:r>
            <a:rPr lang="en-US" dirty="0" err="1"/>
            <a:t>Glaonn</a:t>
          </a:r>
          <a:r>
            <a:rPr lang="en-US" dirty="0"/>
            <a:t> na </a:t>
          </a:r>
          <a:r>
            <a:rPr lang="en-US" dirty="0" err="1"/>
            <a:t>Moslamaigh</a:t>
          </a:r>
          <a:r>
            <a:rPr lang="en-US" dirty="0"/>
            <a:t> </a:t>
          </a:r>
          <a:r>
            <a:rPr lang="en-US" b="1" i="1" dirty="0" err="1"/>
            <a:t>oíche</a:t>
          </a:r>
          <a:r>
            <a:rPr lang="en-US" b="1" i="1" dirty="0"/>
            <a:t> na </a:t>
          </a:r>
          <a:r>
            <a:rPr lang="en-US" b="1" i="1" dirty="0" err="1"/>
            <a:t>cumhachta</a:t>
          </a:r>
          <a:r>
            <a:rPr lang="en-US" b="1" i="1" dirty="0"/>
            <a:t> </a:t>
          </a:r>
          <a:r>
            <a:rPr lang="en-US" b="1" i="1" dirty="0" err="1"/>
            <a:t>agus</a:t>
          </a:r>
          <a:r>
            <a:rPr lang="en-US" b="1" i="1" dirty="0"/>
            <a:t> an </a:t>
          </a:r>
          <a:r>
            <a:rPr lang="en-US" b="1" i="1" dirty="0" err="1"/>
            <a:t>fheabhais</a:t>
          </a:r>
          <a:r>
            <a:rPr lang="en-US" dirty="0"/>
            <a:t> </a:t>
          </a:r>
          <a:r>
            <a:rPr lang="en-US" dirty="0" err="1"/>
            <a:t>ar</a:t>
          </a:r>
          <a:r>
            <a:rPr lang="en-US" dirty="0"/>
            <a:t> an </a:t>
          </a:r>
          <a:r>
            <a:rPr lang="en-US" dirty="0" err="1"/>
            <a:t>oíche</a:t>
          </a:r>
          <a:r>
            <a:rPr lang="en-US" dirty="0"/>
            <a:t> sin, </a:t>
          </a:r>
          <a:r>
            <a:rPr lang="en-US" dirty="0" err="1"/>
            <a:t>nuair</a:t>
          </a:r>
          <a:r>
            <a:rPr lang="en-US" dirty="0"/>
            <a:t> a </a:t>
          </a:r>
          <a:r>
            <a:rPr lang="en-US" dirty="0" err="1"/>
            <a:t>d’ordaigh</a:t>
          </a:r>
          <a:r>
            <a:rPr lang="en-US" dirty="0"/>
            <a:t> an t-</a:t>
          </a:r>
          <a:r>
            <a:rPr lang="en-US" dirty="0" err="1"/>
            <a:t>aingeal</a:t>
          </a:r>
          <a:r>
            <a:rPr lang="en-US" dirty="0"/>
            <a:t> </a:t>
          </a:r>
          <a:r>
            <a:rPr lang="en-IE" dirty="0" err="1"/>
            <a:t>Gaibriéil</a:t>
          </a:r>
          <a:r>
            <a:rPr lang="en-US" dirty="0"/>
            <a:t> </a:t>
          </a:r>
          <a:r>
            <a:rPr lang="en-US" dirty="0" err="1"/>
            <a:t>dó</a:t>
          </a:r>
          <a:r>
            <a:rPr lang="en-US" dirty="0"/>
            <a:t> </a:t>
          </a:r>
          <a:r>
            <a:rPr lang="en-US" dirty="0" err="1"/>
            <a:t>teachtaireacht</a:t>
          </a:r>
          <a:r>
            <a:rPr lang="en-US" dirty="0"/>
            <a:t> </a:t>
          </a:r>
          <a:r>
            <a:rPr lang="en-US" dirty="0" err="1"/>
            <a:t>Dé</a:t>
          </a:r>
          <a:r>
            <a:rPr lang="en-US" dirty="0"/>
            <a:t> a </a:t>
          </a:r>
          <a:r>
            <a:rPr lang="en-US" dirty="0" err="1"/>
            <a:t>léamh</a:t>
          </a:r>
          <a:r>
            <a:rPr lang="en-US" dirty="0"/>
            <a:t> </a:t>
          </a:r>
          <a:r>
            <a:rPr lang="en-US" dirty="0" err="1"/>
            <a:t>agus</a:t>
          </a:r>
          <a:r>
            <a:rPr lang="en-US" dirty="0"/>
            <a:t> a </a:t>
          </a:r>
          <a:r>
            <a:rPr lang="en-US" dirty="0" err="1"/>
            <a:t>chraobhscaoileadh</a:t>
          </a:r>
          <a:r>
            <a:rPr lang="en-US" dirty="0"/>
            <a:t>.</a:t>
          </a:r>
        </a:p>
      </dgm:t>
    </dgm:pt>
    <dgm:pt modelId="{22D2FB1F-AE10-4602-9AB4-D952CC627096}" type="parTrans" cxnId="{18A83D83-72DA-4B08-8616-3A22D9A15805}">
      <dgm:prSet/>
      <dgm:spPr/>
      <dgm:t>
        <a:bodyPr/>
        <a:lstStyle/>
        <a:p>
          <a:endParaRPr lang="en-US"/>
        </a:p>
      </dgm:t>
    </dgm:pt>
    <dgm:pt modelId="{14563734-687E-4BEA-92EF-0B196D488451}" type="sibTrans" cxnId="{18A83D83-72DA-4B08-8616-3A22D9A15805}">
      <dgm:prSet/>
      <dgm:spPr/>
      <dgm:t>
        <a:bodyPr/>
        <a:lstStyle/>
        <a:p>
          <a:endParaRPr lang="en-US"/>
        </a:p>
      </dgm:t>
    </dgm:pt>
    <dgm:pt modelId="{5CF1BF8C-0F25-451F-9717-0D1F47D638E5}" type="pres">
      <dgm:prSet presAssocID="{072C0185-5920-496B-8005-D488BE042416}" presName="linear" presStyleCnt="0">
        <dgm:presLayoutVars>
          <dgm:animLvl val="lvl"/>
          <dgm:resizeHandles val="exact"/>
        </dgm:presLayoutVars>
      </dgm:prSet>
      <dgm:spPr/>
    </dgm:pt>
    <dgm:pt modelId="{BAD83E03-43D0-4C5F-8458-90E2A05818EB}" type="pres">
      <dgm:prSet presAssocID="{F4A693C3-6B95-4ECB-B16A-0E454E96198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A8B48DF-FF28-4AAB-8E66-71F738AC1597}" type="pres">
      <dgm:prSet presAssocID="{63E21BE7-9316-4A0E-83F9-1697EB775EF8}" presName="spacer" presStyleCnt="0"/>
      <dgm:spPr/>
    </dgm:pt>
    <dgm:pt modelId="{C9B3686F-1D76-4F00-9DA3-4E91DD85EF98}" type="pres">
      <dgm:prSet presAssocID="{2D0E29DD-1A32-4D03-AE16-C04433688C4E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D83A412-A55A-4E6C-A2B4-098F616E6637}" type="presOf" srcId="{2D0E29DD-1A32-4D03-AE16-C04433688C4E}" destId="{C9B3686F-1D76-4F00-9DA3-4E91DD85EF98}" srcOrd="0" destOrd="0" presId="urn:microsoft.com/office/officeart/2005/8/layout/vList2"/>
    <dgm:cxn modelId="{18A83D83-72DA-4B08-8616-3A22D9A15805}" srcId="{072C0185-5920-496B-8005-D488BE042416}" destId="{2D0E29DD-1A32-4D03-AE16-C04433688C4E}" srcOrd="1" destOrd="0" parTransId="{22D2FB1F-AE10-4602-9AB4-D952CC627096}" sibTransId="{14563734-687E-4BEA-92EF-0B196D488451}"/>
    <dgm:cxn modelId="{DFF922A7-C13F-46DD-A634-755DC755B955}" srcId="{072C0185-5920-496B-8005-D488BE042416}" destId="{F4A693C3-6B95-4ECB-B16A-0E454E96198F}" srcOrd="0" destOrd="0" parTransId="{0A36BC21-03A5-4E2B-B016-4411D2F6136F}" sibTransId="{63E21BE7-9316-4A0E-83F9-1697EB775EF8}"/>
    <dgm:cxn modelId="{D22094D2-5266-4D0C-B186-43ADEED64E4C}" type="presOf" srcId="{072C0185-5920-496B-8005-D488BE042416}" destId="{5CF1BF8C-0F25-451F-9717-0D1F47D638E5}" srcOrd="0" destOrd="0" presId="urn:microsoft.com/office/officeart/2005/8/layout/vList2"/>
    <dgm:cxn modelId="{A6BA88F0-D98A-4C5A-B0E0-DCFE6BF589D7}" type="presOf" srcId="{F4A693C3-6B95-4ECB-B16A-0E454E96198F}" destId="{BAD83E03-43D0-4C5F-8458-90E2A05818EB}" srcOrd="0" destOrd="0" presId="urn:microsoft.com/office/officeart/2005/8/layout/vList2"/>
    <dgm:cxn modelId="{DBCB2016-6848-4426-BA36-09857BE07FD8}" type="presParOf" srcId="{5CF1BF8C-0F25-451F-9717-0D1F47D638E5}" destId="{BAD83E03-43D0-4C5F-8458-90E2A05818EB}" srcOrd="0" destOrd="0" presId="urn:microsoft.com/office/officeart/2005/8/layout/vList2"/>
    <dgm:cxn modelId="{ED67C281-1EC3-46D3-B26B-33803F737FB2}" type="presParOf" srcId="{5CF1BF8C-0F25-451F-9717-0D1F47D638E5}" destId="{8A8B48DF-FF28-4AAB-8E66-71F738AC1597}" srcOrd="1" destOrd="0" presId="urn:microsoft.com/office/officeart/2005/8/layout/vList2"/>
    <dgm:cxn modelId="{BD337602-7292-4DE1-8018-97ECDADF3BCF}" type="presParOf" srcId="{5CF1BF8C-0F25-451F-9717-0D1F47D638E5}" destId="{C9B3686F-1D76-4F00-9DA3-4E91DD85EF9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A1411A-5467-4D86-830A-8303D1C0CED7}" type="doc">
      <dgm:prSet loTypeId="urn:microsoft.com/office/officeart/2018/2/layout/IconVerticalSolidList" loCatId="icon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365C35D-6717-4370-8D6A-F45C5E23D2E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Tógadh an chéad Mhosc in Medina mar áit le guí agus adhradh a dhéanamh.</a:t>
          </a:r>
        </a:p>
      </dgm:t>
    </dgm:pt>
    <dgm:pt modelId="{91EFA1CE-2FB2-40C8-AA07-ED199A4F9F42}" type="parTrans" cxnId="{9651CD6B-EDE1-4361-B053-307BDE45ECE1}">
      <dgm:prSet/>
      <dgm:spPr/>
      <dgm:t>
        <a:bodyPr/>
        <a:lstStyle/>
        <a:p>
          <a:endParaRPr lang="en-US"/>
        </a:p>
      </dgm:t>
    </dgm:pt>
    <dgm:pt modelId="{CF69E43A-FF3F-4D82-B512-2356196E00A9}" type="sibTrans" cxnId="{9651CD6B-EDE1-4361-B053-307BDE45ECE1}">
      <dgm:prSet/>
      <dgm:spPr/>
      <dgm:t>
        <a:bodyPr/>
        <a:lstStyle/>
        <a:p>
          <a:endParaRPr lang="en-US"/>
        </a:p>
      </dgm:t>
    </dgm:pt>
    <dgm:pt modelId="{1D00B0D0-A3BD-48F1-8EFB-DC290C9DAE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Rinneadh Mahamad mar cheannaire Medina, agus bhí rialacha an Ioslamachais mar rialacha na cathrach ansin.</a:t>
          </a:r>
        </a:p>
      </dgm:t>
    </dgm:pt>
    <dgm:pt modelId="{552FC4BE-86B0-4160-8130-CE1F3FF4509E}" type="parTrans" cxnId="{24FA6FAE-48E6-43F6-A49E-24899FA6D5D2}">
      <dgm:prSet/>
      <dgm:spPr/>
      <dgm:t>
        <a:bodyPr/>
        <a:lstStyle/>
        <a:p>
          <a:endParaRPr lang="en-US"/>
        </a:p>
      </dgm:t>
    </dgm:pt>
    <dgm:pt modelId="{A38950C0-0F0A-42E0-A8EA-51F5F01CE34B}" type="sibTrans" cxnId="{24FA6FAE-48E6-43F6-A49E-24899FA6D5D2}">
      <dgm:prSet/>
      <dgm:spPr/>
      <dgm:t>
        <a:bodyPr/>
        <a:lstStyle/>
        <a:p>
          <a:endParaRPr lang="en-US"/>
        </a:p>
      </dgm:t>
    </dgm:pt>
    <dgm:pt modelId="{53CACEDA-2045-43A7-A9B3-0E8EEF0774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Mhéadaigh a chumhacht agus a thionchar.</a:t>
          </a:r>
        </a:p>
      </dgm:t>
    </dgm:pt>
    <dgm:pt modelId="{7850B0B9-B2EC-4180-92EC-5F99D53FDA63}" type="parTrans" cxnId="{9E59EB03-D056-49EB-A300-DC636D4A9A72}">
      <dgm:prSet/>
      <dgm:spPr/>
      <dgm:t>
        <a:bodyPr/>
        <a:lstStyle/>
        <a:p>
          <a:endParaRPr lang="en-US"/>
        </a:p>
      </dgm:t>
    </dgm:pt>
    <dgm:pt modelId="{B6AED629-9B99-4325-A703-B88484FF6FCD}" type="sibTrans" cxnId="{9E59EB03-D056-49EB-A300-DC636D4A9A72}">
      <dgm:prSet/>
      <dgm:spPr/>
      <dgm:t>
        <a:bodyPr/>
        <a:lstStyle/>
        <a:p>
          <a:endParaRPr lang="en-US"/>
        </a:p>
      </dgm:t>
    </dgm:pt>
    <dgm:pt modelId="{42A5BD3C-EF5B-4E09-86FB-CFECA5C60F1F}" type="pres">
      <dgm:prSet presAssocID="{E6A1411A-5467-4D86-830A-8303D1C0CED7}" presName="root" presStyleCnt="0">
        <dgm:presLayoutVars>
          <dgm:dir/>
          <dgm:resizeHandles val="exact"/>
        </dgm:presLayoutVars>
      </dgm:prSet>
      <dgm:spPr/>
    </dgm:pt>
    <dgm:pt modelId="{5168591F-8513-4506-A0BE-90292C3A30D8}" type="pres">
      <dgm:prSet presAssocID="{7365C35D-6717-4370-8D6A-F45C5E23D2E1}" presName="compNode" presStyleCnt="0"/>
      <dgm:spPr/>
    </dgm:pt>
    <dgm:pt modelId="{4B516217-4664-4342-A3ED-C404CE77CA11}" type="pres">
      <dgm:prSet presAssocID="{7365C35D-6717-4370-8D6A-F45C5E23D2E1}" presName="bgRect" presStyleLbl="bgShp" presStyleIdx="0" presStyleCnt="3"/>
      <dgm:spPr/>
    </dgm:pt>
    <dgm:pt modelId="{A8618005-599E-4B78-8DB4-0C5155EB5D36}" type="pres">
      <dgm:prSet presAssocID="{7365C35D-6717-4370-8D6A-F45C5E23D2E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aw with solid fill"/>
        </a:ext>
      </dgm:extLst>
    </dgm:pt>
    <dgm:pt modelId="{DA363852-AFBC-4101-B76C-9C8B4636160D}" type="pres">
      <dgm:prSet presAssocID="{7365C35D-6717-4370-8D6A-F45C5E23D2E1}" presName="spaceRect" presStyleCnt="0"/>
      <dgm:spPr/>
    </dgm:pt>
    <dgm:pt modelId="{79A87D6E-BECE-43A0-B4FB-2285EC74E285}" type="pres">
      <dgm:prSet presAssocID="{7365C35D-6717-4370-8D6A-F45C5E23D2E1}" presName="parTx" presStyleLbl="revTx" presStyleIdx="0" presStyleCnt="3">
        <dgm:presLayoutVars>
          <dgm:chMax val="0"/>
          <dgm:chPref val="0"/>
        </dgm:presLayoutVars>
      </dgm:prSet>
      <dgm:spPr/>
    </dgm:pt>
    <dgm:pt modelId="{18288B05-FC3A-4907-BD1B-8C78EB1B691C}" type="pres">
      <dgm:prSet presAssocID="{CF69E43A-FF3F-4D82-B512-2356196E00A9}" presName="sibTrans" presStyleCnt="0"/>
      <dgm:spPr/>
    </dgm:pt>
    <dgm:pt modelId="{016109DF-E1E4-4D94-AEAA-735026655737}" type="pres">
      <dgm:prSet presAssocID="{1D00B0D0-A3BD-48F1-8EFB-DC290C9DAE05}" presName="compNode" presStyleCnt="0"/>
      <dgm:spPr/>
    </dgm:pt>
    <dgm:pt modelId="{CB51F245-2BB5-46AD-B2CB-7B58CC886E5F}" type="pres">
      <dgm:prSet presAssocID="{1D00B0D0-A3BD-48F1-8EFB-DC290C9DAE05}" presName="bgRect" presStyleLbl="bgShp" presStyleIdx="1" presStyleCnt="3"/>
      <dgm:spPr/>
    </dgm:pt>
    <dgm:pt modelId="{58B8BFA2-560C-4482-9706-585FD0DD5C25}" type="pres">
      <dgm:prSet presAssocID="{1D00B0D0-A3BD-48F1-8EFB-DC290C9DAE05}" presName="iconRect" presStyleLbl="node1" presStyleIdx="1" presStyleCnt="3" custAng="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rown outline"/>
        </a:ext>
      </dgm:extLst>
    </dgm:pt>
    <dgm:pt modelId="{97EB5BA5-7CF4-4C8A-87AF-6B281A53F405}" type="pres">
      <dgm:prSet presAssocID="{1D00B0D0-A3BD-48F1-8EFB-DC290C9DAE05}" presName="spaceRect" presStyleCnt="0"/>
      <dgm:spPr/>
    </dgm:pt>
    <dgm:pt modelId="{F55F417A-81D0-4335-A19F-C01990CA8A53}" type="pres">
      <dgm:prSet presAssocID="{1D00B0D0-A3BD-48F1-8EFB-DC290C9DAE05}" presName="parTx" presStyleLbl="revTx" presStyleIdx="1" presStyleCnt="3">
        <dgm:presLayoutVars>
          <dgm:chMax val="0"/>
          <dgm:chPref val="0"/>
        </dgm:presLayoutVars>
      </dgm:prSet>
      <dgm:spPr/>
    </dgm:pt>
    <dgm:pt modelId="{DD0E0350-9412-446D-ACC3-6CE9126F61C3}" type="pres">
      <dgm:prSet presAssocID="{A38950C0-0F0A-42E0-A8EA-51F5F01CE34B}" presName="sibTrans" presStyleCnt="0"/>
      <dgm:spPr/>
    </dgm:pt>
    <dgm:pt modelId="{7A0B726E-D09E-4568-9CCE-891A6782EA2C}" type="pres">
      <dgm:prSet presAssocID="{53CACEDA-2045-43A7-A9B3-0E8EEF077483}" presName="compNode" presStyleCnt="0"/>
      <dgm:spPr/>
    </dgm:pt>
    <dgm:pt modelId="{25200D3C-CBEC-4A38-B6B3-E9D16270AC83}" type="pres">
      <dgm:prSet presAssocID="{53CACEDA-2045-43A7-A9B3-0E8EEF077483}" presName="bgRect" presStyleLbl="bgShp" presStyleIdx="2" presStyleCnt="3"/>
      <dgm:spPr/>
    </dgm:pt>
    <dgm:pt modelId="{6FC9DC9E-1BE4-4151-8F9D-EAA54D5C0CD1}" type="pres">
      <dgm:prSet presAssocID="{53CACEDA-2045-43A7-A9B3-0E8EEF07748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ttery charging with solid fill"/>
        </a:ext>
      </dgm:extLst>
    </dgm:pt>
    <dgm:pt modelId="{E8EE1CBE-3CF7-4799-9D80-ACFAE4507FF7}" type="pres">
      <dgm:prSet presAssocID="{53CACEDA-2045-43A7-A9B3-0E8EEF077483}" presName="spaceRect" presStyleCnt="0"/>
      <dgm:spPr/>
    </dgm:pt>
    <dgm:pt modelId="{560049E2-8F91-4324-A5CE-A883684AE2D1}" type="pres">
      <dgm:prSet presAssocID="{53CACEDA-2045-43A7-A9B3-0E8EEF077483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E59EB03-D056-49EB-A300-DC636D4A9A72}" srcId="{E6A1411A-5467-4D86-830A-8303D1C0CED7}" destId="{53CACEDA-2045-43A7-A9B3-0E8EEF077483}" srcOrd="2" destOrd="0" parTransId="{7850B0B9-B2EC-4180-92EC-5F99D53FDA63}" sibTransId="{B6AED629-9B99-4325-A703-B88484FF6FCD}"/>
    <dgm:cxn modelId="{22521415-1F2D-49B4-AF67-8D3D54A006D0}" type="presOf" srcId="{E6A1411A-5467-4D86-830A-8303D1C0CED7}" destId="{42A5BD3C-EF5B-4E09-86FB-CFECA5C60F1F}" srcOrd="0" destOrd="0" presId="urn:microsoft.com/office/officeart/2018/2/layout/IconVerticalSolidList"/>
    <dgm:cxn modelId="{9651CD6B-EDE1-4361-B053-307BDE45ECE1}" srcId="{E6A1411A-5467-4D86-830A-8303D1C0CED7}" destId="{7365C35D-6717-4370-8D6A-F45C5E23D2E1}" srcOrd="0" destOrd="0" parTransId="{91EFA1CE-2FB2-40C8-AA07-ED199A4F9F42}" sibTransId="{CF69E43A-FF3F-4D82-B512-2356196E00A9}"/>
    <dgm:cxn modelId="{F5C2F254-FA49-4637-BBD0-A163132DE172}" type="presOf" srcId="{53CACEDA-2045-43A7-A9B3-0E8EEF077483}" destId="{560049E2-8F91-4324-A5CE-A883684AE2D1}" srcOrd="0" destOrd="0" presId="urn:microsoft.com/office/officeart/2018/2/layout/IconVerticalSolidList"/>
    <dgm:cxn modelId="{5FE49C56-EC61-466D-AAEC-E69F73425A45}" type="presOf" srcId="{7365C35D-6717-4370-8D6A-F45C5E23D2E1}" destId="{79A87D6E-BECE-43A0-B4FB-2285EC74E285}" srcOrd="0" destOrd="0" presId="urn:microsoft.com/office/officeart/2018/2/layout/IconVerticalSolidList"/>
    <dgm:cxn modelId="{24FA6FAE-48E6-43F6-A49E-24899FA6D5D2}" srcId="{E6A1411A-5467-4D86-830A-8303D1C0CED7}" destId="{1D00B0D0-A3BD-48F1-8EFB-DC290C9DAE05}" srcOrd="1" destOrd="0" parTransId="{552FC4BE-86B0-4160-8130-CE1F3FF4509E}" sibTransId="{A38950C0-0F0A-42E0-A8EA-51F5F01CE34B}"/>
    <dgm:cxn modelId="{E19750EB-1D03-4535-A965-CFBB05E4D222}" type="presOf" srcId="{1D00B0D0-A3BD-48F1-8EFB-DC290C9DAE05}" destId="{F55F417A-81D0-4335-A19F-C01990CA8A53}" srcOrd="0" destOrd="0" presId="urn:microsoft.com/office/officeart/2018/2/layout/IconVerticalSolidList"/>
    <dgm:cxn modelId="{39B86401-24E7-44EB-BA6D-A4F157182168}" type="presParOf" srcId="{42A5BD3C-EF5B-4E09-86FB-CFECA5C60F1F}" destId="{5168591F-8513-4506-A0BE-90292C3A30D8}" srcOrd="0" destOrd="0" presId="urn:microsoft.com/office/officeart/2018/2/layout/IconVerticalSolidList"/>
    <dgm:cxn modelId="{8A703011-23FB-4834-8EBC-B0B0FA1E13B0}" type="presParOf" srcId="{5168591F-8513-4506-A0BE-90292C3A30D8}" destId="{4B516217-4664-4342-A3ED-C404CE77CA11}" srcOrd="0" destOrd="0" presId="urn:microsoft.com/office/officeart/2018/2/layout/IconVerticalSolidList"/>
    <dgm:cxn modelId="{BD724C76-67AB-4C0A-9E06-7DC855A1D000}" type="presParOf" srcId="{5168591F-8513-4506-A0BE-90292C3A30D8}" destId="{A8618005-599E-4B78-8DB4-0C5155EB5D36}" srcOrd="1" destOrd="0" presId="urn:microsoft.com/office/officeart/2018/2/layout/IconVerticalSolidList"/>
    <dgm:cxn modelId="{CF6FAA46-1FD7-49DF-A919-4141D8A485CB}" type="presParOf" srcId="{5168591F-8513-4506-A0BE-90292C3A30D8}" destId="{DA363852-AFBC-4101-B76C-9C8B4636160D}" srcOrd="2" destOrd="0" presId="urn:microsoft.com/office/officeart/2018/2/layout/IconVerticalSolidList"/>
    <dgm:cxn modelId="{2C1CFBE3-614D-41C8-A224-274602DC9E11}" type="presParOf" srcId="{5168591F-8513-4506-A0BE-90292C3A30D8}" destId="{79A87D6E-BECE-43A0-B4FB-2285EC74E285}" srcOrd="3" destOrd="0" presId="urn:microsoft.com/office/officeart/2018/2/layout/IconVerticalSolidList"/>
    <dgm:cxn modelId="{C063270C-CA8D-4432-8F85-5D3438CFA03D}" type="presParOf" srcId="{42A5BD3C-EF5B-4E09-86FB-CFECA5C60F1F}" destId="{18288B05-FC3A-4907-BD1B-8C78EB1B691C}" srcOrd="1" destOrd="0" presId="urn:microsoft.com/office/officeart/2018/2/layout/IconVerticalSolidList"/>
    <dgm:cxn modelId="{0B1ACCE6-72DE-4442-84E3-90956913C9BD}" type="presParOf" srcId="{42A5BD3C-EF5B-4E09-86FB-CFECA5C60F1F}" destId="{016109DF-E1E4-4D94-AEAA-735026655737}" srcOrd="2" destOrd="0" presId="urn:microsoft.com/office/officeart/2018/2/layout/IconVerticalSolidList"/>
    <dgm:cxn modelId="{9E9CFDD4-14E4-475C-B8F1-793A36B3389C}" type="presParOf" srcId="{016109DF-E1E4-4D94-AEAA-735026655737}" destId="{CB51F245-2BB5-46AD-B2CB-7B58CC886E5F}" srcOrd="0" destOrd="0" presId="urn:microsoft.com/office/officeart/2018/2/layout/IconVerticalSolidList"/>
    <dgm:cxn modelId="{729EA146-E3C0-44EF-97A9-E18C40AB5EA7}" type="presParOf" srcId="{016109DF-E1E4-4D94-AEAA-735026655737}" destId="{58B8BFA2-560C-4482-9706-585FD0DD5C25}" srcOrd="1" destOrd="0" presId="urn:microsoft.com/office/officeart/2018/2/layout/IconVerticalSolidList"/>
    <dgm:cxn modelId="{F7A9714E-3C86-43F3-961E-C0D51776C6A9}" type="presParOf" srcId="{016109DF-E1E4-4D94-AEAA-735026655737}" destId="{97EB5BA5-7CF4-4C8A-87AF-6B281A53F405}" srcOrd="2" destOrd="0" presId="urn:microsoft.com/office/officeart/2018/2/layout/IconVerticalSolidList"/>
    <dgm:cxn modelId="{A0E639F8-277A-4576-938F-BA75FF6D1605}" type="presParOf" srcId="{016109DF-E1E4-4D94-AEAA-735026655737}" destId="{F55F417A-81D0-4335-A19F-C01990CA8A53}" srcOrd="3" destOrd="0" presId="urn:microsoft.com/office/officeart/2018/2/layout/IconVerticalSolidList"/>
    <dgm:cxn modelId="{184C56A2-9FAE-44A2-A9D1-E6674411945D}" type="presParOf" srcId="{42A5BD3C-EF5B-4E09-86FB-CFECA5C60F1F}" destId="{DD0E0350-9412-446D-ACC3-6CE9126F61C3}" srcOrd="3" destOrd="0" presId="urn:microsoft.com/office/officeart/2018/2/layout/IconVerticalSolidList"/>
    <dgm:cxn modelId="{B68FA22C-527E-432A-8798-D152B4EB5189}" type="presParOf" srcId="{42A5BD3C-EF5B-4E09-86FB-CFECA5C60F1F}" destId="{7A0B726E-D09E-4568-9CCE-891A6782EA2C}" srcOrd="4" destOrd="0" presId="urn:microsoft.com/office/officeart/2018/2/layout/IconVerticalSolidList"/>
    <dgm:cxn modelId="{DF65C03E-476F-4B9B-95BF-EED9C1A19BEA}" type="presParOf" srcId="{7A0B726E-D09E-4568-9CCE-891A6782EA2C}" destId="{25200D3C-CBEC-4A38-B6B3-E9D16270AC83}" srcOrd="0" destOrd="0" presId="urn:microsoft.com/office/officeart/2018/2/layout/IconVerticalSolidList"/>
    <dgm:cxn modelId="{A7F886A8-30DB-406C-933F-D01D8F258B20}" type="presParOf" srcId="{7A0B726E-D09E-4568-9CCE-891A6782EA2C}" destId="{6FC9DC9E-1BE4-4151-8F9D-EAA54D5C0CD1}" srcOrd="1" destOrd="0" presId="urn:microsoft.com/office/officeart/2018/2/layout/IconVerticalSolidList"/>
    <dgm:cxn modelId="{5523E8DA-E9EA-47A7-B33B-E30997BD0A34}" type="presParOf" srcId="{7A0B726E-D09E-4568-9CCE-891A6782EA2C}" destId="{E8EE1CBE-3CF7-4799-9D80-ACFAE4507FF7}" srcOrd="2" destOrd="0" presId="urn:microsoft.com/office/officeart/2018/2/layout/IconVerticalSolidList"/>
    <dgm:cxn modelId="{51CFF4AE-CA92-4139-8C03-B5BF31D4249B}" type="presParOf" srcId="{7A0B726E-D09E-4568-9CCE-891A6782EA2C}" destId="{560049E2-8F91-4324-A5CE-A883684AE2D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BB998-3D66-4CAF-81CE-DFEE179CB954}">
      <dsp:nvSpPr>
        <dsp:cNvPr id="0" name=""/>
        <dsp:cNvSpPr/>
      </dsp:nvSpPr>
      <dsp:spPr>
        <a:xfrm>
          <a:off x="0" y="135715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Go </a:t>
          </a:r>
          <a:r>
            <a:rPr lang="en-IE" sz="2000" kern="1200" dirty="0" err="1"/>
            <a:t>mbeidh</a:t>
          </a:r>
          <a:r>
            <a:rPr lang="en-IE" sz="2000" kern="1200" dirty="0"/>
            <a:t> </a:t>
          </a:r>
          <a:r>
            <a:rPr lang="en-IE" sz="2000" kern="1200" dirty="0" err="1"/>
            <a:t>mé</a:t>
          </a:r>
          <a:r>
            <a:rPr lang="en-IE" sz="2000" kern="1200" dirty="0"/>
            <a:t> in </a:t>
          </a:r>
          <a:r>
            <a:rPr lang="en-IE" sz="2000" kern="1200" dirty="0" err="1"/>
            <a:t>ann</a:t>
          </a:r>
          <a:r>
            <a:rPr lang="en-IE" sz="2000" kern="1200" dirty="0"/>
            <a:t> cur </a:t>
          </a:r>
          <a:r>
            <a:rPr lang="en-IE" sz="2000" kern="1200" dirty="0" err="1"/>
            <a:t>síos</a:t>
          </a:r>
          <a:r>
            <a:rPr lang="en-IE" sz="2000" kern="1200" dirty="0"/>
            <a:t> a </a:t>
          </a:r>
          <a:r>
            <a:rPr lang="en-IE" sz="2000" kern="1200" dirty="0" err="1"/>
            <a:t>dhéanamh</a:t>
          </a:r>
          <a:r>
            <a:rPr lang="en-IE" sz="2000" kern="1200" dirty="0"/>
            <a:t> </a:t>
          </a:r>
          <a:r>
            <a:rPr lang="en-IE" sz="2000" kern="1200" dirty="0" err="1"/>
            <a:t>ar</a:t>
          </a:r>
          <a:r>
            <a:rPr lang="en-IE" sz="2000" kern="1200" dirty="0"/>
            <a:t> </a:t>
          </a:r>
          <a:r>
            <a:rPr lang="en-IE" sz="2000" kern="1200" dirty="0" err="1"/>
            <a:t>shaol</a:t>
          </a:r>
          <a:r>
            <a:rPr lang="en-IE" sz="2000" kern="1200" dirty="0"/>
            <a:t> </a:t>
          </a:r>
          <a:r>
            <a:rPr lang="en-IE" sz="2000" kern="1200" dirty="0" err="1"/>
            <a:t>Mahamad</a:t>
          </a:r>
          <a:r>
            <a:rPr lang="en-IE" sz="2000" kern="1200" dirty="0"/>
            <a:t> </a:t>
          </a:r>
          <a:r>
            <a:rPr lang="en-IE" sz="2000" kern="1200" dirty="0" err="1"/>
            <a:t>agus</a:t>
          </a:r>
          <a:r>
            <a:rPr lang="en-IE" sz="2000" kern="1200" dirty="0"/>
            <a:t> é </a:t>
          </a:r>
          <a:r>
            <a:rPr lang="en-IE" sz="2000" kern="1200" dirty="0" err="1"/>
            <a:t>óg</a:t>
          </a:r>
          <a:r>
            <a:rPr lang="en-IE" sz="2000" kern="1200" dirty="0"/>
            <a:t>.</a:t>
          </a:r>
          <a:endParaRPr lang="en-US" sz="2000" kern="1200" dirty="0"/>
        </a:p>
      </dsp:txBody>
      <dsp:txXfrm>
        <a:off x="0" y="1446879"/>
        <a:ext cx="2464593" cy="2070258"/>
      </dsp:txXfrm>
    </dsp:sp>
    <dsp:sp modelId="{063691B6-311C-44E1-BFC4-63810C95F471}">
      <dsp:nvSpPr>
        <dsp:cNvPr id="0" name=""/>
        <dsp:cNvSpPr/>
      </dsp:nvSpPr>
      <dsp:spPr>
        <a:xfrm>
          <a:off x="714732" y="480758"/>
          <a:ext cx="1035129" cy="103512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1</a:t>
          </a:r>
        </a:p>
      </dsp:txBody>
      <dsp:txXfrm>
        <a:off x="866323" y="632349"/>
        <a:ext cx="731947" cy="731947"/>
      </dsp:txXfrm>
    </dsp:sp>
    <dsp:sp modelId="{7BD96C3A-A27F-4DA8-AEC0-040978999892}">
      <dsp:nvSpPr>
        <dsp:cNvPr id="0" name=""/>
        <dsp:cNvSpPr/>
      </dsp:nvSpPr>
      <dsp:spPr>
        <a:xfrm>
          <a:off x="0" y="3586074"/>
          <a:ext cx="2464593" cy="72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accent2">
              <a:hueOff val="-291073"/>
              <a:satOff val="-16786"/>
              <a:lumOff val="17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4D870F-100B-4F92-B5D5-4D0CD47938DC}">
      <dsp:nvSpPr>
        <dsp:cNvPr id="0" name=""/>
        <dsp:cNvSpPr/>
      </dsp:nvSpPr>
      <dsp:spPr>
        <a:xfrm>
          <a:off x="2711053" y="135715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Go </a:t>
          </a:r>
          <a:r>
            <a:rPr lang="en-IE" sz="2000" kern="1200" dirty="0" err="1"/>
            <a:t>mbeidh</a:t>
          </a:r>
          <a:r>
            <a:rPr lang="en-IE" sz="2000" kern="1200" dirty="0"/>
            <a:t> </a:t>
          </a:r>
          <a:r>
            <a:rPr lang="en-IE" sz="2000" kern="1200" dirty="0" err="1"/>
            <a:t>tuiscint</a:t>
          </a:r>
          <a:r>
            <a:rPr lang="en-IE" sz="2000" kern="1200" dirty="0"/>
            <a:t> </a:t>
          </a:r>
          <a:r>
            <a:rPr lang="en-IE" sz="2000" kern="1200" dirty="0" err="1"/>
            <a:t>agam</a:t>
          </a:r>
          <a:r>
            <a:rPr lang="en-IE" sz="2000" kern="1200" dirty="0"/>
            <a:t> </a:t>
          </a:r>
          <a:r>
            <a:rPr lang="en-IE" sz="2000" kern="1200" dirty="0" err="1"/>
            <a:t>ar</a:t>
          </a:r>
          <a:r>
            <a:rPr lang="en-IE" sz="2000" kern="1200" dirty="0"/>
            <a:t> an </a:t>
          </a:r>
          <a:r>
            <a:rPr lang="en-IE" sz="2000" kern="1200" dirty="0" err="1"/>
            <a:t>gcineál</a:t>
          </a:r>
          <a:r>
            <a:rPr lang="en-IE" sz="2000" kern="1200" dirty="0"/>
            <a:t> </a:t>
          </a:r>
          <a:r>
            <a:rPr lang="en-IE" sz="2000" kern="1200" dirty="0" err="1"/>
            <a:t>sochaí</a:t>
          </a:r>
          <a:r>
            <a:rPr lang="en-IE" sz="2000" kern="1200" dirty="0"/>
            <a:t> a </a:t>
          </a:r>
          <a:r>
            <a:rPr lang="en-IE" sz="2000" kern="1200" dirty="0" err="1"/>
            <a:t>bhí</a:t>
          </a:r>
          <a:r>
            <a:rPr lang="en-IE" sz="2000" kern="1200" dirty="0"/>
            <a:t> </a:t>
          </a:r>
          <a:r>
            <a:rPr lang="en-IE" sz="2000" kern="1200" dirty="0" err="1"/>
            <a:t>i</a:t>
          </a:r>
          <a:r>
            <a:rPr lang="en-IE" sz="2000" kern="1200" dirty="0"/>
            <a:t> </a:t>
          </a:r>
          <a:r>
            <a:rPr lang="en-IE" sz="2000" kern="1200" dirty="0" err="1"/>
            <a:t>Meice</a:t>
          </a:r>
          <a:r>
            <a:rPr lang="en-IE" sz="2000" kern="1200" dirty="0"/>
            <a:t> </a:t>
          </a:r>
          <a:r>
            <a:rPr lang="en-IE" sz="2000" kern="1200" dirty="0" err="1"/>
            <a:t>roimh</a:t>
          </a:r>
          <a:r>
            <a:rPr lang="en-IE" sz="2000" kern="1200" dirty="0"/>
            <a:t> </a:t>
          </a:r>
          <a:r>
            <a:rPr lang="en-IE" sz="2000" kern="1200" dirty="0" err="1"/>
            <a:t>bhunú</a:t>
          </a:r>
          <a:r>
            <a:rPr lang="en-IE" sz="2000" kern="1200" dirty="0"/>
            <a:t> an </a:t>
          </a:r>
          <a:r>
            <a:rPr lang="en-IE" sz="2000" kern="1200" dirty="0" err="1"/>
            <a:t>Ioslamachais</a:t>
          </a:r>
          <a:r>
            <a:rPr lang="en-IE" sz="2000" kern="1200" dirty="0"/>
            <a:t>.</a:t>
          </a:r>
          <a:endParaRPr lang="en-US" sz="2000" kern="1200" dirty="0"/>
        </a:p>
      </dsp:txBody>
      <dsp:txXfrm>
        <a:off x="2711053" y="1446879"/>
        <a:ext cx="2464593" cy="2070258"/>
      </dsp:txXfrm>
    </dsp:sp>
    <dsp:sp modelId="{8A69B76A-42F6-46CB-9B83-9C8355BA51D9}">
      <dsp:nvSpPr>
        <dsp:cNvPr id="0" name=""/>
        <dsp:cNvSpPr/>
      </dsp:nvSpPr>
      <dsp:spPr>
        <a:xfrm>
          <a:off x="3425785" y="480758"/>
          <a:ext cx="1035129" cy="1035129"/>
        </a:xfrm>
        <a:prstGeom prst="ellipse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accent2">
              <a:hueOff val="-582145"/>
              <a:satOff val="-33571"/>
              <a:lumOff val="3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2</a:t>
          </a:r>
        </a:p>
      </dsp:txBody>
      <dsp:txXfrm>
        <a:off x="3577376" y="632349"/>
        <a:ext cx="731947" cy="731947"/>
      </dsp:txXfrm>
    </dsp:sp>
    <dsp:sp modelId="{1B96FFB6-C726-4BFC-A251-3D38B0A051E5}">
      <dsp:nvSpPr>
        <dsp:cNvPr id="0" name=""/>
        <dsp:cNvSpPr/>
      </dsp:nvSpPr>
      <dsp:spPr>
        <a:xfrm>
          <a:off x="2711053" y="3586074"/>
          <a:ext cx="2464593" cy="72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accent2">
              <a:hueOff val="-873218"/>
              <a:satOff val="-50357"/>
              <a:lumOff val="5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710E1-564B-4857-9059-ECC32F885F1B}">
      <dsp:nvSpPr>
        <dsp:cNvPr id="0" name=""/>
        <dsp:cNvSpPr/>
      </dsp:nvSpPr>
      <dsp:spPr>
        <a:xfrm>
          <a:off x="5422106" y="135715"/>
          <a:ext cx="2464593" cy="345043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149" tIns="330200" rIns="192149" bIns="330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Go </a:t>
          </a:r>
          <a:r>
            <a:rPr lang="en-IE" sz="2000" kern="1200" dirty="0" err="1"/>
            <a:t>dtuigfidh</a:t>
          </a:r>
          <a:r>
            <a:rPr lang="en-IE" sz="2000" kern="1200" dirty="0"/>
            <a:t> </a:t>
          </a:r>
          <a:r>
            <a:rPr lang="en-IE" sz="2000" kern="1200" dirty="0" err="1"/>
            <a:t>mé</a:t>
          </a:r>
          <a:r>
            <a:rPr lang="en-IE" sz="2000" kern="1200" dirty="0"/>
            <a:t> pointe </a:t>
          </a:r>
          <a:r>
            <a:rPr lang="en-IE" sz="2000" kern="1200" dirty="0" err="1"/>
            <a:t>tosaigh</a:t>
          </a:r>
          <a:r>
            <a:rPr lang="en-IE" sz="2000" kern="1200" dirty="0"/>
            <a:t> an </a:t>
          </a:r>
          <a:r>
            <a:rPr lang="en-IE" sz="2000" kern="1200" dirty="0" err="1"/>
            <a:t>Ioslamachais</a:t>
          </a:r>
          <a:r>
            <a:rPr lang="en-IE" sz="2000" kern="1200" dirty="0"/>
            <a:t>.</a:t>
          </a:r>
          <a:endParaRPr lang="en-US" sz="2000" kern="1200" dirty="0"/>
        </a:p>
      </dsp:txBody>
      <dsp:txXfrm>
        <a:off x="5422106" y="1446879"/>
        <a:ext cx="2464593" cy="2070258"/>
      </dsp:txXfrm>
    </dsp:sp>
    <dsp:sp modelId="{3738D182-B39E-4C2C-8862-8698DF9E1AAA}">
      <dsp:nvSpPr>
        <dsp:cNvPr id="0" name=""/>
        <dsp:cNvSpPr/>
      </dsp:nvSpPr>
      <dsp:spPr>
        <a:xfrm>
          <a:off x="6136838" y="480758"/>
          <a:ext cx="1035129" cy="1035129"/>
        </a:xfrm>
        <a:prstGeom prst="ellipse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accent2">
              <a:hueOff val="-1164290"/>
              <a:satOff val="-67142"/>
              <a:lumOff val="6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703" tIns="12700" rIns="80703" bIns="1270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kern="1200"/>
            <a:t>3</a:t>
          </a:r>
        </a:p>
      </dsp:txBody>
      <dsp:txXfrm>
        <a:off x="6288429" y="632349"/>
        <a:ext cx="731947" cy="731947"/>
      </dsp:txXfrm>
    </dsp:sp>
    <dsp:sp modelId="{A6BD7EF6-9156-4F84-AA9A-E65809427BD2}">
      <dsp:nvSpPr>
        <dsp:cNvPr id="0" name=""/>
        <dsp:cNvSpPr/>
      </dsp:nvSpPr>
      <dsp:spPr>
        <a:xfrm>
          <a:off x="5422106" y="3586074"/>
          <a:ext cx="2464593" cy="72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9AE0D1-DA48-4A58-9526-4964D16EBAD5}">
      <dsp:nvSpPr>
        <dsp:cNvPr id="0" name=""/>
        <dsp:cNvSpPr/>
      </dsp:nvSpPr>
      <dsp:spPr>
        <a:xfrm>
          <a:off x="0" y="234561"/>
          <a:ext cx="4775935" cy="192699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Bhíodh sé ag taisteal trasna na leithinse Arabaí, áit ar chuir sé aithne ar Ghiúdaigh agus Críostaithe.</a:t>
          </a:r>
        </a:p>
      </dsp:txBody>
      <dsp:txXfrm>
        <a:off x="94068" y="328629"/>
        <a:ext cx="4587799" cy="1738854"/>
      </dsp:txXfrm>
    </dsp:sp>
    <dsp:sp modelId="{79FE2C79-8040-4AFC-A987-6A66216BDBC3}">
      <dsp:nvSpPr>
        <dsp:cNvPr id="0" name=""/>
        <dsp:cNvSpPr/>
      </dsp:nvSpPr>
      <dsp:spPr>
        <a:xfrm>
          <a:off x="0" y="2239311"/>
          <a:ext cx="4775935" cy="192699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Chuir an sórt saoil a chonaic sé i Meice brón air mar, dar leis, níor chleachtaigh na daoine an creideamh mar ba chóir.</a:t>
          </a:r>
        </a:p>
      </dsp:txBody>
      <dsp:txXfrm>
        <a:off x="94068" y="2333379"/>
        <a:ext cx="4587799" cy="1738854"/>
      </dsp:txXfrm>
    </dsp:sp>
    <dsp:sp modelId="{8DF4EB28-E802-4784-8F31-F32FFB33B991}">
      <dsp:nvSpPr>
        <dsp:cNvPr id="0" name=""/>
        <dsp:cNvSpPr/>
      </dsp:nvSpPr>
      <dsp:spPr>
        <a:xfrm>
          <a:off x="0" y="4244061"/>
          <a:ext cx="4775935" cy="192699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/>
            <a:t>Nuair a bhí sé 25 phós sé baintreach shaibhir, Khadijah, agus bhí seisear páistí acu.</a:t>
          </a:r>
        </a:p>
      </dsp:txBody>
      <dsp:txXfrm>
        <a:off x="94068" y="4338129"/>
        <a:ext cx="4587799" cy="17388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D83E03-43D0-4C5F-8458-90E2A05818EB}">
      <dsp:nvSpPr>
        <dsp:cNvPr id="0" name=""/>
        <dsp:cNvSpPr/>
      </dsp:nvSpPr>
      <dsp:spPr>
        <a:xfrm>
          <a:off x="0" y="91995"/>
          <a:ext cx="4775935" cy="307337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Sa </a:t>
          </a:r>
          <a:r>
            <a:rPr lang="en-US" sz="2600" kern="1200" dirty="0" err="1"/>
            <a:t>bhliain</a:t>
          </a:r>
          <a:r>
            <a:rPr lang="en-US" sz="2600" kern="1200" dirty="0"/>
            <a:t> 610 AD, </a:t>
          </a:r>
          <a:r>
            <a:rPr lang="en-US" sz="2600" kern="1200" dirty="0" err="1"/>
            <a:t>agus</a:t>
          </a:r>
          <a:r>
            <a:rPr lang="en-US" sz="2600" kern="1200" dirty="0"/>
            <a:t> é </a:t>
          </a:r>
          <a:r>
            <a:rPr lang="en-US" sz="2600" kern="1200" dirty="0" err="1"/>
            <a:t>sa</a:t>
          </a:r>
          <a:r>
            <a:rPr lang="en-US" sz="2600" kern="1200" dirty="0"/>
            <a:t> </a:t>
          </a:r>
          <a:r>
            <a:rPr lang="en-US" sz="2600" kern="1200" dirty="0" err="1"/>
            <a:t>phluais</a:t>
          </a:r>
          <a:r>
            <a:rPr lang="en-US" sz="2600" kern="1200" dirty="0"/>
            <a:t> leis </a:t>
          </a:r>
          <a:r>
            <a:rPr lang="en-US" sz="2600" kern="1200" dirty="0" err="1"/>
            <a:t>féin</a:t>
          </a:r>
          <a:r>
            <a:rPr lang="en-US" sz="2600" kern="1200" dirty="0"/>
            <a:t>, </a:t>
          </a:r>
          <a:r>
            <a:rPr lang="en-US" sz="2600" kern="1200" dirty="0" err="1"/>
            <a:t>bhí</a:t>
          </a:r>
          <a:r>
            <a:rPr lang="en-US" sz="2600" kern="1200" dirty="0"/>
            <a:t> a </a:t>
          </a:r>
          <a:r>
            <a:rPr lang="en-US" sz="2600" kern="1200" dirty="0" err="1"/>
            <a:t>chéad</a:t>
          </a:r>
          <a:r>
            <a:rPr lang="en-US" sz="2600" kern="1200" dirty="0"/>
            <a:t> </a:t>
          </a:r>
          <a:r>
            <a:rPr lang="en-US" sz="2600" kern="1200" dirty="0" err="1"/>
            <a:t>fhoilsiú</a:t>
          </a:r>
          <a:r>
            <a:rPr lang="en-US" sz="2600" kern="1200" dirty="0"/>
            <a:t> </a:t>
          </a:r>
          <a:r>
            <a:rPr lang="en-US" sz="2600" kern="1200" dirty="0" err="1"/>
            <a:t>aige</a:t>
          </a:r>
          <a:r>
            <a:rPr lang="en-US" sz="2600" kern="1200" dirty="0"/>
            <a:t> a </a:t>
          </a:r>
          <a:r>
            <a:rPr lang="en-US" sz="2600" kern="1200" dirty="0" err="1"/>
            <a:t>d’athródh</a:t>
          </a:r>
          <a:r>
            <a:rPr lang="en-US" sz="2600" kern="1200" dirty="0"/>
            <a:t> é </a:t>
          </a:r>
          <a:r>
            <a:rPr lang="en-US" sz="2600" kern="1200" dirty="0" err="1"/>
            <a:t>féin</a:t>
          </a:r>
          <a:r>
            <a:rPr lang="en-US" sz="2600" kern="1200" dirty="0"/>
            <a:t> </a:t>
          </a:r>
          <a:r>
            <a:rPr lang="en-US" sz="2600" kern="1200" dirty="0" err="1"/>
            <a:t>agus</a:t>
          </a:r>
          <a:r>
            <a:rPr lang="en-US" sz="2600" kern="1200" dirty="0"/>
            <a:t> </a:t>
          </a:r>
          <a:r>
            <a:rPr lang="en-US" sz="2600" kern="1200" dirty="0" err="1"/>
            <a:t>saol</a:t>
          </a:r>
          <a:r>
            <a:rPr lang="en-US" sz="2600" kern="1200" dirty="0"/>
            <a:t> an </a:t>
          </a:r>
          <a:r>
            <a:rPr lang="en-US" sz="2600" kern="1200" dirty="0" err="1"/>
            <a:t>domhain</a:t>
          </a:r>
          <a:r>
            <a:rPr lang="en-US" sz="2600" kern="1200" dirty="0"/>
            <a:t>.</a:t>
          </a:r>
        </a:p>
      </dsp:txBody>
      <dsp:txXfrm>
        <a:off x="150030" y="242025"/>
        <a:ext cx="4475875" cy="2773310"/>
      </dsp:txXfrm>
    </dsp:sp>
    <dsp:sp modelId="{C9B3686F-1D76-4F00-9DA3-4E91DD85EF98}">
      <dsp:nvSpPr>
        <dsp:cNvPr id="0" name=""/>
        <dsp:cNvSpPr/>
      </dsp:nvSpPr>
      <dsp:spPr>
        <a:xfrm>
          <a:off x="0" y="3240246"/>
          <a:ext cx="4775935" cy="307337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Glaonn</a:t>
          </a:r>
          <a:r>
            <a:rPr lang="en-US" sz="2600" kern="1200" dirty="0"/>
            <a:t> na </a:t>
          </a:r>
          <a:r>
            <a:rPr lang="en-US" sz="2600" kern="1200" dirty="0" err="1"/>
            <a:t>Moslamaigh</a:t>
          </a:r>
          <a:r>
            <a:rPr lang="en-US" sz="2600" kern="1200" dirty="0"/>
            <a:t> </a:t>
          </a:r>
          <a:r>
            <a:rPr lang="en-US" sz="2600" b="1" i="1" kern="1200" dirty="0" err="1"/>
            <a:t>oíche</a:t>
          </a:r>
          <a:r>
            <a:rPr lang="en-US" sz="2600" b="1" i="1" kern="1200" dirty="0"/>
            <a:t> na </a:t>
          </a:r>
          <a:r>
            <a:rPr lang="en-US" sz="2600" b="1" i="1" kern="1200" dirty="0" err="1"/>
            <a:t>cumhachta</a:t>
          </a:r>
          <a:r>
            <a:rPr lang="en-US" sz="2600" b="1" i="1" kern="1200" dirty="0"/>
            <a:t> </a:t>
          </a:r>
          <a:r>
            <a:rPr lang="en-US" sz="2600" b="1" i="1" kern="1200" dirty="0" err="1"/>
            <a:t>agus</a:t>
          </a:r>
          <a:r>
            <a:rPr lang="en-US" sz="2600" b="1" i="1" kern="1200" dirty="0"/>
            <a:t> an </a:t>
          </a:r>
          <a:r>
            <a:rPr lang="en-US" sz="2600" b="1" i="1" kern="1200" dirty="0" err="1"/>
            <a:t>fheabhais</a:t>
          </a:r>
          <a:r>
            <a:rPr lang="en-US" sz="2600" kern="1200" dirty="0"/>
            <a:t> </a:t>
          </a:r>
          <a:r>
            <a:rPr lang="en-US" sz="2600" kern="1200" dirty="0" err="1"/>
            <a:t>ar</a:t>
          </a:r>
          <a:r>
            <a:rPr lang="en-US" sz="2600" kern="1200" dirty="0"/>
            <a:t> an </a:t>
          </a:r>
          <a:r>
            <a:rPr lang="en-US" sz="2600" kern="1200" dirty="0" err="1"/>
            <a:t>oíche</a:t>
          </a:r>
          <a:r>
            <a:rPr lang="en-US" sz="2600" kern="1200" dirty="0"/>
            <a:t> sin, </a:t>
          </a:r>
          <a:r>
            <a:rPr lang="en-US" sz="2600" kern="1200" dirty="0" err="1"/>
            <a:t>nuair</a:t>
          </a:r>
          <a:r>
            <a:rPr lang="en-US" sz="2600" kern="1200" dirty="0"/>
            <a:t> a </a:t>
          </a:r>
          <a:r>
            <a:rPr lang="en-US" sz="2600" kern="1200" dirty="0" err="1"/>
            <a:t>d’ordaigh</a:t>
          </a:r>
          <a:r>
            <a:rPr lang="en-US" sz="2600" kern="1200" dirty="0"/>
            <a:t> an t-</a:t>
          </a:r>
          <a:r>
            <a:rPr lang="en-US" sz="2600" kern="1200" dirty="0" err="1"/>
            <a:t>aingeal</a:t>
          </a:r>
          <a:r>
            <a:rPr lang="en-US" sz="2600" kern="1200" dirty="0"/>
            <a:t> </a:t>
          </a:r>
          <a:r>
            <a:rPr lang="en-IE" sz="2600" kern="1200" dirty="0" err="1"/>
            <a:t>Gaibriéil</a:t>
          </a:r>
          <a:r>
            <a:rPr lang="en-US" sz="2600" kern="1200" dirty="0"/>
            <a:t> </a:t>
          </a:r>
          <a:r>
            <a:rPr lang="en-US" sz="2600" kern="1200" dirty="0" err="1"/>
            <a:t>dó</a:t>
          </a:r>
          <a:r>
            <a:rPr lang="en-US" sz="2600" kern="1200" dirty="0"/>
            <a:t> </a:t>
          </a:r>
          <a:r>
            <a:rPr lang="en-US" sz="2600" kern="1200" dirty="0" err="1"/>
            <a:t>teachtaireacht</a:t>
          </a:r>
          <a:r>
            <a:rPr lang="en-US" sz="2600" kern="1200" dirty="0"/>
            <a:t> </a:t>
          </a:r>
          <a:r>
            <a:rPr lang="en-US" sz="2600" kern="1200" dirty="0" err="1"/>
            <a:t>Dé</a:t>
          </a:r>
          <a:r>
            <a:rPr lang="en-US" sz="2600" kern="1200" dirty="0"/>
            <a:t> a </a:t>
          </a:r>
          <a:r>
            <a:rPr lang="en-US" sz="2600" kern="1200" dirty="0" err="1"/>
            <a:t>léamh</a:t>
          </a:r>
          <a:r>
            <a:rPr lang="en-US" sz="2600" kern="1200" dirty="0"/>
            <a:t> </a:t>
          </a:r>
          <a:r>
            <a:rPr lang="en-US" sz="2600" kern="1200" dirty="0" err="1"/>
            <a:t>agus</a:t>
          </a:r>
          <a:r>
            <a:rPr lang="en-US" sz="2600" kern="1200" dirty="0"/>
            <a:t> a </a:t>
          </a:r>
          <a:r>
            <a:rPr lang="en-US" sz="2600" kern="1200" dirty="0" err="1"/>
            <a:t>chraobhscaoileadh</a:t>
          </a:r>
          <a:r>
            <a:rPr lang="en-US" sz="2600" kern="1200" dirty="0"/>
            <a:t>.</a:t>
          </a:r>
        </a:p>
      </dsp:txBody>
      <dsp:txXfrm>
        <a:off x="150030" y="3390276"/>
        <a:ext cx="4475875" cy="27733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516217-4664-4342-A3ED-C404CE77CA11}">
      <dsp:nvSpPr>
        <dsp:cNvPr id="0" name=""/>
        <dsp:cNvSpPr/>
      </dsp:nvSpPr>
      <dsp:spPr>
        <a:xfrm>
          <a:off x="0" y="531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18005-599E-4B78-8DB4-0C5155EB5D36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9A87D6E-BECE-43A0-B4FB-2285EC74E285}">
      <dsp:nvSpPr>
        <dsp:cNvPr id="0" name=""/>
        <dsp:cNvSpPr/>
      </dsp:nvSpPr>
      <dsp:spPr>
        <a:xfrm>
          <a:off x="1435590" y="531"/>
          <a:ext cx="6451109" cy="12429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Tógadh an chéad Mhosc in Medina mar áit le guí agus adhradh a dhéanamh.</a:t>
          </a:r>
        </a:p>
      </dsp:txBody>
      <dsp:txXfrm>
        <a:off x="1435590" y="531"/>
        <a:ext cx="6451109" cy="1242935"/>
      </dsp:txXfrm>
    </dsp:sp>
    <dsp:sp modelId="{CB51F245-2BB5-46AD-B2CB-7B58CC886E5F}">
      <dsp:nvSpPr>
        <dsp:cNvPr id="0" name=""/>
        <dsp:cNvSpPr/>
      </dsp:nvSpPr>
      <dsp:spPr>
        <a:xfrm>
          <a:off x="0" y="1554201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B8BFA2-560C-4482-9706-585FD0DD5C25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5F417A-81D0-4335-A19F-C01990CA8A53}">
      <dsp:nvSpPr>
        <dsp:cNvPr id="0" name=""/>
        <dsp:cNvSpPr/>
      </dsp:nvSpPr>
      <dsp:spPr>
        <a:xfrm>
          <a:off x="1435590" y="1554201"/>
          <a:ext cx="6451109" cy="12429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Rinneadh Mahamad mar cheannaire Medina, agus bhí rialacha an Ioslamachais mar rialacha na cathrach ansin.</a:t>
          </a:r>
        </a:p>
      </dsp:txBody>
      <dsp:txXfrm>
        <a:off x="1435590" y="1554201"/>
        <a:ext cx="6451109" cy="1242935"/>
      </dsp:txXfrm>
    </dsp:sp>
    <dsp:sp modelId="{25200D3C-CBEC-4A38-B6B3-E9D16270AC83}">
      <dsp:nvSpPr>
        <dsp:cNvPr id="0" name=""/>
        <dsp:cNvSpPr/>
      </dsp:nvSpPr>
      <dsp:spPr>
        <a:xfrm>
          <a:off x="0" y="3107870"/>
          <a:ext cx="78867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C9DC9E-1BE4-4151-8F9D-EAA54D5C0CD1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0049E2-8F91-4324-A5CE-A883684AE2D1}">
      <dsp:nvSpPr>
        <dsp:cNvPr id="0" name=""/>
        <dsp:cNvSpPr/>
      </dsp:nvSpPr>
      <dsp:spPr>
        <a:xfrm>
          <a:off x="1435590" y="3107870"/>
          <a:ext cx="6451109" cy="1242935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Mhéadaigh a chumhacht agus a thionchar.</a:t>
          </a:r>
        </a:p>
      </dsp:txBody>
      <dsp:txXfrm>
        <a:off x="1435590" y="3107870"/>
        <a:ext cx="6451109" cy="1242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64F5-D009-4FC4-974D-72B5A580A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20BA0B-0142-4A2E-BD71-31D8E5947E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ga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13955-5E31-4CB5-B51F-0ADB58343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66D91B-03CA-4FD3-9848-DFDA3181E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5C501-2238-4A1E-BC60-A9AEB29A8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0148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BC8E0-17FA-4FE2-9AD2-F11B9ED13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C4F11D-88A2-43AA-AAB7-269AC8FC7F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D8793-D50C-4DD4-82C8-C2A322C5D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31425-4BBF-43AB-B3D7-85489FB29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1BB70-E0D9-4F11-AD09-068AF72C8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0643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5E2006-74C2-4E17-AC00-0144FF2575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1E0FB-E81C-4548-8D0D-81C06822DB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407A2-B66F-4159-83F7-88BC6434C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E0A00-01FB-4357-88CB-4207DD5F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C83CE-96B6-40CC-9C19-C5E69203C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82822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FF722-816D-46A9-93BD-5CC8EBB49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2DC04B-599B-4524-8678-3B3E91E2DB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C1144-734E-4C00-A120-344C9C2A9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C0B7E-4EFA-4053-A361-A00518F01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05695-E11B-4C1E-9D16-F90CBAF14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754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12CE-ED33-46D7-8FE0-DF4DC6924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D27ED-F698-4580-9860-247EFCDF4C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D8262-AD06-4F2D-9853-B4446389F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FAA9-E1D8-46FF-B42B-13FE55EF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223DB6-5F71-4EE3-B3EE-E9D29B842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20739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ED572-640E-408A-8356-549C5C4E8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8CD4E-2DB9-4C12-99C0-38B95B4C3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D528C-B033-49E1-B5CE-F56199FE1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3D973B-3D6C-4171-BD81-91213B94E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E40BBB-2E34-43F0-907B-5417A1C56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86C4D6-9AEC-4F22-9C0F-BF3047D06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2067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7D83E-58FE-42DF-A52F-8E0125D76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D2871-E21D-44D5-99EB-FEDF92F3B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F1E767-5E69-412A-A25C-E4B00BF22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E4C5A2-FCDA-402B-80C7-E3467C01F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0FBDD8-E700-496B-B210-93B4A7F285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6BA85-38FD-4734-9D09-4D5C27FA6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72157-7B9D-4508-9CBC-64DEF6DC7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BF849AD-0983-4DA8-A953-1BF900782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12313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B327C-D2BC-4665-A093-B75254EB3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5DE689-6947-4708-99DD-D4E3AD65D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C43D55-47E7-4E4C-A9FF-D9B505AB5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841D0-6004-4A03-817E-D91ACE546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6785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F3C9B7-F282-4E81-9C17-2D5DDB69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61A356-811F-4EFC-B77A-734C0A366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3E5CA3-8D92-4DAA-A5CE-F83EFFCDE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2610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2D0AE-6506-46E7-8C96-9B2705577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7E7B81-A338-4ABA-98EC-9E3B590FD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DA782C-BE7D-4259-B6EA-3D9DCD5580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1DC87-214A-4BF8-8118-4E6E0E207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D839A6-8F3A-4E19-B6AC-BC20CE721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48415-9D02-4026-A81F-37DAD2E3F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69767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B8BC9-6013-494C-BFE8-F40FDE05E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C65C3-7664-42B7-B418-E881CFD073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ga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5D610-BBE4-4958-99A7-5E5840479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501C2-423C-425E-89F9-4A68FF36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0ECE7-A641-47ED-869D-E2BCE0E5C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58FE73-5189-41CC-A966-ACF1C419E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522570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068AE6-F821-47F3-B051-2B1A47967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ga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101E0-4ECB-4FC9-9D76-C83DBD70CF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ga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AA8086-0FD4-4835-B94C-F517CD860A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1C0A3-1AD0-4719-A078-17DC15781F56}" type="datetimeFigureOut">
              <a:rPr lang="en-IE" smtClean="0"/>
              <a:t>16/02/2021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EE043E-0EED-4840-83D8-3503A78451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106FE-9B22-456F-8541-142864E2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B3E74-B748-4E42-B53D-6BC8F7092926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193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ga-I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amadan, Masjid, Islamic, Shikh, Pray">
            <a:extLst>
              <a:ext uri="{FF2B5EF4-FFF2-40B4-BE49-F238E27FC236}">
                <a16:creationId xmlns:a16="http://schemas.microsoft.com/office/drawing/2014/main" id="{976479E7-632C-4434-BC9B-C386906E70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6" r="15333" b="-1"/>
          <a:stretch/>
        </p:blipFill>
        <p:spPr bwMode="auto">
          <a:xfrm>
            <a:off x="20" y="1"/>
            <a:ext cx="9143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2"/>
            <a:ext cx="6858000" cy="290051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Mahamad</a:t>
            </a:r>
            <a:endParaRPr lang="en-IE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159404"/>
            <a:ext cx="6858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570-632 AD</a:t>
            </a:r>
            <a:endParaRPr lang="en-IE">
              <a:solidFill>
                <a:srgbClr val="FFFFFF"/>
              </a:solidFill>
            </a:endParaRP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770D399-4997-4ABA-B415-2940AA56C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88640"/>
            <a:ext cx="3195661" cy="50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2311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edina, Muslim, Mosque">
            <a:extLst>
              <a:ext uri="{FF2B5EF4-FFF2-40B4-BE49-F238E27FC236}">
                <a16:creationId xmlns:a16="http://schemas.microsoft.com/office/drawing/2014/main" id="{65FDC58C-8C06-43C7-88DB-47BE55CE2E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7" t="8967" r="1718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5" name="Rectangle 134">
            <a:extLst>
              <a:ext uri="{FF2B5EF4-FFF2-40B4-BE49-F238E27FC236}">
                <a16:creationId xmlns:a16="http://schemas.microsoft.com/office/drawing/2014/main" id="{2B1D4F77-A17C-43D7-B7FA-545148E4E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5619048" y="321176"/>
            <a:ext cx="3249230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BB88F-1004-458B-AE10-C86530AD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2488" y="640263"/>
            <a:ext cx="2819430" cy="1344975"/>
          </a:xfrm>
        </p:spPr>
        <p:txBody>
          <a:bodyPr>
            <a:normAutofit/>
          </a:bodyPr>
          <a:lstStyle/>
          <a:p>
            <a:r>
              <a:rPr lang="en-IE" sz="3500" b="1" dirty="0"/>
              <a:t>Medina</a:t>
            </a:r>
            <a:r>
              <a:rPr lang="en-IE" sz="3500" dirty="0"/>
              <a:t> </a:t>
            </a:r>
            <a:endParaRPr lang="ga-IE" sz="3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4CE1-52F6-4096-B9EB-0B98427A75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2487" y="1628800"/>
            <a:ext cx="2823099" cy="426597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Cuireadh fáilte </a:t>
            </a:r>
            <a:r>
              <a:rPr lang="en-US" sz="2000" dirty="0" err="1"/>
              <a:t>roimh</a:t>
            </a:r>
            <a:r>
              <a:rPr lang="en-US" sz="2000" dirty="0"/>
              <a:t> </a:t>
            </a:r>
            <a:r>
              <a:rPr lang="en-US" sz="2000" dirty="0" err="1"/>
              <a:t>Mhahamad</a:t>
            </a:r>
            <a:r>
              <a:rPr lang="en-US" sz="2000" dirty="0"/>
              <a:t> agus a </a:t>
            </a:r>
            <a:r>
              <a:rPr lang="en-US" sz="2000" dirty="0" err="1"/>
              <a:t>leantóirí</a:t>
            </a:r>
            <a:r>
              <a:rPr lang="en-US" sz="2000" dirty="0"/>
              <a:t> in Medina.</a:t>
            </a:r>
          </a:p>
          <a:p>
            <a:r>
              <a:rPr lang="en-US" sz="2000" dirty="0"/>
              <a:t>Rinne sé seanmóireacht ar theachtaireacht Allah agus bhí a </a:t>
            </a:r>
            <a:r>
              <a:rPr lang="en-US" sz="2000" dirty="0" err="1"/>
              <a:t>lán</a:t>
            </a:r>
            <a:r>
              <a:rPr lang="en-US" sz="2000" dirty="0"/>
              <a:t> </a:t>
            </a:r>
            <a:r>
              <a:rPr lang="en-US" sz="2000" dirty="0" err="1"/>
              <a:t>iompaitheach</a:t>
            </a:r>
            <a:r>
              <a:rPr lang="en-US" sz="2000" dirty="0"/>
              <a:t> aige.</a:t>
            </a:r>
          </a:p>
          <a:p>
            <a:r>
              <a:rPr lang="en-US" sz="2000" dirty="0"/>
              <a:t>Faoina cheannaireacht, bunaíodh an chéad chomhphobal </a:t>
            </a:r>
            <a:r>
              <a:rPr lang="en-US" sz="2000" dirty="0" err="1"/>
              <a:t>Moslamach</a:t>
            </a:r>
            <a:r>
              <a:rPr lang="en-US" sz="2000" dirty="0"/>
              <a:t> in Medina.</a:t>
            </a:r>
          </a:p>
          <a:p>
            <a:r>
              <a:rPr lang="en-US" sz="2000" dirty="0"/>
              <a:t>Mhéadaigh an comhphobal agus glacadh leis an gcód morálta - na Cúig Cholún</a:t>
            </a:r>
            <a:endParaRPr lang="en-IE" sz="2000" dirty="0"/>
          </a:p>
          <a:p>
            <a:endParaRPr lang="ga-IE" sz="1600" dirty="0"/>
          </a:p>
        </p:txBody>
      </p:sp>
    </p:spTree>
    <p:extLst>
      <p:ext uri="{BB962C8B-B14F-4D97-AF65-F5344CB8AC3E}">
        <p14:creationId xmlns:p14="http://schemas.microsoft.com/office/powerpoint/2010/main" val="329756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12F77-CC2C-4859-AF34-5801F13C1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Medina (ar lean)</a:t>
            </a:r>
            <a:endParaRPr lang="ga-IE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68BCAB-88F2-4CA1-B38A-A2531704C9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393069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5830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94C9A-98E7-49B0-B60F-2D99B06F0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6" y="629266"/>
            <a:ext cx="2750280" cy="1676603"/>
          </a:xfrm>
        </p:spPr>
        <p:txBody>
          <a:bodyPr>
            <a:normAutofit/>
          </a:bodyPr>
          <a:lstStyle/>
          <a:p>
            <a:r>
              <a:rPr lang="en-IE" sz="3100" b="1" dirty="0"/>
              <a:t>An Cába</a:t>
            </a:r>
            <a:endParaRPr lang="ga-IE" sz="31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1AA40-4607-4DE7-9C71-1F9B9EAC2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666" y="1916832"/>
            <a:ext cx="2990309" cy="4301089"/>
          </a:xfrm>
        </p:spPr>
        <p:txBody>
          <a:bodyPr>
            <a:normAutofit/>
          </a:bodyPr>
          <a:lstStyle/>
          <a:p>
            <a:r>
              <a:rPr lang="en-US" sz="2000" dirty="0"/>
              <a:t>D’fhill Mohamad ar ais ar Mheice 8 mbliana níos déanaí le harm mór.</a:t>
            </a:r>
          </a:p>
          <a:p>
            <a:r>
              <a:rPr lang="en-US" sz="2000" dirty="0"/>
              <a:t>Chuaigh sé díreach go dtí an </a:t>
            </a:r>
            <a:r>
              <a:rPr lang="en-IE" sz="2000" dirty="0"/>
              <a:t>Cába</a:t>
            </a:r>
            <a:r>
              <a:rPr lang="en-US" sz="2000" dirty="0"/>
              <a:t> (cumhdach i lár Mheice) agus baineadh na dealbha agus na híola go léir.</a:t>
            </a:r>
          </a:p>
          <a:p>
            <a:r>
              <a:rPr lang="en-US" sz="2000" dirty="0"/>
              <a:t>Bheartaigh sé go mbeadh an </a:t>
            </a:r>
            <a:r>
              <a:rPr lang="en-IE" sz="2000" dirty="0"/>
              <a:t>Cába</a:t>
            </a:r>
            <a:r>
              <a:rPr lang="en-US" sz="2000" dirty="0"/>
              <a:t> mar chumhdach (</a:t>
            </a:r>
            <a:r>
              <a:rPr lang="en-US" sz="2000" i="1" dirty="0"/>
              <a:t>shrine</a:t>
            </a:r>
            <a:r>
              <a:rPr lang="en-US" sz="2000" dirty="0"/>
              <a:t>) don </a:t>
            </a:r>
            <a:r>
              <a:rPr lang="en-US" sz="2000" dirty="0" err="1"/>
              <a:t>aon</a:t>
            </a:r>
            <a:r>
              <a:rPr lang="en-US" sz="2000" dirty="0"/>
              <a:t> Dia amháin, Allah.</a:t>
            </a:r>
          </a:p>
          <a:p>
            <a:endParaRPr lang="ga-IE" sz="1600" dirty="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006" y="2"/>
            <a:ext cx="5666994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Kaaba, The Pilgrim'S Guide, Religion, Mecca, Islam">
            <a:extLst>
              <a:ext uri="{FF2B5EF4-FFF2-40B4-BE49-F238E27FC236}">
                <a16:creationId xmlns:a16="http://schemas.microsoft.com/office/drawing/2014/main" id="{8B6F0DB3-159B-4A28-9E6A-384EAA47A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r="20586" b="1"/>
          <a:stretch/>
        </p:blipFill>
        <p:spPr bwMode="auto">
          <a:xfrm>
            <a:off x="3957066" y="640082"/>
            <a:ext cx="4707187" cy="557783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4624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8">
            <a:extLst>
              <a:ext uri="{FF2B5EF4-FFF2-40B4-BE49-F238E27FC236}">
                <a16:creationId xmlns:a16="http://schemas.microsoft.com/office/drawing/2014/main" id="{DE7FFD28-545C-4C88-A2E7-152FB234C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349250"/>
            <a:ext cx="8324850" cy="1803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CADBC1-33D9-4F3E-9847-C4D997DD2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816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IE" sz="1800" dirty="0">
                <a:solidFill>
                  <a:srgbClr val="FFFFFF"/>
                </a:solidFill>
              </a:rPr>
              <a:t>Ráitis foghlama: 3, 6, 8</a:t>
            </a:r>
            <a:br>
              <a:rPr lang="en-IE" sz="1800" dirty="0">
                <a:solidFill>
                  <a:srgbClr val="FFFFFF"/>
                </a:solidFill>
              </a:rPr>
            </a:br>
            <a:r>
              <a:rPr lang="en-IE" sz="1800" dirty="0">
                <a:solidFill>
                  <a:srgbClr val="FFFFFF"/>
                </a:solidFill>
              </a:rPr>
              <a:t>Torthaí foghlama: 2.6</a:t>
            </a:r>
            <a:br>
              <a:rPr lang="en-IE" sz="4000" dirty="0">
                <a:solidFill>
                  <a:srgbClr val="FFFFFF"/>
                </a:solidFill>
              </a:rPr>
            </a:br>
            <a:r>
              <a:rPr lang="en-IE" sz="4000" dirty="0">
                <a:solidFill>
                  <a:srgbClr val="FFFFFF"/>
                </a:solidFill>
              </a:rPr>
              <a:t>Intinní foghlama</a:t>
            </a:r>
            <a:endParaRPr lang="ga-IE" sz="4000" dirty="0">
              <a:solidFill>
                <a:srgbClr val="FFFFFF"/>
              </a:solidFill>
            </a:endParaRPr>
          </a:p>
        </p:txBody>
      </p:sp>
      <p:graphicFrame>
        <p:nvGraphicFramePr>
          <p:cNvPr id="27" name="Content Placeholder 2">
            <a:extLst>
              <a:ext uri="{FF2B5EF4-FFF2-40B4-BE49-F238E27FC236}">
                <a16:creationId xmlns:a16="http://schemas.microsoft.com/office/drawing/2014/main" id="{2C7C1715-CC9E-4DD4-A6FE-BB6EBB25F2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3280434"/>
              </p:ext>
            </p:extLst>
          </p:nvPr>
        </p:nvGraphicFramePr>
        <p:xfrm>
          <a:off x="628650" y="2455101"/>
          <a:ext cx="7886700" cy="37218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748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ecca, Mekkah, Saudi Arabia, Saudi, Arabia, Muslim">
            <a:extLst>
              <a:ext uri="{FF2B5EF4-FFF2-40B4-BE49-F238E27FC236}">
                <a16:creationId xmlns:a16="http://schemas.microsoft.com/office/drawing/2014/main" id="{F7475641-C51A-4C92-BFF4-E61A79C931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4" r="181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Rugadh é sa bhliain 570AD i dteaghlach tábhachtach i Meice.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Fágadh ina dhílleachta é agus é fós óg; thóg a sheanathair agus uncail é.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Ceantar trádála an-ghnóthach agus tábhachtach ab ea Meice ag an am.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Chaith sé roinnt blianta ag obair lena uncail a bhí ina cheannaí.</a:t>
            </a:r>
            <a:endParaRPr lang="en-IE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DA32CB-C22D-49C4-806A-82E8E63E06B7}"/>
              </a:ext>
            </a:extLst>
          </p:cNvPr>
          <p:cNvSpPr txBox="1"/>
          <p:nvPr/>
        </p:nvSpPr>
        <p:spPr>
          <a:xfrm>
            <a:off x="1619672" y="620688"/>
            <a:ext cx="51845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IE" sz="3200" b="1" u="sng" dirty="0" err="1"/>
              <a:t>Saol</a:t>
            </a:r>
            <a:r>
              <a:rPr lang="en-IE" sz="3200" b="1" u="sng" dirty="0"/>
              <a:t> </a:t>
            </a:r>
            <a:r>
              <a:rPr lang="en-IE" sz="3200" b="1" u="sng" dirty="0" err="1"/>
              <a:t>Mahamad</a:t>
            </a:r>
            <a:r>
              <a:rPr lang="en-IE" sz="3200" b="1" u="sng" dirty="0"/>
              <a:t> </a:t>
            </a:r>
            <a:endParaRPr lang="ga-IE" sz="3200" b="1" u="sng" dirty="0"/>
          </a:p>
        </p:txBody>
      </p:sp>
    </p:spTree>
    <p:extLst>
      <p:ext uri="{BB962C8B-B14F-4D97-AF65-F5344CB8AC3E}">
        <p14:creationId xmlns:p14="http://schemas.microsoft.com/office/powerpoint/2010/main" val="33190049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691227-0E19-436C-A132-7ABBF248E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841248"/>
            <a:ext cx="2636433" cy="5340097"/>
          </a:xfrm>
        </p:spPr>
        <p:txBody>
          <a:bodyPr anchor="ctr">
            <a:normAutofit/>
          </a:bodyPr>
          <a:lstStyle/>
          <a:p>
            <a:r>
              <a:rPr lang="en-IE" sz="4200" dirty="0">
                <a:solidFill>
                  <a:schemeClr val="bg1"/>
                </a:solidFill>
              </a:rPr>
              <a:t>Mahamad (ar lean) </a:t>
            </a:r>
            <a:endParaRPr lang="ga-IE" sz="42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48A95DF-6C45-45EB-84F8-6C893F1230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1774657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8719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Cloud, Himmel, Blue Sky, Revelation">
            <a:extLst>
              <a:ext uri="{FF2B5EF4-FFF2-40B4-BE49-F238E27FC236}">
                <a16:creationId xmlns:a16="http://schemas.microsoft.com/office/drawing/2014/main" id="{808E6559-0F3B-4268-AA87-5FAE7632E5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3EC3F93-24F2-4F64-84F4-5988423EC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IE" dirty="0">
                <a:solidFill>
                  <a:srgbClr val="FFFFFF"/>
                </a:solidFill>
              </a:rPr>
              <a:t>Mahamad (ar lean)</a:t>
            </a:r>
            <a:endParaRPr lang="ga-IE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Bhí Mahamad buartha faoi na rudaí a chonaic sé i Meice agus timpeall na háite - déithe bréagacha, caimiléireacht, gadaíocht agus bréagadóireacht, leatrom uafásach á imirt ar dhaoine bochta.</a:t>
            </a:r>
          </a:p>
          <a:p>
            <a:endParaRPr lang="en-US" sz="2800" dirty="0">
              <a:solidFill>
                <a:srgbClr val="FFFFFF"/>
              </a:solidFill>
            </a:endParaRPr>
          </a:p>
          <a:p>
            <a:r>
              <a:rPr lang="en-US" sz="2800" dirty="0">
                <a:solidFill>
                  <a:srgbClr val="FFFFFF"/>
                </a:solidFill>
              </a:rPr>
              <a:t>Théadh sé go minic chuig pluais i </a:t>
            </a:r>
            <a:r>
              <a:rPr lang="en-US" sz="2800" b="1" dirty="0">
                <a:solidFill>
                  <a:srgbClr val="FFFFFF"/>
                </a:solidFill>
              </a:rPr>
              <a:t>gCnoc</a:t>
            </a: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b="1" dirty="0">
                <a:solidFill>
                  <a:srgbClr val="FFFFFF"/>
                </a:solidFill>
              </a:rPr>
              <a:t>Hira</a:t>
            </a:r>
            <a:r>
              <a:rPr lang="en-US" sz="2800" dirty="0">
                <a:solidFill>
                  <a:srgbClr val="FFFFFF"/>
                </a:solidFill>
              </a:rPr>
              <a:t>, gar do Mheice agus dhéanadh sé machnamh ar an saol.</a:t>
            </a:r>
          </a:p>
        </p:txBody>
      </p:sp>
    </p:spTree>
    <p:extLst>
      <p:ext uri="{BB962C8B-B14F-4D97-AF65-F5344CB8AC3E}">
        <p14:creationId xmlns:p14="http://schemas.microsoft.com/office/powerpoint/2010/main" val="24998891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1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3530289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3" y="0"/>
            <a:ext cx="9141717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E5819BC-53EC-4861-B388-83D9024DB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788" y="841248"/>
            <a:ext cx="2636433" cy="5340097"/>
          </a:xfrm>
        </p:spPr>
        <p:txBody>
          <a:bodyPr anchor="ctr">
            <a:normAutofit/>
          </a:bodyPr>
          <a:lstStyle/>
          <a:p>
            <a:r>
              <a:rPr lang="en-US" sz="4200" b="1">
                <a:solidFill>
                  <a:schemeClr val="bg1"/>
                </a:solidFill>
              </a:rPr>
              <a:t>Oíche na cumhachta agus an fheabhais</a:t>
            </a:r>
            <a:endParaRPr lang="ga-IE" sz="420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DAD28D3-2BA1-45A3-BF08-90F54B544F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69932"/>
              </p:ext>
            </p:extLst>
          </p:nvPr>
        </p:nvGraphicFramePr>
        <p:xfrm>
          <a:off x="3739414" y="231006"/>
          <a:ext cx="4775935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2799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0" name="Rectangle 7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Sky On Fire, Revelation, Clouds, Light, Sunbeam">
            <a:extLst>
              <a:ext uri="{FF2B5EF4-FFF2-40B4-BE49-F238E27FC236}">
                <a16:creationId xmlns:a16="http://schemas.microsoft.com/office/drawing/2014/main" id="{156941F2-53D4-4CEE-803D-AE083EBD39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5566"/>
          <a:stretch/>
        </p:blipFill>
        <p:spPr bwMode="auto">
          <a:xfrm>
            <a:off x="240030" y="320040"/>
            <a:ext cx="8661654" cy="430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1" name="Rectangle 72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4782312"/>
            <a:ext cx="8661654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8AE739-92D8-4F59-A089-C3C97B86B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09083"/>
            <a:ext cx="2167128" cy="1345997"/>
          </a:xfrm>
        </p:spPr>
        <p:txBody>
          <a:bodyPr anchor="ctr">
            <a:normAutofit/>
          </a:bodyPr>
          <a:lstStyle/>
          <a:p>
            <a:r>
              <a:rPr lang="en-US" sz="2300" b="1" dirty="0">
                <a:solidFill>
                  <a:schemeClr val="bg1"/>
                </a:solidFill>
              </a:rPr>
              <a:t>Oíche na cumhachta agus an fheabhais</a:t>
            </a:r>
            <a:endParaRPr lang="ga-IE" sz="2300" dirty="0">
              <a:solidFill>
                <a:schemeClr val="bg1"/>
              </a:solidFill>
            </a:endParaRPr>
          </a:p>
        </p:txBody>
      </p:sp>
      <p:cxnSp>
        <p:nvCxnSpPr>
          <p:cNvPr id="3082" name="Straight Connector 74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3044952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4982" y="5009083"/>
            <a:ext cx="5232654" cy="1345997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Ba í an eachtra chráifeach sin an pointe tosaigh a spreag an spioradáltacht agus na luachanna creidimh a leag Mahamad síos don Ioslamachas.</a:t>
            </a:r>
            <a:endParaRPr lang="en-IE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2374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Rectangle 76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8" descr="Notebook, Pens, Notes, Write, Book">
            <a:extLst>
              <a:ext uri="{FF2B5EF4-FFF2-40B4-BE49-F238E27FC236}">
                <a16:creationId xmlns:a16="http://schemas.microsoft.com/office/drawing/2014/main" id="{C85060DD-8D3C-48CD-A319-D4632A2F3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999" b="-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Obair Bhaile</a:t>
            </a:r>
            <a:endParaRPr lang="en-IE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Scríobh scéal ó </a:t>
            </a:r>
            <a:r>
              <a:rPr lang="en-US" sz="3600" dirty="0" err="1">
                <a:solidFill>
                  <a:srgbClr val="FFFFFF"/>
                </a:solidFill>
              </a:rPr>
              <a:t>dhearcadh</a:t>
            </a:r>
            <a:r>
              <a:rPr lang="en-US" sz="3600" dirty="0">
                <a:solidFill>
                  <a:srgbClr val="FFFFFF"/>
                </a:solidFill>
              </a:rPr>
              <a:t> </a:t>
            </a:r>
            <a:r>
              <a:rPr lang="en-US" sz="3600" dirty="0" err="1">
                <a:solidFill>
                  <a:srgbClr val="FFFFFF"/>
                </a:solidFill>
              </a:rPr>
              <a:t>Mahamad</a:t>
            </a:r>
            <a:r>
              <a:rPr lang="en-US" sz="3600" dirty="0">
                <a:solidFill>
                  <a:srgbClr val="FFFFFF"/>
                </a:solidFill>
              </a:rPr>
              <a:t> ar na heachtraí a tharla ar oíche na cumhachta agus an fheabhais.</a:t>
            </a:r>
            <a:endParaRPr lang="en-IE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8005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9804-4F16-4013-BD0E-FA6E622E7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759" y="3752849"/>
            <a:ext cx="2468166" cy="2452687"/>
          </a:xfrm>
        </p:spPr>
        <p:txBody>
          <a:bodyPr anchor="ctr">
            <a:normAutofit/>
          </a:bodyPr>
          <a:lstStyle/>
          <a:p>
            <a:r>
              <a:rPr lang="en-IE" sz="3100"/>
              <a:t>An Hijra</a:t>
            </a:r>
            <a:endParaRPr lang="ga-IE" sz="3100"/>
          </a:p>
        </p:txBody>
      </p:sp>
      <p:pic>
        <p:nvPicPr>
          <p:cNvPr id="7170" name="Picture 2" descr="Saudi Arabian Desert, Desert">
            <a:extLst>
              <a:ext uri="{FF2B5EF4-FFF2-40B4-BE49-F238E27FC236}">
                <a16:creationId xmlns:a16="http://schemas.microsoft.com/office/drawing/2014/main" id="{14E94F51-6D95-4C41-8486-C595710CEE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66" b="6640"/>
          <a:stretch/>
        </p:blipFill>
        <p:spPr bwMode="auto">
          <a:xfrm>
            <a:off x="20" y="10"/>
            <a:ext cx="9143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D1CD8-379D-41A1-B2D9-44A4B76A3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1760" y="3752850"/>
            <a:ext cx="6370286" cy="298851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D’fhág Mahamad agus grúpa leantóirí Meice go rúnda i lár na hoíche.</a:t>
            </a:r>
          </a:p>
          <a:p>
            <a:r>
              <a:rPr lang="en-US" sz="2000" dirty="0"/>
              <a:t>Thaistil siad trasna an fhásaigh go Medina.</a:t>
            </a:r>
          </a:p>
          <a:p>
            <a:r>
              <a:rPr lang="en-US" sz="2000" dirty="0"/>
              <a:t>Glaoitear an </a:t>
            </a:r>
            <a:r>
              <a:rPr lang="en-US" sz="2000" b="1" dirty="0"/>
              <a:t>Hijra </a:t>
            </a:r>
            <a:r>
              <a:rPr lang="en-US" sz="2000" dirty="0"/>
              <a:t>ar an aistear deacair seo ó Mheice go Medina.</a:t>
            </a:r>
          </a:p>
          <a:p>
            <a:r>
              <a:rPr lang="en-US" sz="2000" dirty="0"/>
              <a:t>Dar leis na Moslamaigh, marcálann an ócáid seo tús chreideamh an Ioslamachais.</a:t>
            </a:r>
          </a:p>
          <a:p>
            <a:r>
              <a:rPr lang="en-US" sz="2000" dirty="0"/>
              <a:t>Marcálann sé an chéad lá den chéad bhliain san fhéilire Ioslamach.</a:t>
            </a:r>
            <a:endParaRPr lang="en-IE" sz="2000" dirty="0"/>
          </a:p>
          <a:p>
            <a:endParaRPr lang="ga-IE" sz="1500" dirty="0"/>
          </a:p>
        </p:txBody>
      </p:sp>
    </p:spTree>
    <p:extLst>
      <p:ext uri="{BB962C8B-B14F-4D97-AF65-F5344CB8AC3E}">
        <p14:creationId xmlns:p14="http://schemas.microsoft.com/office/powerpoint/2010/main" val="4288673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566</Words>
  <Application>Microsoft Office PowerPoint</Application>
  <PresentationFormat>On-screen Show (4:3)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Mahamad</vt:lpstr>
      <vt:lpstr>Ráitis foghlama: 3, 6, 8 Torthaí foghlama: 2.6 Intinní foghlama</vt:lpstr>
      <vt:lpstr>PowerPoint Presentation</vt:lpstr>
      <vt:lpstr>Mahamad (ar lean) </vt:lpstr>
      <vt:lpstr>Mahamad (ar lean)</vt:lpstr>
      <vt:lpstr>Oíche na cumhachta agus an fheabhais</vt:lpstr>
      <vt:lpstr>Oíche na cumhachta agus an fheabhais</vt:lpstr>
      <vt:lpstr>Obair Bhaile</vt:lpstr>
      <vt:lpstr>An Hijra</vt:lpstr>
      <vt:lpstr>Medina </vt:lpstr>
      <vt:lpstr>Medina (ar lean)</vt:lpstr>
      <vt:lpstr>An Cába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Mahamad</dc:title>
  <dc:creator>Aoife Nic Uaid</dc:creator>
  <cp:lastModifiedBy>Frank  Ó Tormaigh</cp:lastModifiedBy>
  <cp:revision>5</cp:revision>
  <dcterms:created xsi:type="dcterms:W3CDTF">2021-01-25T15:20:28Z</dcterms:created>
  <dcterms:modified xsi:type="dcterms:W3CDTF">2021-02-16T09:19:45Z</dcterms:modified>
</cp:coreProperties>
</file>