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3B3F25-4387-90AF-FFF7-3C7FAAA4ABC6}" v="153" dt="2020-08-13T18:48:07.172"/>
    <p1510:client id="{80ADCDF9-665C-6D4C-8C73-89D4795DC91D}" v="17" dt="2020-08-13T18:46:07.744"/>
    <p1510:client id="{8757F8CB-FC92-43B9-91BE-EB0F90D7528A}" v="509" dt="2020-08-13T17:07:59.5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qXwkHCmCfc" TargetMode="External"/><Relationship Id="rId2" Type="http://schemas.openxmlformats.org/officeDocument/2006/relationships/hyperlink" Target="https://youtu.be/lSSjm8HDSq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blTfE7oETh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FA6C9-5562-4A94-AC6A-D6BCAE5FF9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101" y="937675"/>
            <a:ext cx="10318418" cy="4394988"/>
          </a:xfrm>
        </p:spPr>
        <p:txBody>
          <a:bodyPr/>
          <a:lstStyle/>
          <a:p>
            <a:r>
              <a:rPr lang="ga-IE"/>
              <a:t>An Ghaeilge</a:t>
            </a:r>
            <a:br>
              <a:rPr lang="ga-IE"/>
            </a:br>
            <a:r>
              <a:rPr lang="ga-IE" sz="7200"/>
              <a:t>sa Rang Ceoil</a:t>
            </a:r>
            <a:endParaRPr lang="ga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AFFAE1-0EC8-42D1-A63F-3323F72C42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ga-IE"/>
              <a:t>Treoracha Bunúsacha</a:t>
            </a:r>
          </a:p>
        </p:txBody>
      </p:sp>
    </p:spTree>
    <p:extLst>
      <p:ext uri="{BB962C8B-B14F-4D97-AF65-F5344CB8AC3E}">
        <p14:creationId xmlns:p14="http://schemas.microsoft.com/office/powerpoint/2010/main" val="345557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5C086-4FBE-4964-8453-E3258F057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Ainmfhocail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E6CBA-CCDB-426D-BDC2-9F741A4CA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ga-IE" dirty="0"/>
              <a:t>Ainmfhocal :  </a:t>
            </a:r>
            <a:r>
              <a:rPr lang="en-IE" dirty="0"/>
              <a:t>d</a:t>
            </a:r>
            <a:r>
              <a:rPr lang="ga-IE" dirty="0"/>
              <a:t>Ainm ruda,  ainm áite nó ainm duine.</a:t>
            </a:r>
          </a:p>
          <a:p>
            <a:r>
              <a:rPr lang="ga-IE" dirty="0"/>
              <a:t>Tá gach ainmfhocal FIRINSCNEACH nó BAININSCNEACH agus tá tionchar aige sin ar na bealaí ina n-úsáidtear iad.</a:t>
            </a:r>
          </a:p>
          <a:p>
            <a:r>
              <a:rPr lang="ga-IE" dirty="0"/>
              <a:t>Úsáidtear </a:t>
            </a:r>
            <a:r>
              <a:rPr lang="ga-IE" b="1" dirty="0"/>
              <a:t>ainmfhocail agus an t-ALT </a:t>
            </a:r>
            <a:r>
              <a:rPr lang="ga-IE" dirty="0"/>
              <a:t>le chéile go minic:  </a:t>
            </a:r>
            <a:r>
              <a:rPr lang="ga-IE" b="1" dirty="0"/>
              <a:t>An</a:t>
            </a:r>
            <a:r>
              <a:rPr lang="ga-IE" dirty="0"/>
              <a:t> Ceol,  </a:t>
            </a:r>
            <a:r>
              <a:rPr lang="ga-IE" b="1" dirty="0"/>
              <a:t>An</a:t>
            </a:r>
            <a:r>
              <a:rPr lang="ga-IE" dirty="0"/>
              <a:t> Múinteoir,  </a:t>
            </a:r>
            <a:r>
              <a:rPr lang="ga-IE" b="1" dirty="0"/>
              <a:t>An</a:t>
            </a:r>
            <a:r>
              <a:rPr lang="ga-IE" dirty="0"/>
              <a:t> Uirlis.</a:t>
            </a:r>
          </a:p>
          <a:p>
            <a:r>
              <a:rPr lang="ga-IE" dirty="0"/>
              <a:t>Más ainmfhocal </a:t>
            </a:r>
            <a:r>
              <a:rPr lang="ga-IE" b="1" dirty="0"/>
              <a:t>FIRINSCNEACH</a:t>
            </a:r>
            <a:r>
              <a:rPr lang="ga-IE" dirty="0"/>
              <a:t> atá ann, níl aon athrú le déanamh</a:t>
            </a:r>
            <a:r>
              <a:rPr lang="en-IE" dirty="0"/>
              <a:t> </a:t>
            </a:r>
            <a:r>
              <a:rPr lang="en-IE" dirty="0" err="1"/>
              <a:t>má</a:t>
            </a:r>
            <a:r>
              <a:rPr lang="en-IE" dirty="0"/>
              <a:t> </a:t>
            </a:r>
            <a:r>
              <a:rPr lang="en-IE" dirty="0" err="1"/>
              <a:t>thosaíonn</a:t>
            </a:r>
            <a:r>
              <a:rPr lang="en-IE" dirty="0"/>
              <a:t> an t-</a:t>
            </a:r>
            <a:r>
              <a:rPr lang="en-IE" dirty="0" err="1"/>
              <a:t>ainmfhocal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chonsan</a:t>
            </a:r>
            <a:r>
              <a:rPr lang="ga-IE" dirty="0"/>
              <a:t>.</a:t>
            </a:r>
          </a:p>
          <a:p>
            <a:r>
              <a:rPr lang="ga-IE" dirty="0"/>
              <a:t>Más ainmfhocal </a:t>
            </a:r>
            <a:r>
              <a:rPr lang="ga-IE" b="1" dirty="0"/>
              <a:t>BAININSCNEACH</a:t>
            </a:r>
            <a:r>
              <a:rPr lang="ga-IE" dirty="0"/>
              <a:t> atá ann, cuirtear </a:t>
            </a:r>
            <a:r>
              <a:rPr lang="ga-IE" b="1" dirty="0"/>
              <a:t>séimhiú</a:t>
            </a:r>
            <a:r>
              <a:rPr lang="ga-IE" dirty="0"/>
              <a:t> i ndiaidh an ailt:  </a:t>
            </a:r>
          </a:p>
          <a:p>
            <a:pPr marL="0" indent="0">
              <a:buNone/>
            </a:pPr>
            <a:r>
              <a:rPr lang="ga-IE" dirty="0"/>
              <a:t>       An G</a:t>
            </a:r>
            <a:r>
              <a:rPr lang="ga-IE" b="1" dirty="0"/>
              <a:t>h</a:t>
            </a:r>
            <a:r>
              <a:rPr lang="ga-IE" dirty="0"/>
              <a:t>luaiseacht, An C</a:t>
            </a:r>
            <a:r>
              <a:rPr lang="ga-IE" b="1" dirty="0"/>
              <a:t>h</a:t>
            </a:r>
            <a:r>
              <a:rPr lang="ga-IE" dirty="0"/>
              <a:t>eolfhoireann, An F</a:t>
            </a:r>
            <a:r>
              <a:rPr lang="ga-IE" b="1" dirty="0"/>
              <a:t>h</a:t>
            </a:r>
            <a:r>
              <a:rPr lang="ga-IE" dirty="0"/>
              <a:t>oirm.</a:t>
            </a:r>
          </a:p>
          <a:p>
            <a:r>
              <a:rPr lang="ga-IE" dirty="0"/>
              <a:t>Cuirtear an </a:t>
            </a:r>
            <a:r>
              <a:rPr lang="ga-IE" b="1" dirty="0"/>
              <a:t>séimhiú</a:t>
            </a:r>
            <a:r>
              <a:rPr lang="ga-IE" dirty="0"/>
              <a:t> sin </a:t>
            </a:r>
            <a:r>
              <a:rPr lang="ga-IE" b="1" dirty="0"/>
              <a:t>san aidiacht </a:t>
            </a:r>
            <a:r>
              <a:rPr lang="ga-IE" dirty="0"/>
              <a:t>má tá </a:t>
            </a:r>
            <a:r>
              <a:rPr lang="ga-IE" b="1" dirty="0"/>
              <a:t>cur síos </a:t>
            </a:r>
            <a:r>
              <a:rPr lang="ga-IE" dirty="0"/>
              <a:t>á dhéanamh </a:t>
            </a:r>
            <a:r>
              <a:rPr lang="ga-IE" b="1" dirty="0"/>
              <a:t>ar ainmfhocal BAININSCNEACH</a:t>
            </a:r>
            <a:r>
              <a:rPr lang="ga-IE" dirty="0"/>
              <a:t>: Ceolfhoireann m</a:t>
            </a:r>
            <a:r>
              <a:rPr lang="ga-IE" b="1" dirty="0"/>
              <a:t>h</a:t>
            </a:r>
            <a:r>
              <a:rPr lang="ga-IE" dirty="0"/>
              <a:t>ór, Stíl c</a:t>
            </a:r>
            <a:r>
              <a:rPr lang="ga-IE" b="1" dirty="0"/>
              <a:t>h</a:t>
            </a:r>
            <a:r>
              <a:rPr lang="ga-IE" dirty="0"/>
              <a:t>lasaiceach</a:t>
            </a:r>
          </a:p>
        </p:txBody>
      </p:sp>
    </p:spTree>
    <p:extLst>
      <p:ext uri="{BB962C8B-B14F-4D97-AF65-F5344CB8AC3E}">
        <p14:creationId xmlns:p14="http://schemas.microsoft.com/office/powerpoint/2010/main" val="363789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2762A-FD4F-458A-BF50-7178FA469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AN Tuiseal Ginideach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1484-D53A-496C-942B-8C019A5BF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altLang="en-US" dirty="0" err="1"/>
              <a:t>Má</a:t>
            </a:r>
            <a:r>
              <a:rPr lang="en-US" altLang="en-US" dirty="0"/>
              <a:t> </a:t>
            </a:r>
            <a:r>
              <a:rPr lang="en-US" altLang="en-US" dirty="0" err="1"/>
              <a:t>thagann</a:t>
            </a:r>
            <a:r>
              <a:rPr lang="en-US" altLang="en-US" dirty="0"/>
              <a:t> </a:t>
            </a:r>
            <a:r>
              <a:rPr lang="en-US" altLang="en-US" b="1" dirty="0" err="1"/>
              <a:t>dhá</a:t>
            </a:r>
            <a:r>
              <a:rPr lang="en-US" altLang="en-US" b="1" dirty="0"/>
              <a:t> </a:t>
            </a:r>
            <a:r>
              <a:rPr lang="en-US" altLang="en-US" b="1" dirty="0" err="1"/>
              <a:t>ainmfhocal</a:t>
            </a:r>
            <a:r>
              <a:rPr lang="en-US" altLang="en-US" b="1" dirty="0"/>
              <a:t> </a:t>
            </a:r>
            <a:r>
              <a:rPr lang="en-US" altLang="en-US" dirty="0"/>
              <a:t>le </a:t>
            </a:r>
            <a:r>
              <a:rPr lang="en-US" altLang="en-US" dirty="0" err="1"/>
              <a:t>chéile</a:t>
            </a:r>
            <a:r>
              <a:rPr lang="en-US" altLang="en-US" dirty="0"/>
              <a:t> </a:t>
            </a:r>
            <a:r>
              <a:rPr lang="en-US" altLang="en-US" dirty="0" err="1"/>
              <a:t>agus</a:t>
            </a:r>
            <a:r>
              <a:rPr lang="en-US" altLang="en-US" dirty="0"/>
              <a:t> </a:t>
            </a:r>
            <a:r>
              <a:rPr lang="en-US" altLang="en-US" dirty="0" err="1"/>
              <a:t>nasc</a:t>
            </a:r>
            <a:r>
              <a:rPr lang="en-US" altLang="en-US" dirty="0"/>
              <a:t> </a:t>
            </a:r>
            <a:r>
              <a:rPr lang="en-US" altLang="en-US" dirty="0" err="1"/>
              <a:t>eatarthu</a:t>
            </a:r>
            <a:r>
              <a:rPr lang="en-US" altLang="en-US" dirty="0"/>
              <a:t>, </a:t>
            </a:r>
            <a:r>
              <a:rPr lang="en-US" altLang="en-US" dirty="0" err="1"/>
              <a:t>bíonn</a:t>
            </a:r>
            <a:r>
              <a:rPr lang="en-US" altLang="en-US" dirty="0"/>
              <a:t> an </a:t>
            </a:r>
            <a:r>
              <a:rPr lang="en-US" altLang="en-US" b="1" dirty="0" err="1"/>
              <a:t>dara</a:t>
            </a:r>
            <a:r>
              <a:rPr lang="en-US" altLang="en-US" b="1" dirty="0"/>
              <a:t> </a:t>
            </a:r>
            <a:r>
              <a:rPr lang="en-US" altLang="en-US" b="1" dirty="0" err="1"/>
              <a:t>ceann</a:t>
            </a:r>
            <a:r>
              <a:rPr lang="en-US" altLang="en-US" b="1" dirty="0"/>
              <a:t> </a:t>
            </a:r>
            <a:r>
              <a:rPr lang="en-US" altLang="en-US" dirty="0" err="1"/>
              <a:t>sa</a:t>
            </a:r>
            <a:r>
              <a:rPr lang="en-US" altLang="en-US" dirty="0"/>
              <a:t> </a:t>
            </a:r>
            <a:r>
              <a:rPr lang="en-US" altLang="en-US" dirty="0" err="1"/>
              <a:t>tuiseal</a:t>
            </a:r>
            <a:r>
              <a:rPr lang="en-US" altLang="en-US" dirty="0"/>
              <a:t> </a:t>
            </a:r>
            <a:r>
              <a:rPr lang="en-US" altLang="en-US" dirty="0" err="1"/>
              <a:t>ginideach</a:t>
            </a:r>
            <a:r>
              <a:rPr lang="en-US" altLang="en-US" dirty="0"/>
              <a:t> </a:t>
            </a:r>
            <a:r>
              <a:rPr lang="en-US" altLang="en-US" dirty="0" err="1"/>
              <a:t>agus</a:t>
            </a:r>
            <a:r>
              <a:rPr lang="en-US" altLang="en-US" dirty="0"/>
              <a:t> </a:t>
            </a:r>
            <a:r>
              <a:rPr lang="en-US" altLang="en-US" dirty="0" err="1"/>
              <a:t>caithfear</a:t>
            </a:r>
            <a:r>
              <a:rPr lang="en-US" altLang="en-US" dirty="0"/>
              <a:t> é </a:t>
            </a:r>
            <a:r>
              <a:rPr lang="en-US" altLang="en-US" b="1" dirty="0"/>
              <a:t>a </a:t>
            </a:r>
            <a:r>
              <a:rPr lang="en-US" altLang="en-US" b="1" dirty="0" err="1"/>
              <a:t>athrú</a:t>
            </a:r>
            <a:r>
              <a:rPr lang="en-US" altLang="en-US" b="1" dirty="0"/>
              <a:t> </a:t>
            </a:r>
            <a:r>
              <a:rPr lang="en-US" altLang="en-US" dirty="0"/>
              <a:t>mar sin. </a:t>
            </a:r>
            <a:r>
              <a:rPr lang="en-US" altLang="en-US" dirty="0" err="1"/>
              <a:t>Bíonn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h</a:t>
            </a:r>
            <a:r>
              <a:rPr lang="en-US" altLang="en-US" b="1" dirty="0" err="1"/>
              <a:t>athruithe</a:t>
            </a:r>
            <a:r>
              <a:rPr lang="en-US" altLang="en-US" dirty="0"/>
              <a:t> sin </a:t>
            </a:r>
            <a:r>
              <a:rPr lang="en-US" altLang="en-US" dirty="0" err="1"/>
              <a:t>difriúil</a:t>
            </a:r>
            <a:r>
              <a:rPr lang="en-US" altLang="en-US" dirty="0"/>
              <a:t> </a:t>
            </a:r>
            <a:r>
              <a:rPr lang="en-US" altLang="en-US" b="1" dirty="0"/>
              <a:t>ag </a:t>
            </a:r>
            <a:r>
              <a:rPr lang="en-US" altLang="en-US" b="1" dirty="0" err="1"/>
              <a:t>brath</a:t>
            </a:r>
            <a:r>
              <a:rPr lang="en-US" altLang="en-US" b="1" dirty="0"/>
              <a:t> </a:t>
            </a:r>
            <a:r>
              <a:rPr lang="en-US" altLang="en-US" b="1" dirty="0" err="1"/>
              <a:t>ar</a:t>
            </a:r>
            <a:r>
              <a:rPr lang="en-US" altLang="en-US" b="1" dirty="0"/>
              <a:t> </a:t>
            </a:r>
            <a:r>
              <a:rPr lang="en-US" altLang="en-US" b="1" dirty="0" err="1"/>
              <a:t>inscne</a:t>
            </a:r>
            <a:r>
              <a:rPr lang="en-US" altLang="en-US" b="1" dirty="0"/>
              <a:t> an </a:t>
            </a:r>
            <a:r>
              <a:rPr lang="en-US" altLang="en-US" b="1" dirty="0" err="1"/>
              <a:t>fhoca</a:t>
            </a:r>
            <a:r>
              <a:rPr lang="ga-IE" altLang="en-US" b="1" dirty="0"/>
              <a:t>i</a:t>
            </a:r>
            <a:r>
              <a:rPr lang="en-US" altLang="en-US" b="1" dirty="0"/>
              <a:t>l </a:t>
            </a:r>
            <a:r>
              <a:rPr lang="en-US" altLang="en-US" dirty="0" err="1"/>
              <a:t>agus</a:t>
            </a:r>
            <a:r>
              <a:rPr lang="en-US" altLang="en-US" dirty="0"/>
              <a:t> </a:t>
            </a:r>
            <a:r>
              <a:rPr lang="en-US" altLang="en-US" dirty="0" err="1"/>
              <a:t>ar</a:t>
            </a:r>
            <a:r>
              <a:rPr lang="en-US" altLang="en-US" dirty="0"/>
              <a:t> an </a:t>
            </a:r>
            <a:r>
              <a:rPr lang="en-US" altLang="en-US" dirty="0" err="1"/>
              <a:t>díochlaonadh</a:t>
            </a:r>
            <a:r>
              <a:rPr lang="en-US" altLang="en-US" dirty="0"/>
              <a:t> </a:t>
            </a:r>
            <a:r>
              <a:rPr lang="en-US" altLang="en-US" dirty="0" err="1"/>
              <a:t>ina</a:t>
            </a:r>
            <a:r>
              <a:rPr lang="en-US" altLang="en-US" dirty="0"/>
              <a:t> </a:t>
            </a:r>
            <a:r>
              <a:rPr lang="en-US" altLang="en-US" dirty="0" err="1"/>
              <a:t>bhfuil</a:t>
            </a:r>
            <a:r>
              <a:rPr lang="en-US" altLang="en-US" dirty="0"/>
              <a:t> </a:t>
            </a:r>
            <a:r>
              <a:rPr lang="en-US" altLang="en-US" dirty="0" err="1"/>
              <a:t>sé</a:t>
            </a:r>
            <a:r>
              <a:rPr lang="en-US" altLang="en-US" dirty="0"/>
              <a:t>.  </a:t>
            </a:r>
            <a:r>
              <a:rPr lang="en-US" altLang="en-US" dirty="0" err="1"/>
              <a:t>Má</a:t>
            </a:r>
            <a:r>
              <a:rPr lang="en-US" altLang="en-US" dirty="0"/>
              <a:t> </a:t>
            </a:r>
            <a:r>
              <a:rPr lang="en-US" altLang="en-US" dirty="0" err="1"/>
              <a:t>chuardaíonn</a:t>
            </a:r>
            <a:r>
              <a:rPr lang="en-US" altLang="en-US" dirty="0"/>
              <a:t> </a:t>
            </a:r>
            <a:r>
              <a:rPr lang="en-US" altLang="en-US" dirty="0" err="1"/>
              <a:t>tú</a:t>
            </a:r>
            <a:r>
              <a:rPr lang="en-US" altLang="en-US" dirty="0"/>
              <a:t> focal </a:t>
            </a:r>
            <a:r>
              <a:rPr lang="en-US" altLang="en-US" dirty="0" err="1"/>
              <a:t>ar</a:t>
            </a:r>
            <a:r>
              <a:rPr lang="en-US" altLang="en-US" dirty="0"/>
              <a:t> </a:t>
            </a:r>
            <a:r>
              <a:rPr lang="en-US" altLang="en-US" dirty="0" err="1"/>
              <a:t>bith</a:t>
            </a:r>
            <a:r>
              <a:rPr lang="en-US" altLang="en-US" dirty="0"/>
              <a:t> san </a:t>
            </a:r>
            <a:r>
              <a:rPr lang="en-US" altLang="en-US" dirty="0" err="1"/>
              <a:t>fhoclóir</a:t>
            </a:r>
            <a:r>
              <a:rPr lang="ga-IE" altLang="en-US" dirty="0"/>
              <a:t> (nó ar téarma.ie / teanglann.ie / foclóir.ie)</a:t>
            </a:r>
            <a:r>
              <a:rPr lang="en-US" altLang="en-US" dirty="0"/>
              <a:t>, </a:t>
            </a:r>
            <a:r>
              <a:rPr lang="en-US" altLang="en-US" dirty="0" err="1"/>
              <a:t>deir</a:t>
            </a:r>
            <a:r>
              <a:rPr lang="en-US" altLang="en-US" dirty="0"/>
              <a:t> </a:t>
            </a:r>
            <a:r>
              <a:rPr lang="en-US" altLang="en-US" dirty="0" err="1"/>
              <a:t>sé</a:t>
            </a:r>
            <a:r>
              <a:rPr lang="en-US" altLang="en-US" dirty="0"/>
              <a:t> </a:t>
            </a:r>
            <a:r>
              <a:rPr lang="en-US" altLang="en-US" dirty="0" err="1"/>
              <a:t>leat</a:t>
            </a:r>
            <a:r>
              <a:rPr lang="en-US" altLang="en-US" dirty="0"/>
              <a:t> </a:t>
            </a:r>
            <a:r>
              <a:rPr lang="en-US" altLang="en-US" dirty="0" err="1"/>
              <a:t>cén</a:t>
            </a:r>
            <a:r>
              <a:rPr lang="en-US" altLang="en-US" dirty="0"/>
              <a:t> </a:t>
            </a:r>
            <a:r>
              <a:rPr lang="en-US" altLang="en-US" dirty="0" err="1"/>
              <a:t>inscne</a:t>
            </a:r>
            <a:r>
              <a:rPr lang="en-US" altLang="en-US" dirty="0"/>
              <a:t> </a:t>
            </a:r>
            <a:r>
              <a:rPr lang="en-US" altLang="en-US" dirty="0" err="1"/>
              <a:t>agus</a:t>
            </a:r>
            <a:r>
              <a:rPr lang="en-US" altLang="en-US" dirty="0"/>
              <a:t> </a:t>
            </a:r>
            <a:r>
              <a:rPr lang="en-US" altLang="en-US" dirty="0" err="1"/>
              <a:t>cén</a:t>
            </a:r>
            <a:r>
              <a:rPr lang="en-US" altLang="en-US" dirty="0"/>
              <a:t> </a:t>
            </a:r>
            <a:r>
              <a:rPr lang="en-US" altLang="en-US" dirty="0" err="1"/>
              <a:t>díochlaonadh</a:t>
            </a:r>
            <a:r>
              <a:rPr lang="en-US" altLang="en-US" dirty="0"/>
              <a:t> a </a:t>
            </a:r>
            <a:r>
              <a:rPr lang="en-US" altLang="en-US" dirty="0" err="1"/>
              <a:t>bhaineann</a:t>
            </a:r>
            <a:r>
              <a:rPr lang="en-US" altLang="en-US" dirty="0"/>
              <a:t> leis.</a:t>
            </a:r>
            <a:endParaRPr lang="ga-IE" altLang="en-US" dirty="0"/>
          </a:p>
          <a:p>
            <a:pPr marL="0" indent="0">
              <a:buNone/>
            </a:pPr>
            <a:r>
              <a:rPr lang="ga-IE" altLang="en-US" b="1" u="sng" dirty="0"/>
              <a:t>SAMPLAÍ</a:t>
            </a:r>
            <a:r>
              <a:rPr lang="ga-IE" altLang="en-US" dirty="0"/>
              <a:t> </a:t>
            </a:r>
          </a:p>
          <a:p>
            <a:pPr marL="0" indent="0">
              <a:buNone/>
            </a:pPr>
            <a:r>
              <a:rPr lang="ga-IE" altLang="en-US" dirty="0"/>
              <a:t>	SEOMRA CEO</a:t>
            </a:r>
            <a:r>
              <a:rPr lang="ga-IE" altLang="en-US" b="1" dirty="0"/>
              <a:t>I</a:t>
            </a:r>
            <a:r>
              <a:rPr lang="ga-IE" altLang="en-US" dirty="0"/>
              <a:t>L</a:t>
            </a:r>
          </a:p>
          <a:p>
            <a:pPr marL="0" indent="0">
              <a:buNone/>
            </a:pPr>
            <a:r>
              <a:rPr lang="ga-IE" altLang="en-US" dirty="0"/>
              <a:t>	MÚINTEOIR RANG</a:t>
            </a:r>
            <a:r>
              <a:rPr lang="ga-IE" altLang="en-US" b="1" dirty="0"/>
              <a:t>A</a:t>
            </a:r>
          </a:p>
          <a:p>
            <a:pPr marL="0" indent="0">
              <a:buNone/>
            </a:pPr>
            <a:r>
              <a:rPr lang="ga-IE" altLang="en-US" dirty="0"/>
              <a:t>	OBAIR B</a:t>
            </a:r>
            <a:r>
              <a:rPr lang="ga-IE" altLang="en-US" b="1" dirty="0"/>
              <a:t>H</a:t>
            </a:r>
            <a:r>
              <a:rPr lang="ga-IE" altLang="en-US" dirty="0"/>
              <a:t>EIRT</a:t>
            </a:r>
            <a:r>
              <a:rPr lang="ga-IE" altLang="en-US" b="1" dirty="0"/>
              <a:t>E</a:t>
            </a:r>
          </a:p>
          <a:p>
            <a:pPr marL="0" indent="0">
              <a:buNone/>
            </a:pPr>
            <a:r>
              <a:rPr lang="ga-IE" altLang="en-US" b="1" dirty="0"/>
              <a:t>	</a:t>
            </a:r>
            <a:r>
              <a:rPr lang="ga-IE" altLang="en-US" dirty="0"/>
              <a:t>ATHRÚ UIGEACHT</a:t>
            </a:r>
            <a:r>
              <a:rPr lang="ga-IE" altLang="en-US" b="1" dirty="0"/>
              <a:t>A</a:t>
            </a:r>
          </a:p>
          <a:p>
            <a:endParaRPr lang="en-US" altLang="en-US" dirty="0"/>
          </a:p>
          <a:p>
            <a:endParaRPr lang="ga-IE" dirty="0"/>
          </a:p>
        </p:txBody>
      </p:sp>
    </p:spTree>
    <p:extLst>
      <p:ext uri="{BB962C8B-B14F-4D97-AF65-F5344CB8AC3E}">
        <p14:creationId xmlns:p14="http://schemas.microsoft.com/office/powerpoint/2010/main" val="175093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1A426-88D4-4BCC-9001-4FB149CE3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An Tuiseal Ginideach...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6323F-E9D6-48D8-A6DB-EB6E18A15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ga-IE" b="1" dirty="0"/>
              <a:t>1. Seilbh/Úinéireacht</a:t>
            </a:r>
          </a:p>
          <a:p>
            <a:pPr marL="0" indent="0">
              <a:buNone/>
            </a:pPr>
            <a:r>
              <a:rPr lang="ga-IE" dirty="0"/>
              <a:t>	</a:t>
            </a:r>
            <a:r>
              <a:rPr lang="ga-IE" b="1" dirty="0"/>
              <a:t>F:</a:t>
            </a:r>
            <a:r>
              <a:rPr lang="ga-IE" dirty="0"/>
              <a:t>	Stair </a:t>
            </a:r>
            <a:r>
              <a:rPr lang="ga-IE" b="1" dirty="0"/>
              <a:t>an</a:t>
            </a:r>
            <a:r>
              <a:rPr lang="ga-IE" dirty="0"/>
              <a:t> C</a:t>
            </a:r>
            <a:r>
              <a:rPr lang="ga-IE" b="1" dirty="0"/>
              <a:t>h</a:t>
            </a:r>
            <a:r>
              <a:rPr lang="ga-IE" dirty="0"/>
              <a:t>eo</a:t>
            </a:r>
            <a:r>
              <a:rPr lang="ga-IE" b="1" dirty="0"/>
              <a:t>i</a:t>
            </a:r>
            <a:r>
              <a:rPr lang="ga-IE" dirty="0"/>
              <a:t>l		</a:t>
            </a:r>
            <a:r>
              <a:rPr lang="ga-IE" b="1" dirty="0"/>
              <a:t>B:</a:t>
            </a:r>
            <a:r>
              <a:rPr lang="ga-IE" dirty="0"/>
              <a:t>	Stiúrthóir </a:t>
            </a:r>
            <a:r>
              <a:rPr lang="ga-IE" b="1" dirty="0"/>
              <a:t>na</a:t>
            </a:r>
            <a:r>
              <a:rPr lang="ga-IE" dirty="0"/>
              <a:t> Ceolfhoir</a:t>
            </a:r>
            <a:r>
              <a:rPr lang="ga-IE" b="1" dirty="0"/>
              <a:t>ne</a:t>
            </a:r>
          </a:p>
          <a:p>
            <a:pPr marL="0" indent="0">
              <a:buNone/>
            </a:pPr>
            <a:r>
              <a:rPr lang="ga-IE" dirty="0"/>
              <a:t>	</a:t>
            </a:r>
            <a:r>
              <a:rPr lang="ga-IE" b="1" dirty="0"/>
              <a:t>F:</a:t>
            </a:r>
            <a:r>
              <a:rPr lang="ga-IE" dirty="0"/>
              <a:t>	Gléas </a:t>
            </a:r>
            <a:r>
              <a:rPr lang="ga-IE" b="1" dirty="0"/>
              <a:t>an</a:t>
            </a:r>
            <a:r>
              <a:rPr lang="ga-IE" dirty="0"/>
              <a:t> Amhrá</a:t>
            </a:r>
            <a:r>
              <a:rPr lang="ga-IE" b="1" dirty="0"/>
              <a:t>i</a:t>
            </a:r>
            <a:r>
              <a:rPr lang="ga-IE" dirty="0"/>
              <a:t>n		</a:t>
            </a:r>
            <a:r>
              <a:rPr lang="ga-IE" b="1" dirty="0"/>
              <a:t>B:</a:t>
            </a:r>
            <a:r>
              <a:rPr lang="ga-IE" dirty="0"/>
              <a:t>	Deireadh </a:t>
            </a:r>
            <a:r>
              <a:rPr lang="ga-IE" b="1" dirty="0"/>
              <a:t>na </a:t>
            </a:r>
            <a:r>
              <a:rPr lang="ga-IE" dirty="0"/>
              <a:t>Gluaiseacht</a:t>
            </a:r>
            <a:r>
              <a:rPr lang="ga-IE" b="1" dirty="0"/>
              <a:t>a</a:t>
            </a:r>
          </a:p>
          <a:p>
            <a:pPr marL="0" indent="0">
              <a:buNone/>
            </a:pPr>
            <a:r>
              <a:rPr lang="ga-IE" dirty="0"/>
              <a:t>	</a:t>
            </a:r>
            <a:r>
              <a:rPr lang="ga-IE" b="1" dirty="0"/>
              <a:t>F:</a:t>
            </a:r>
            <a:r>
              <a:rPr lang="ga-IE" dirty="0"/>
              <a:t>	Cumadóir </a:t>
            </a:r>
            <a:r>
              <a:rPr lang="ga-IE" b="1" dirty="0"/>
              <a:t>an</a:t>
            </a:r>
            <a:r>
              <a:rPr lang="ga-IE" dirty="0"/>
              <a:t> </a:t>
            </a:r>
            <a:r>
              <a:rPr lang="ga-IE" b="1" dirty="0"/>
              <a:t>t</a:t>
            </a:r>
            <a:r>
              <a:rPr lang="ga-IE" dirty="0"/>
              <a:t>Saotha</a:t>
            </a:r>
            <a:r>
              <a:rPr lang="ga-IE" b="1" dirty="0"/>
              <a:t>i</a:t>
            </a:r>
            <a:r>
              <a:rPr lang="ga-IE" dirty="0"/>
              <a:t>r		</a:t>
            </a:r>
            <a:r>
              <a:rPr lang="ga-IE" b="1" dirty="0"/>
              <a:t>B:</a:t>
            </a:r>
            <a:r>
              <a:rPr lang="ga-IE" dirty="0"/>
              <a:t>	Tréithe </a:t>
            </a:r>
            <a:r>
              <a:rPr lang="ga-IE" b="1" dirty="0"/>
              <a:t>na</a:t>
            </a:r>
            <a:r>
              <a:rPr lang="ga-IE" dirty="0"/>
              <a:t> Stíl</a:t>
            </a:r>
            <a:r>
              <a:rPr lang="ga-IE" b="1" dirty="0"/>
              <a:t>e</a:t>
            </a:r>
            <a:endParaRPr lang="ga-IE" dirty="0"/>
          </a:p>
          <a:p>
            <a:r>
              <a:rPr lang="ga-IE" b="1" dirty="0"/>
              <a:t>2. An t-Ainm Briathartha (“AG”)</a:t>
            </a:r>
          </a:p>
          <a:p>
            <a:pPr marL="0" indent="0">
              <a:buNone/>
            </a:pPr>
            <a:r>
              <a:rPr lang="ga-IE" dirty="0"/>
              <a:t>	Ag bailiú ceo</a:t>
            </a:r>
            <a:r>
              <a:rPr lang="ga-IE" b="1" dirty="0"/>
              <a:t>i</a:t>
            </a:r>
            <a:r>
              <a:rPr lang="ga-IE" dirty="0"/>
              <a:t>l / Ag déanamh </a:t>
            </a:r>
            <a:r>
              <a:rPr lang="ga-IE" b="1" dirty="0"/>
              <a:t>oibre</a:t>
            </a:r>
            <a:r>
              <a:rPr lang="ga-IE" dirty="0"/>
              <a:t> / Ag lorg </a:t>
            </a:r>
            <a:r>
              <a:rPr lang="ga-IE" b="1" dirty="0"/>
              <a:t>cabhrach</a:t>
            </a:r>
            <a:r>
              <a:rPr lang="ga-IE" dirty="0"/>
              <a:t> / Ag múineadh cumadóireacht</a:t>
            </a:r>
            <a:r>
              <a:rPr lang="ga-IE" b="1" dirty="0"/>
              <a:t>a</a:t>
            </a:r>
          </a:p>
          <a:p>
            <a:r>
              <a:rPr lang="ga-IE" b="1" dirty="0"/>
              <a:t>3. Méid</a:t>
            </a:r>
          </a:p>
          <a:p>
            <a:pPr marL="0" indent="0">
              <a:buNone/>
            </a:pPr>
            <a:r>
              <a:rPr lang="ga-IE" dirty="0"/>
              <a:t>	Go leor ornáidíocht</a:t>
            </a:r>
            <a:r>
              <a:rPr lang="ga-IE" b="1" dirty="0"/>
              <a:t>a</a:t>
            </a:r>
            <a:r>
              <a:rPr lang="ga-IE" dirty="0"/>
              <a:t> / Níos mó </a:t>
            </a:r>
            <a:r>
              <a:rPr lang="ga-IE" b="1" dirty="0"/>
              <a:t>oibre</a:t>
            </a:r>
            <a:r>
              <a:rPr lang="ga-IE" dirty="0"/>
              <a:t> / Mórán eola</a:t>
            </a:r>
            <a:r>
              <a:rPr lang="ga-IE" b="1" dirty="0"/>
              <a:t>i</a:t>
            </a:r>
            <a:r>
              <a:rPr lang="ga-IE" dirty="0"/>
              <a:t>s / Beagán iarracht</a:t>
            </a:r>
            <a:r>
              <a:rPr lang="ga-IE" b="1" dirty="0"/>
              <a:t>a</a:t>
            </a:r>
          </a:p>
          <a:p>
            <a:r>
              <a:rPr lang="ga-IE" b="1" dirty="0"/>
              <a:t>4. Trasna/Chun/Timpeall</a:t>
            </a:r>
          </a:p>
          <a:p>
            <a:pPr marL="0" indent="0">
              <a:buNone/>
            </a:pPr>
            <a:r>
              <a:rPr lang="ga-IE" b="1" dirty="0"/>
              <a:t>	</a:t>
            </a:r>
            <a:r>
              <a:rPr lang="ga-IE" dirty="0"/>
              <a:t>Trasna an B</a:t>
            </a:r>
            <a:r>
              <a:rPr lang="ga-IE" b="1" dirty="0"/>
              <a:t>h</a:t>
            </a:r>
            <a:r>
              <a:rPr lang="ga-IE" dirty="0"/>
              <a:t>arralíne / Timpeall </a:t>
            </a:r>
            <a:r>
              <a:rPr lang="ga-IE" b="1" dirty="0"/>
              <a:t>na</a:t>
            </a:r>
            <a:r>
              <a:rPr lang="ga-IE" dirty="0"/>
              <a:t> Tír</a:t>
            </a:r>
            <a:r>
              <a:rPr lang="ga-IE" b="1" dirty="0"/>
              <a:t>e</a:t>
            </a:r>
          </a:p>
          <a:p>
            <a:r>
              <a:rPr lang="ga-IE" b="1" dirty="0"/>
              <a:t>5. Réamhfhocal Comhshuite </a:t>
            </a:r>
          </a:p>
          <a:p>
            <a:pPr marL="0" indent="0">
              <a:buNone/>
            </a:pPr>
            <a:r>
              <a:rPr lang="ga-IE" b="1" dirty="0"/>
              <a:t>	</a:t>
            </a:r>
            <a:r>
              <a:rPr lang="ga-IE" u="sng" dirty="0"/>
              <a:t>Ar fud</a:t>
            </a:r>
            <a:r>
              <a:rPr lang="ga-IE" dirty="0"/>
              <a:t> </a:t>
            </a:r>
            <a:r>
              <a:rPr lang="ga-IE" b="1" dirty="0"/>
              <a:t>na</a:t>
            </a:r>
            <a:r>
              <a:rPr lang="ga-IE" dirty="0"/>
              <a:t> háit</a:t>
            </a:r>
            <a:r>
              <a:rPr lang="ga-IE" b="1" dirty="0"/>
              <a:t>e</a:t>
            </a:r>
            <a:r>
              <a:rPr lang="ga-IE" dirty="0"/>
              <a:t> / </a:t>
            </a:r>
            <a:r>
              <a:rPr lang="ga-IE" u="sng" dirty="0"/>
              <a:t>ar feadh </a:t>
            </a:r>
            <a:r>
              <a:rPr lang="ga-IE" dirty="0"/>
              <a:t>seachtain</a:t>
            </a:r>
            <a:r>
              <a:rPr lang="ga-IE" b="1" dirty="0"/>
              <a:t>e </a:t>
            </a:r>
            <a:r>
              <a:rPr lang="ga-IE" dirty="0"/>
              <a:t>/ </a:t>
            </a:r>
            <a:r>
              <a:rPr lang="ga-IE" u="sng" dirty="0"/>
              <a:t>le linn </a:t>
            </a:r>
            <a:r>
              <a:rPr lang="ga-IE" dirty="0"/>
              <a:t>an rang</a:t>
            </a:r>
            <a:r>
              <a:rPr lang="ga-IE" b="1" dirty="0"/>
              <a:t>a</a:t>
            </a:r>
            <a:r>
              <a:rPr lang="ga-IE" dirty="0"/>
              <a:t> / </a:t>
            </a:r>
            <a:r>
              <a:rPr lang="ga-IE" u="sng" dirty="0"/>
              <a:t>os comhair</a:t>
            </a:r>
            <a:r>
              <a:rPr lang="ga-IE" dirty="0"/>
              <a:t> </a:t>
            </a:r>
            <a:r>
              <a:rPr lang="ga-IE" b="1" dirty="0"/>
              <a:t>na </a:t>
            </a:r>
            <a:r>
              <a:rPr lang="ga-IE" dirty="0"/>
              <a:t>scoil</a:t>
            </a:r>
            <a:r>
              <a:rPr lang="ga-IE" b="1" dirty="0"/>
              <a:t>e</a:t>
            </a:r>
            <a:r>
              <a:rPr lang="ga-IE" dirty="0"/>
              <a:t> / </a:t>
            </a:r>
            <a:endParaRPr lang="ga-IE" b="1" dirty="0"/>
          </a:p>
          <a:p>
            <a:endParaRPr lang="ga-IE" b="1" dirty="0"/>
          </a:p>
        </p:txBody>
      </p:sp>
    </p:spTree>
    <p:extLst>
      <p:ext uri="{BB962C8B-B14F-4D97-AF65-F5344CB8AC3E}">
        <p14:creationId xmlns:p14="http://schemas.microsoft.com/office/powerpoint/2010/main" val="250849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EBBAA-9D7F-4710-8B99-0E8BAFBDA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Ag Comhaireamh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0608E-933D-4DC3-A53B-FC84E8524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altLang="en-US" sz="3000"/>
              <a:t>Nuair a dhéanann tú rudaí a chomhaireamh…</a:t>
            </a:r>
          </a:p>
          <a:p>
            <a:pPr>
              <a:defRPr/>
            </a:pPr>
            <a:r>
              <a:rPr lang="en-US" altLang="en-US" sz="3000"/>
              <a:t>1-6 – Bíonn séimhiú (h)</a:t>
            </a:r>
          </a:p>
          <a:p>
            <a:pPr lvl="1">
              <a:defRPr/>
            </a:pPr>
            <a:r>
              <a:rPr lang="en-US" altLang="en-US" sz="3000"/>
              <a:t>2 B</a:t>
            </a:r>
            <a:r>
              <a:rPr lang="en-US" altLang="en-US" sz="3000" b="1"/>
              <a:t>H</a:t>
            </a:r>
            <a:r>
              <a:rPr lang="en-US" altLang="en-US" sz="3000"/>
              <a:t>UILLE</a:t>
            </a:r>
          </a:p>
          <a:p>
            <a:pPr lvl="1">
              <a:defRPr/>
            </a:pPr>
            <a:r>
              <a:rPr lang="en-US" altLang="en-US" sz="3000"/>
              <a:t>3 B</a:t>
            </a:r>
            <a:r>
              <a:rPr lang="en-US" altLang="en-US" sz="3000" b="1"/>
              <a:t>H</a:t>
            </a:r>
            <a:r>
              <a:rPr lang="en-US" altLang="en-US" sz="3000"/>
              <a:t>UILLE</a:t>
            </a:r>
          </a:p>
          <a:p>
            <a:pPr lvl="1">
              <a:defRPr/>
            </a:pPr>
            <a:r>
              <a:rPr lang="en-US" altLang="en-US" sz="3000"/>
              <a:t>4 B</a:t>
            </a:r>
            <a:r>
              <a:rPr lang="en-US" altLang="en-US" sz="3000" b="1"/>
              <a:t>H</a:t>
            </a:r>
            <a:r>
              <a:rPr lang="en-US" altLang="en-US" sz="3000"/>
              <a:t>UILLE</a:t>
            </a:r>
          </a:p>
          <a:p>
            <a:pPr>
              <a:defRPr/>
            </a:pPr>
            <a:r>
              <a:rPr lang="en-US" altLang="en-US" sz="3000"/>
              <a:t>7-10 – Bíonn urú</a:t>
            </a:r>
          </a:p>
          <a:p>
            <a:pPr lvl="1">
              <a:defRPr/>
            </a:pPr>
            <a:r>
              <a:rPr lang="en-US" altLang="en-US" sz="3000"/>
              <a:t>7 </a:t>
            </a:r>
            <a:r>
              <a:rPr lang="en-US" altLang="en-US" sz="3000" b="1" err="1"/>
              <a:t>m</a:t>
            </a:r>
            <a:r>
              <a:rPr lang="en-US" altLang="en-US" sz="3000" err="1"/>
              <a:t>BUILLE</a:t>
            </a:r>
            <a:endParaRPr lang="en-US" altLang="en-US" sz="3000"/>
          </a:p>
          <a:p>
            <a:pPr lvl="1">
              <a:defRPr/>
            </a:pPr>
            <a:r>
              <a:rPr lang="en-US" altLang="en-US" sz="3000"/>
              <a:t>8 </a:t>
            </a:r>
            <a:r>
              <a:rPr lang="en-US" altLang="en-US" sz="3000" b="1" err="1"/>
              <a:t>m</a:t>
            </a:r>
            <a:r>
              <a:rPr lang="en-US" altLang="en-US" sz="3000" err="1"/>
              <a:t>BUILLE</a:t>
            </a:r>
            <a:endParaRPr lang="en-US" altLang="en-US" sz="3000"/>
          </a:p>
          <a:p>
            <a:pPr lvl="1">
              <a:defRPr/>
            </a:pPr>
            <a:r>
              <a:rPr lang="en-US" altLang="en-US" sz="3000"/>
              <a:t>9 </a:t>
            </a:r>
            <a:r>
              <a:rPr lang="en-US" altLang="en-US" sz="3000" b="1" err="1"/>
              <a:t>m</a:t>
            </a:r>
            <a:r>
              <a:rPr lang="en-US" altLang="en-US" sz="3000" err="1"/>
              <a:t>BUILLE</a:t>
            </a:r>
            <a:endParaRPr lang="ga-IE"/>
          </a:p>
        </p:txBody>
      </p:sp>
    </p:spTree>
    <p:extLst>
      <p:ext uri="{BB962C8B-B14F-4D97-AF65-F5344CB8AC3E}">
        <p14:creationId xmlns:p14="http://schemas.microsoft.com/office/powerpoint/2010/main" val="256602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E0B68-79D6-4C6D-945F-5339111FE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Réamhfhocail agus an t-Alt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8754E-EADE-4D12-BD8D-0B46D923D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39" y="1389893"/>
            <a:ext cx="10178322" cy="3593591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>
              <a:defRPr/>
            </a:pPr>
            <a:r>
              <a:rPr lang="en-US" altLang="en-US" sz="4000" dirty="0"/>
              <a:t>A</a:t>
            </a:r>
            <a:r>
              <a:rPr lang="ga-IE" altLang="en-US" sz="4000" dirty="0"/>
              <a:t>R</a:t>
            </a:r>
            <a:r>
              <a:rPr lang="en-US" altLang="en-US" sz="4000" dirty="0"/>
              <a:t> + AN = </a:t>
            </a:r>
            <a:r>
              <a:rPr lang="en-US" altLang="en-US" sz="4000" dirty="0" err="1"/>
              <a:t>Urú</a:t>
            </a:r>
            <a:r>
              <a:rPr lang="ga-IE" altLang="en-US" sz="4000" dirty="0"/>
              <a:t>			Sampla: ar an </a:t>
            </a:r>
            <a:r>
              <a:rPr lang="ga-IE" altLang="en-US" sz="4000" b="1" dirty="0"/>
              <a:t>m</a:t>
            </a:r>
            <a:r>
              <a:rPr lang="ga-IE" altLang="en-US" sz="4000" dirty="0"/>
              <a:t>buille</a:t>
            </a:r>
            <a:endParaRPr lang="en-US" altLang="en-US" sz="3800" dirty="0"/>
          </a:p>
          <a:p>
            <a:pPr>
              <a:defRPr/>
            </a:pPr>
            <a:r>
              <a:rPr lang="en-US" altLang="en-US" sz="4000" dirty="0"/>
              <a:t>A</a:t>
            </a:r>
            <a:r>
              <a:rPr lang="ga-IE" altLang="en-US" sz="4000" dirty="0"/>
              <a:t>G</a:t>
            </a:r>
            <a:r>
              <a:rPr lang="en-US" altLang="en-US" sz="4000" dirty="0"/>
              <a:t> + AN = Ur</a:t>
            </a:r>
            <a:r>
              <a:rPr lang="ga-IE" altLang="en-US" sz="4000" dirty="0"/>
              <a:t>ú			Sampla: ag an </a:t>
            </a:r>
            <a:r>
              <a:rPr lang="ga-IE" altLang="en-US" sz="4000" b="1" dirty="0"/>
              <a:t>g</a:t>
            </a:r>
            <a:r>
              <a:rPr lang="ga-IE" altLang="en-US" sz="4000" dirty="0"/>
              <a:t>ceoltóir</a:t>
            </a:r>
          </a:p>
          <a:p>
            <a:pPr>
              <a:defRPr/>
            </a:pPr>
            <a:r>
              <a:rPr lang="ga-IE" altLang="en-US" sz="4000" dirty="0"/>
              <a:t>LE + AN (LEIS AN) = Urú           Sampla: leis an </a:t>
            </a:r>
            <a:r>
              <a:rPr lang="ga-IE" altLang="en-US" sz="4000" b="1" dirty="0"/>
              <a:t>g</a:t>
            </a:r>
            <a:r>
              <a:rPr lang="ga-IE" altLang="en-US" sz="4000" dirty="0"/>
              <a:t>ceol</a:t>
            </a:r>
          </a:p>
          <a:p>
            <a:pPr>
              <a:defRPr/>
            </a:pPr>
            <a:r>
              <a:rPr lang="ga-IE" sz="4000" dirty="0"/>
              <a:t>FAOI + AN (FAOIN) = Urú	Sampla: faoin </a:t>
            </a:r>
            <a:r>
              <a:rPr lang="ga-IE" sz="4000" b="1" dirty="0"/>
              <a:t>g</a:t>
            </a:r>
            <a:r>
              <a:rPr lang="ga-IE" sz="4000" dirty="0"/>
              <a:t>cathaoir</a:t>
            </a:r>
          </a:p>
          <a:p>
            <a:pPr>
              <a:defRPr/>
            </a:pPr>
            <a:r>
              <a:rPr lang="ga-IE" sz="4000" dirty="0"/>
              <a:t>Ó + AN (ÓN) = Urú		Sampla: ón </a:t>
            </a:r>
            <a:r>
              <a:rPr lang="ga-IE" sz="4000" b="1" dirty="0"/>
              <a:t>m</a:t>
            </a:r>
            <a:r>
              <a:rPr lang="ga-IE" sz="4000" dirty="0"/>
              <a:t>bailiúchán</a:t>
            </a:r>
          </a:p>
          <a:p>
            <a:pPr>
              <a:defRPr/>
            </a:pPr>
            <a:r>
              <a:rPr lang="ga-IE" sz="4000" dirty="0"/>
              <a:t>TRÍ + AN (TRÍD AN) = Urú	Sampla: tríd an </a:t>
            </a:r>
            <a:r>
              <a:rPr lang="ga-IE" sz="4000" b="1" dirty="0"/>
              <a:t>bh</a:t>
            </a:r>
            <a:r>
              <a:rPr lang="ga-IE" sz="4000" dirty="0"/>
              <a:t>fuinneog</a:t>
            </a:r>
          </a:p>
          <a:p>
            <a:pPr>
              <a:defRPr/>
            </a:pPr>
            <a:r>
              <a:rPr lang="ga-IE" sz="4000" dirty="0"/>
              <a:t>THAR + AN = Urú			Sampla: thar an </a:t>
            </a:r>
            <a:r>
              <a:rPr lang="ga-IE" sz="4000" b="1" dirty="0"/>
              <a:t>m</a:t>
            </a:r>
            <a:r>
              <a:rPr lang="ga-IE" sz="4000" dirty="0"/>
              <a:t>bosca</a:t>
            </a:r>
          </a:p>
          <a:p>
            <a:pPr>
              <a:defRPr/>
            </a:pPr>
            <a:r>
              <a:rPr lang="ga-IE" sz="4000" dirty="0"/>
              <a:t>ROIMH + AN = Urú		Sampla: roimh an </a:t>
            </a:r>
            <a:r>
              <a:rPr lang="ga-IE" sz="4000" b="1" dirty="0"/>
              <a:t>g</a:t>
            </a:r>
            <a:r>
              <a:rPr lang="ga-IE" sz="4000" dirty="0"/>
              <a:t>cluiche</a:t>
            </a:r>
            <a:endParaRPr lang="ga-IE" sz="3800" dirty="0"/>
          </a:p>
          <a:p>
            <a:pPr marL="457200" lvl="1" indent="0">
              <a:buNone/>
              <a:defRPr/>
            </a:pPr>
            <a:endParaRPr lang="ga-IE" sz="3800" dirty="0"/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031153A9-9C7E-4196-A1D7-E918CC0907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58" t="33821" r="18689" b="53008"/>
          <a:stretch/>
        </p:blipFill>
        <p:spPr>
          <a:xfrm>
            <a:off x="949189" y="5106577"/>
            <a:ext cx="10783299" cy="136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087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D047F-BAB6-4099-8722-88F3F76CB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Réamhfhocail agus an t-Alt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A161D-BA8B-4333-8030-AF3FA042D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ga-IE" dirty="0"/>
              <a:t>DE + AN (DEN) = SÉIMHIÚ			SAMPLA: den g</a:t>
            </a:r>
            <a:r>
              <a:rPr lang="ga-IE" b="1" dirty="0"/>
              <a:t>h</a:t>
            </a:r>
            <a:r>
              <a:rPr lang="ga-IE" dirty="0"/>
              <a:t>luaiseacht </a:t>
            </a:r>
          </a:p>
          <a:p>
            <a:r>
              <a:rPr lang="ga-IE" dirty="0"/>
              <a:t>DO + AN (DON) = SÉIMHIÚ			SAMPLA: don c</a:t>
            </a:r>
            <a:r>
              <a:rPr lang="ga-IE" b="1" dirty="0"/>
              <a:t>h</a:t>
            </a:r>
            <a:r>
              <a:rPr lang="ga-IE" dirty="0"/>
              <a:t>lairinéad </a:t>
            </a:r>
          </a:p>
          <a:p>
            <a:r>
              <a:rPr lang="ga-IE" dirty="0"/>
              <a:t>I + AN (SA/SAN) = SÉIMHIÚ			SAMPLA: sa c</a:t>
            </a:r>
            <a:r>
              <a:rPr lang="ga-IE" b="1" dirty="0"/>
              <a:t>h</a:t>
            </a:r>
            <a:r>
              <a:rPr lang="ga-IE" dirty="0"/>
              <a:t>eolfhoireann</a:t>
            </a:r>
          </a:p>
        </p:txBody>
      </p:sp>
      <p:pic>
        <p:nvPicPr>
          <p:cNvPr id="5" name="Picture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386CD577-5A67-4486-821C-27DC253420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232" t="33333" r="42195" b="53171"/>
          <a:stretch/>
        </p:blipFill>
        <p:spPr>
          <a:xfrm>
            <a:off x="2799996" y="4082796"/>
            <a:ext cx="6310552" cy="138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289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E697-DA92-41D7-AF57-F18365F17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Áiseanna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363C2-BF08-4124-B76E-F49976C94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91917"/>
            <a:ext cx="10178322" cy="438767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b="1" dirty="0"/>
              <a:t>COGG.ie</a:t>
            </a:r>
          </a:p>
          <a:p>
            <a:pPr lvl="1"/>
            <a:r>
              <a:rPr lang="en-US" dirty="0" err="1">
                <a:ea typeface="+mn-lt"/>
                <a:cs typeface="+mn-lt"/>
              </a:rPr>
              <a:t>Áiseanna</a:t>
            </a:r>
            <a:r>
              <a:rPr lang="en-US" dirty="0">
                <a:ea typeface="+mn-lt"/>
                <a:cs typeface="+mn-lt"/>
              </a:rPr>
              <a:t>/</a:t>
            </a:r>
            <a:r>
              <a:rPr lang="en-US" dirty="0" err="1">
                <a:ea typeface="+mn-lt"/>
                <a:cs typeface="+mn-lt"/>
              </a:rPr>
              <a:t>Bunachar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Áiseanna</a:t>
            </a:r>
            <a:r>
              <a:rPr lang="en-US" dirty="0">
                <a:ea typeface="+mn-lt"/>
                <a:cs typeface="+mn-lt"/>
              </a:rPr>
              <a:t>/</a:t>
            </a:r>
            <a:r>
              <a:rPr lang="en-US" dirty="0" err="1">
                <a:ea typeface="+mn-lt"/>
                <a:cs typeface="+mn-lt"/>
              </a:rPr>
              <a:t>Iar-bhunscoil</a:t>
            </a:r>
            <a:r>
              <a:rPr lang="en-US" dirty="0">
                <a:ea typeface="+mn-lt"/>
                <a:cs typeface="+mn-lt"/>
              </a:rPr>
              <a:t>/</a:t>
            </a:r>
            <a:r>
              <a:rPr lang="en-US" dirty="0" err="1">
                <a:ea typeface="+mn-lt"/>
                <a:cs typeface="+mn-lt"/>
              </a:rPr>
              <a:t>Ceol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/>
              <a:t>Go </a:t>
            </a:r>
            <a:r>
              <a:rPr lang="en-US" dirty="0" err="1"/>
              <a:t>leor</a:t>
            </a:r>
            <a:r>
              <a:rPr lang="en-US" dirty="0"/>
              <a:t> </a:t>
            </a:r>
            <a:r>
              <a:rPr lang="en-US" dirty="0" err="1"/>
              <a:t>áiseanna</a:t>
            </a:r>
            <a:r>
              <a:rPr lang="en-US" dirty="0"/>
              <a:t> is </a:t>
            </a:r>
            <a:r>
              <a:rPr lang="en-US" dirty="0" err="1"/>
              <a:t>féidir</a:t>
            </a:r>
            <a:r>
              <a:rPr lang="en-US" dirty="0"/>
              <a:t> a </a:t>
            </a:r>
            <a:r>
              <a:rPr lang="en-US" dirty="0" err="1"/>
              <a:t>léamh</a:t>
            </a:r>
            <a:r>
              <a:rPr lang="en-US" dirty="0"/>
              <a:t>/a </a:t>
            </a:r>
            <a:r>
              <a:rPr lang="en-US" dirty="0" err="1"/>
              <a:t>phriontáil</a:t>
            </a:r>
            <a:endParaRPr lang="en-US" dirty="0"/>
          </a:p>
          <a:p>
            <a:r>
              <a:rPr lang="en-US" b="1" dirty="0" err="1"/>
              <a:t>Tonnta</a:t>
            </a:r>
            <a:r>
              <a:rPr lang="en-US" b="1" dirty="0"/>
              <a:t> </a:t>
            </a:r>
            <a:r>
              <a:rPr lang="en-US" b="1" dirty="0" err="1"/>
              <a:t>Fuaime</a:t>
            </a:r>
            <a:r>
              <a:rPr lang="en-US" b="1" dirty="0"/>
              <a:t> 1/2 (</a:t>
            </a:r>
            <a:r>
              <a:rPr lang="en-US" b="1" dirty="0" err="1"/>
              <a:t>Edco</a:t>
            </a:r>
            <a:r>
              <a:rPr lang="en-US" b="1" dirty="0"/>
              <a:t>) </a:t>
            </a:r>
          </a:p>
          <a:p>
            <a:pPr lvl="1"/>
            <a:r>
              <a:rPr lang="en-US" dirty="0" err="1">
                <a:ea typeface="+mn-lt"/>
                <a:cs typeface="+mn-lt"/>
              </a:rPr>
              <a:t>Aistriúchán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ar</a:t>
            </a:r>
            <a:r>
              <a:rPr lang="en-US" dirty="0">
                <a:ea typeface="+mn-lt"/>
                <a:cs typeface="+mn-lt"/>
              </a:rPr>
              <a:t> New Sounds Good 1/2</a:t>
            </a:r>
          </a:p>
          <a:p>
            <a:r>
              <a:rPr lang="en-US" b="1" dirty="0"/>
              <a:t>JCT.ie</a:t>
            </a:r>
          </a:p>
          <a:p>
            <a:pPr lvl="1"/>
            <a:r>
              <a:rPr lang="en-US" dirty="0" err="1"/>
              <a:t>Aistriúchán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New Sounds Good. </a:t>
            </a:r>
            <a:r>
              <a:rPr lang="ga-IE" dirty="0"/>
              <a:t>  </a:t>
            </a:r>
          </a:p>
          <a:p>
            <a:r>
              <a:rPr lang="ga-IE" b="1" dirty="0"/>
              <a:t>PPMTA</a:t>
            </a:r>
          </a:p>
          <a:p>
            <a:pPr lvl="1">
              <a:buFont typeface="Gill Sans MT" panose="020B0604020202020204" pitchFamily="34" charset="0"/>
              <a:buChar char="–"/>
            </a:pPr>
            <a:r>
              <a:rPr lang="en-US" dirty="0" err="1"/>
              <a:t>Tá</a:t>
            </a:r>
            <a:r>
              <a:rPr lang="en-US" dirty="0"/>
              <a:t> </a:t>
            </a:r>
            <a:r>
              <a:rPr lang="en-US" dirty="0" err="1"/>
              <a:t>brainse</a:t>
            </a:r>
            <a:r>
              <a:rPr lang="en-US" dirty="0"/>
              <a:t> </a:t>
            </a:r>
            <a:r>
              <a:rPr lang="en-US" dirty="0" err="1"/>
              <a:t>spéisialta</a:t>
            </a:r>
            <a:r>
              <a:rPr lang="en-US" dirty="0"/>
              <a:t> </a:t>
            </a:r>
            <a:r>
              <a:rPr lang="en-US" dirty="0" err="1"/>
              <a:t>ann</a:t>
            </a:r>
            <a:r>
              <a:rPr lang="en-US" dirty="0"/>
              <a:t> </a:t>
            </a:r>
            <a:r>
              <a:rPr lang="en-US" dirty="0" err="1"/>
              <a:t>dúinn</a:t>
            </a:r>
            <a:r>
              <a:rPr lang="en-US" dirty="0"/>
              <a:t>, </a:t>
            </a:r>
            <a:r>
              <a:rPr lang="en-US" dirty="0" err="1"/>
              <a:t>grúpa</a:t>
            </a:r>
            <a:r>
              <a:rPr lang="en-US" dirty="0"/>
              <a:t> WhatsApp </a:t>
            </a:r>
            <a:r>
              <a:rPr lang="en-US" dirty="0" err="1"/>
              <a:t>agus</a:t>
            </a:r>
            <a:r>
              <a:rPr lang="en-US" dirty="0"/>
              <a:t> Facebook </a:t>
            </a:r>
            <a:r>
              <a:rPr lang="en-US" dirty="0" err="1"/>
              <a:t>chun</a:t>
            </a:r>
            <a:r>
              <a:rPr lang="en-US" dirty="0"/>
              <a:t> </a:t>
            </a:r>
            <a:r>
              <a:rPr lang="en-US" dirty="0" err="1"/>
              <a:t>teagmháil</a:t>
            </a:r>
            <a:r>
              <a:rPr lang="en-US" dirty="0"/>
              <a:t> a </a:t>
            </a:r>
            <a:r>
              <a:rPr lang="en-US" dirty="0" err="1"/>
              <a:t>dhéanamh</a:t>
            </a:r>
            <a:r>
              <a:rPr lang="en-US" dirty="0"/>
              <a:t> le </a:t>
            </a:r>
            <a:r>
              <a:rPr lang="en-US" dirty="0" err="1"/>
              <a:t>chéile</a:t>
            </a:r>
            <a:r>
              <a:rPr lang="en-US" dirty="0"/>
              <a:t>.</a:t>
            </a:r>
          </a:p>
          <a:p>
            <a:pPr lvl="1">
              <a:buFont typeface="Gill Sans MT" panose="020B0604020202020204" pitchFamily="34" charset="0"/>
              <a:buChar char="–"/>
            </a:pPr>
            <a:r>
              <a:rPr lang="en-US" dirty="0" err="1"/>
              <a:t>Tiomántán</a:t>
            </a:r>
            <a:r>
              <a:rPr lang="en-US" dirty="0"/>
              <a:t> Google </a:t>
            </a:r>
            <a:r>
              <a:rPr lang="en-US" dirty="0" err="1"/>
              <a:t>roinnte</a:t>
            </a:r>
            <a:r>
              <a:rPr lang="en-US" dirty="0"/>
              <a:t> </a:t>
            </a:r>
            <a:r>
              <a:rPr lang="ga-IE" dirty="0"/>
              <a:t>acu le m</a:t>
            </a:r>
            <a:r>
              <a:rPr lang="en-US" dirty="0" err="1"/>
              <a:t>úinteoirí</a:t>
            </a:r>
            <a:r>
              <a:rPr lang="en-US" dirty="0"/>
              <a:t> </a:t>
            </a:r>
            <a:r>
              <a:rPr lang="en-US" dirty="0" err="1"/>
              <a:t>ceoil</a:t>
            </a:r>
            <a:endParaRPr lang="en-US" dirty="0"/>
          </a:p>
          <a:p>
            <a:pPr marL="0" indent="0">
              <a:buNone/>
            </a:pPr>
            <a:endParaRPr lang="ga-IE" b="1" dirty="0"/>
          </a:p>
          <a:p>
            <a:r>
              <a:rPr lang="en-US" b="1" dirty="0"/>
              <a:t>TG4</a:t>
            </a:r>
          </a:p>
          <a:p>
            <a:pPr lvl="1">
              <a:buFont typeface="Gill Sans MT" panose="020B0604020202020204" pitchFamily="34" charset="0"/>
              <a:buChar char="–"/>
            </a:pPr>
            <a:r>
              <a:rPr lang="en-US" dirty="0" err="1"/>
              <a:t>Clá</a:t>
            </a:r>
            <a:r>
              <a:rPr lang="ga-IE" dirty="0"/>
              <a:t>ir</a:t>
            </a:r>
            <a:r>
              <a:rPr lang="en-US" dirty="0"/>
              <a:t> </a:t>
            </a:r>
            <a:r>
              <a:rPr lang="en-US" dirty="0" err="1"/>
              <a:t>oideachasúla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nGaeilge</a:t>
            </a:r>
            <a:r>
              <a:rPr lang="en-US" dirty="0"/>
              <a:t>, ach go </a:t>
            </a:r>
            <a:r>
              <a:rPr lang="en-US" dirty="0" err="1"/>
              <a:t>háirithe</a:t>
            </a:r>
            <a:r>
              <a:rPr lang="en-US" dirty="0"/>
              <a:t> </a:t>
            </a:r>
            <a:r>
              <a:rPr lang="en-US" dirty="0" err="1"/>
              <a:t>maidir</a:t>
            </a:r>
            <a:r>
              <a:rPr lang="en-US" dirty="0"/>
              <a:t> le </a:t>
            </a:r>
            <a:r>
              <a:rPr lang="en-US" dirty="0" err="1"/>
              <a:t>ceol</a:t>
            </a:r>
            <a:r>
              <a:rPr lang="en-US" dirty="0"/>
              <a:t> </a:t>
            </a:r>
            <a:r>
              <a:rPr lang="en-US" dirty="0" err="1"/>
              <a:t>traidisiúnta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7657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9C940-A6A6-2B47-B341-1BA61E42F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Áiseanna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DC182-A057-E54D-9DC7-7FC0F336F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err="1"/>
              <a:t>Áiseanna</a:t>
            </a:r>
            <a:r>
              <a:rPr lang="en-US"/>
              <a:t> </a:t>
            </a:r>
            <a:r>
              <a:rPr lang="en-US" err="1"/>
              <a:t>Ceoil</a:t>
            </a:r>
            <a:r>
              <a:rPr lang="en-US"/>
              <a:t> </a:t>
            </a:r>
            <a:r>
              <a:rPr lang="en-US" err="1"/>
              <a:t>ar</a:t>
            </a:r>
            <a:r>
              <a:rPr lang="en-US"/>
              <a:t> </a:t>
            </a:r>
            <a:r>
              <a:rPr lang="en-US" err="1"/>
              <a:t>shu</a:t>
            </a:r>
            <a:r>
              <a:rPr lang="en-IE" err="1">
                <a:ea typeface="+mn-lt"/>
                <a:cs typeface="+mn-lt"/>
              </a:rPr>
              <a:t>íomh</a:t>
            </a:r>
            <a:r>
              <a:rPr lang="en-IE">
                <a:ea typeface="+mn-lt"/>
                <a:cs typeface="+mn-lt"/>
              </a:rPr>
              <a:t> COGG: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hlinkClick r:id="rId2"/>
              </a:rPr>
              <a:t>https://youtu.be/lSSjm8HDSqU</a:t>
            </a:r>
            <a:endParaRPr lang="en-GB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err="1"/>
              <a:t>Tiomántán</a:t>
            </a:r>
            <a:r>
              <a:rPr lang="en-US"/>
              <a:t> Google </a:t>
            </a:r>
            <a:r>
              <a:rPr lang="en-US" err="1"/>
              <a:t>Roinnte</a:t>
            </a:r>
            <a:r>
              <a:rPr lang="en-US"/>
              <a:t> an PPMTA do Mhúinteoir</a:t>
            </a:r>
            <a:r>
              <a:rPr lang="en-IE">
                <a:ea typeface="+mn-lt"/>
                <a:cs typeface="+mn-lt"/>
              </a:rPr>
              <a:t>í </a:t>
            </a:r>
            <a:r>
              <a:rPr lang="en-IE" err="1">
                <a:ea typeface="+mn-lt"/>
                <a:cs typeface="+mn-lt"/>
              </a:rPr>
              <a:t>Ceoil</a:t>
            </a:r>
            <a:r>
              <a:rPr lang="en-IE">
                <a:ea typeface="+mn-lt"/>
                <a:cs typeface="+mn-lt"/>
              </a:rPr>
              <a:t>:</a:t>
            </a:r>
            <a:endParaRPr lang="en-US"/>
          </a:p>
          <a:p>
            <a:pPr marL="0" indent="0">
              <a:buNone/>
            </a:pPr>
            <a:r>
              <a:rPr lang="en-US">
                <a:hlinkClick r:id="rId3"/>
              </a:rPr>
              <a:t>https://youtu.be/CqXwkHCmCfc</a:t>
            </a:r>
            <a:endParaRPr lang="en-GB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err="1"/>
              <a:t>Su</a:t>
            </a:r>
            <a:r>
              <a:rPr lang="en-IE" err="1">
                <a:ea typeface="+mn-lt"/>
                <a:cs typeface="+mn-lt"/>
              </a:rPr>
              <a:t>íomh</a:t>
            </a:r>
            <a:r>
              <a:rPr lang="en-IE">
                <a:ea typeface="+mn-lt"/>
                <a:cs typeface="+mn-lt"/>
              </a:rPr>
              <a:t> an JCT do </a:t>
            </a:r>
            <a:r>
              <a:rPr lang="en-IE" err="1">
                <a:ea typeface="+mn-lt"/>
                <a:cs typeface="+mn-lt"/>
              </a:rPr>
              <a:t>mhúinteoirí</a:t>
            </a:r>
            <a:r>
              <a:rPr lang="en-IE">
                <a:ea typeface="+mn-lt"/>
                <a:cs typeface="+mn-lt"/>
              </a:rPr>
              <a:t> </a:t>
            </a:r>
            <a:r>
              <a:rPr lang="en-IE" err="1">
                <a:ea typeface="+mn-lt"/>
                <a:cs typeface="+mn-lt"/>
              </a:rPr>
              <a:t>ceoil</a:t>
            </a:r>
            <a:r>
              <a:rPr lang="en-IE">
                <a:ea typeface="+mn-lt"/>
                <a:cs typeface="+mn-lt"/>
              </a:rPr>
              <a:t> – Leagan </a:t>
            </a:r>
            <a:r>
              <a:rPr lang="en-IE" err="1">
                <a:ea typeface="+mn-lt"/>
                <a:cs typeface="+mn-lt"/>
              </a:rPr>
              <a:t>Gaeilge</a:t>
            </a:r>
            <a:r>
              <a:rPr lang="en-IE">
                <a:ea typeface="+mn-lt"/>
                <a:cs typeface="+mn-lt"/>
              </a:rPr>
              <a:t>:</a:t>
            </a:r>
            <a:endParaRPr lang="en-US">
              <a:ea typeface="+mn-lt"/>
              <a:cs typeface="+mn-lt"/>
            </a:endParaRPr>
          </a:p>
          <a:p>
            <a:r>
              <a:rPr lang="en-US">
                <a:hlinkClick r:id="rId4"/>
              </a:rPr>
              <a:t>https://youtu.be/blTfE7oEThI</a:t>
            </a:r>
            <a:endParaRPr lang="en-GB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7278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0</TotalTime>
  <Words>684</Words>
  <Application>Microsoft Office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Impact</vt:lpstr>
      <vt:lpstr>Badge</vt:lpstr>
      <vt:lpstr>An Ghaeilge sa Rang Ceoil</vt:lpstr>
      <vt:lpstr>Ainmfhocail</vt:lpstr>
      <vt:lpstr>AN Tuiseal Ginideach</vt:lpstr>
      <vt:lpstr>An Tuiseal Ginideach...</vt:lpstr>
      <vt:lpstr>Ag Comhaireamh</vt:lpstr>
      <vt:lpstr>Réamhfhocail agus an t-Alt</vt:lpstr>
      <vt:lpstr>Réamhfhocail agus an t-Alt</vt:lpstr>
      <vt:lpstr>Áiseanna</vt:lpstr>
      <vt:lpstr>Áiseanna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Ghaeilge sa Rang Ceoil</dc:title>
  <dc:creator>Elaine Ui Ghearain (Colaiste Cois Life)</dc:creator>
  <cp:lastModifiedBy>Deirdre Ni Chaomhanaigh</cp:lastModifiedBy>
  <cp:revision>5</cp:revision>
  <dcterms:created xsi:type="dcterms:W3CDTF">2018-08-11T15:18:13Z</dcterms:created>
  <dcterms:modified xsi:type="dcterms:W3CDTF">2021-08-19T09:45:05Z</dcterms:modified>
</cp:coreProperties>
</file>