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80" r:id="rId10"/>
    <p:sldId id="278" r:id="rId11"/>
    <p:sldId id="263" r:id="rId12"/>
    <p:sldId id="265" r:id="rId13"/>
    <p:sldId id="264" r:id="rId14"/>
    <p:sldId id="266" r:id="rId15"/>
    <p:sldId id="267" r:id="rId16"/>
    <p:sldId id="269" r:id="rId17"/>
    <p:sldId id="268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A172-5656-4BA9-9F70-8F2340F9B3BE}" type="datetimeFigureOut">
              <a:rPr lang="en-IE" smtClean="0"/>
              <a:t>12/08/2020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4742-9F14-4A61-92C7-7D13370F1079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A172-5656-4BA9-9F70-8F2340F9B3BE}" type="datetimeFigureOut">
              <a:rPr lang="en-IE" smtClean="0"/>
              <a:t>12/08/2020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4742-9F14-4A61-92C7-7D13370F107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A172-5656-4BA9-9F70-8F2340F9B3BE}" type="datetimeFigureOut">
              <a:rPr lang="en-IE" smtClean="0"/>
              <a:t>12/08/2020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4742-9F14-4A61-92C7-7D13370F107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A172-5656-4BA9-9F70-8F2340F9B3BE}" type="datetimeFigureOut">
              <a:rPr lang="en-IE" smtClean="0"/>
              <a:t>12/08/2020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4742-9F14-4A61-92C7-7D13370F107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A172-5656-4BA9-9F70-8F2340F9B3BE}" type="datetimeFigureOut">
              <a:rPr lang="en-IE" smtClean="0"/>
              <a:t>12/08/2020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4742-9F14-4A61-92C7-7D13370F1079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A172-5656-4BA9-9F70-8F2340F9B3BE}" type="datetimeFigureOut">
              <a:rPr lang="en-IE" smtClean="0"/>
              <a:t>12/08/2020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4742-9F14-4A61-92C7-7D13370F107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A172-5656-4BA9-9F70-8F2340F9B3BE}" type="datetimeFigureOut">
              <a:rPr lang="en-IE" smtClean="0"/>
              <a:t>12/08/2020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4742-9F14-4A61-92C7-7D13370F107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A172-5656-4BA9-9F70-8F2340F9B3BE}" type="datetimeFigureOut">
              <a:rPr lang="en-IE" smtClean="0"/>
              <a:t>12/08/2020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4742-9F14-4A61-92C7-7D13370F107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A172-5656-4BA9-9F70-8F2340F9B3BE}" type="datetimeFigureOut">
              <a:rPr lang="en-IE" smtClean="0"/>
              <a:t>12/08/2020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4742-9F14-4A61-92C7-7D13370F107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A172-5656-4BA9-9F70-8F2340F9B3BE}" type="datetimeFigureOut">
              <a:rPr lang="en-IE" smtClean="0"/>
              <a:t>12/08/2020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4742-9F14-4A61-92C7-7D13370F107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A172-5656-4BA9-9F70-8F2340F9B3BE}" type="datetimeFigureOut">
              <a:rPr lang="en-IE" smtClean="0"/>
              <a:t>12/08/2020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A94742-9F14-4A61-92C7-7D13370F1079}" type="slidenum">
              <a:rPr lang="en-IE" smtClean="0"/>
              <a:t>‹#›</a:t>
            </a:fld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F8A172-5656-4BA9-9F70-8F2340F9B3BE}" type="datetimeFigureOut">
              <a:rPr lang="en-IE" smtClean="0"/>
              <a:t>12/08/2020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A94742-9F14-4A61-92C7-7D13370F1079}" type="slidenum">
              <a:rPr lang="en-IE" smtClean="0"/>
              <a:t>‹#›</a:t>
            </a:fld>
            <a:endParaRPr lang="en-I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ct.ie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rriculumonline.ie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ilnet.ie/" TargetMode="External"/><Relationship Id="rId2" Type="http://schemas.openxmlformats.org/officeDocument/2006/relationships/hyperlink" Target="http://www.cogg.ie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rriculumonline.ie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aminations.ie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aminations.ie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aminations.ie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ct.ie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rriculumonline.ie/" TargetMode="External"/><Relationship Id="rId7" Type="http://schemas.openxmlformats.org/officeDocument/2006/relationships/hyperlink" Target="http://www.peai.org/" TargetMode="External"/><Relationship Id="rId2" Type="http://schemas.openxmlformats.org/officeDocument/2006/relationships/hyperlink" Target="http://www.pdst.i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coilnet.ie/" TargetMode="External"/><Relationship Id="rId5" Type="http://schemas.openxmlformats.org/officeDocument/2006/relationships/hyperlink" Target="http://www.jct.ie/" TargetMode="External"/><Relationship Id="rId4" Type="http://schemas.openxmlformats.org/officeDocument/2006/relationships/hyperlink" Target="http://www.cogg.ie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ai.org/latest-news/curriculum-options-for-junior-cycle-physical-educatio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rriculumonline.i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rriculumonline.i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Dian</a:t>
            </a:r>
            <a:r>
              <a:rPr lang="en-IE" dirty="0" err="1"/>
              <a:t>chúrsa</a:t>
            </a:r>
            <a:r>
              <a:rPr lang="en-IE" dirty="0"/>
              <a:t> 2020</a:t>
            </a:r>
            <a:br>
              <a:rPr lang="en-IE" dirty="0"/>
            </a:br>
            <a:br>
              <a:rPr lang="en-IE" dirty="0"/>
            </a:br>
            <a:r>
              <a:rPr lang="de-DE" dirty="0"/>
              <a:t>Corpoideachas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An </a:t>
            </a:r>
            <a:r>
              <a:rPr lang="en-IE" dirty="0" err="1"/>
              <a:t>Chomhairle</a:t>
            </a:r>
            <a:r>
              <a:rPr lang="en-IE" dirty="0"/>
              <a:t> um </a:t>
            </a:r>
            <a:r>
              <a:rPr lang="en-IE" dirty="0" err="1"/>
              <a:t>Oideachas</a:t>
            </a:r>
            <a:r>
              <a:rPr lang="en-IE" dirty="0"/>
              <a:t> </a:t>
            </a:r>
            <a:r>
              <a:rPr lang="en-IE" dirty="0" err="1"/>
              <a:t>Gaeltachta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Gaelscolaíochta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35654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/>
              <a:t>Táscairí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Folláine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Gníomhach</a:t>
            </a: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Freagrach</a:t>
            </a: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Ceangailte</a:t>
            </a: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Athléimneach</a:t>
            </a: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Meas</a:t>
            </a: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Feasach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42234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An </a:t>
            </a:r>
            <a:r>
              <a:rPr lang="ga-IE" dirty="0"/>
              <a:t>t</a:t>
            </a:r>
            <a:r>
              <a:rPr lang="en-IE" dirty="0" err="1"/>
              <a:t>Sraith</a:t>
            </a:r>
            <a:r>
              <a:rPr lang="en-IE" dirty="0"/>
              <a:t> </a:t>
            </a:r>
            <a:r>
              <a:rPr lang="en-IE" dirty="0" err="1"/>
              <a:t>Shóisearach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err="1"/>
              <a:t>Tá</a:t>
            </a:r>
            <a:r>
              <a:rPr lang="en-IE" dirty="0"/>
              <a:t> an </a:t>
            </a:r>
            <a:r>
              <a:rPr lang="ga-IE" dirty="0"/>
              <a:t>t</a:t>
            </a:r>
            <a:r>
              <a:rPr lang="en-IE" dirty="0" err="1"/>
              <a:t>sonraíocht</a:t>
            </a:r>
            <a:r>
              <a:rPr lang="en-IE" dirty="0"/>
              <a:t> </a:t>
            </a:r>
            <a:r>
              <a:rPr lang="en-IE" dirty="0" err="1"/>
              <a:t>bunaithe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 err="1"/>
              <a:t>cheithre</a:t>
            </a:r>
            <a:r>
              <a:rPr lang="en-IE" dirty="0"/>
              <a:t> </a:t>
            </a:r>
            <a:r>
              <a:rPr lang="en-IE" dirty="0" err="1"/>
              <a:t>shnáithe</a:t>
            </a:r>
            <a:r>
              <a:rPr lang="de-DE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Gníomhaíocht</a:t>
            </a:r>
            <a:r>
              <a:rPr lang="en-IE" dirty="0"/>
              <a:t> </a:t>
            </a:r>
            <a:r>
              <a:rPr lang="en-IE" dirty="0" err="1"/>
              <a:t>choirp</a:t>
            </a:r>
            <a:r>
              <a:rPr lang="en-IE" dirty="0"/>
              <a:t> le </a:t>
            </a:r>
            <a:r>
              <a:rPr lang="en-IE" dirty="0" err="1"/>
              <a:t>haghaidh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sláinte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folláine</a:t>
            </a:r>
            <a:r>
              <a:rPr lang="en-IE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Cluichí</a:t>
            </a: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Dúshláin</a:t>
            </a:r>
            <a:r>
              <a:rPr lang="en-IE" dirty="0"/>
              <a:t> </a:t>
            </a:r>
            <a:r>
              <a:rPr lang="en-IE" dirty="0" err="1"/>
              <a:t>aonair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foirne</a:t>
            </a: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Damhsa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Gleacaíocht</a:t>
            </a:r>
            <a:endParaRPr lang="en-IE" dirty="0"/>
          </a:p>
          <a:p>
            <a:pPr marL="0" indent="0">
              <a:buNone/>
            </a:pPr>
            <a:r>
              <a:rPr lang="en-I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6330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/>
              <a:t>Pleanáil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err="1"/>
              <a:t>Tá</a:t>
            </a:r>
            <a:r>
              <a:rPr lang="en-IE" dirty="0"/>
              <a:t> </a:t>
            </a:r>
            <a:r>
              <a:rPr lang="en-IE" dirty="0" err="1"/>
              <a:t>pleananna</a:t>
            </a:r>
            <a:r>
              <a:rPr lang="en-IE" dirty="0"/>
              <a:t> </a:t>
            </a:r>
            <a:r>
              <a:rPr lang="en-IE" dirty="0" err="1"/>
              <a:t>bliana</a:t>
            </a:r>
            <a:r>
              <a:rPr lang="en-IE" dirty="0"/>
              <a:t> </a:t>
            </a:r>
            <a:r>
              <a:rPr lang="en-IE" dirty="0" err="1"/>
              <a:t>samplacha</a:t>
            </a:r>
            <a:r>
              <a:rPr lang="en-IE" dirty="0"/>
              <a:t> le </a:t>
            </a:r>
            <a:r>
              <a:rPr lang="en-IE" dirty="0" err="1"/>
              <a:t>fáil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an </a:t>
            </a:r>
            <a:r>
              <a:rPr lang="en-IE" dirty="0" err="1"/>
              <a:t>suíomh</a:t>
            </a:r>
            <a:r>
              <a:rPr lang="en-IE" dirty="0"/>
              <a:t> </a:t>
            </a:r>
            <a:r>
              <a:rPr lang="en-IE" dirty="0">
                <a:hlinkClick r:id="rId2"/>
              </a:rPr>
              <a:t>jct.ie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75092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/>
              <a:t>Measún</a:t>
            </a:r>
            <a:r>
              <a:rPr lang="ga-IE" dirty="0"/>
              <a:t>ú</a:t>
            </a:r>
            <a:r>
              <a:rPr lang="en-IE" dirty="0"/>
              <a:t> Rang</a:t>
            </a:r>
            <a:r>
              <a:rPr lang="ga-IE" dirty="0"/>
              <a:t>bh</a:t>
            </a:r>
            <a:r>
              <a:rPr lang="en-IE" dirty="0" err="1"/>
              <a:t>unaithe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E" dirty="0"/>
              <a:t>Is </a:t>
            </a:r>
            <a:r>
              <a:rPr lang="en-IE" dirty="0" err="1"/>
              <a:t>féidir</a:t>
            </a:r>
            <a:r>
              <a:rPr lang="en-IE" dirty="0"/>
              <a:t> le </a:t>
            </a:r>
            <a:r>
              <a:rPr lang="en-IE" dirty="0" err="1"/>
              <a:t>scoileanna</a:t>
            </a:r>
            <a:r>
              <a:rPr lang="en-IE" dirty="0"/>
              <a:t> MRB </a:t>
            </a:r>
            <a:r>
              <a:rPr lang="en-IE" dirty="0" err="1"/>
              <a:t>Corpoideacha</a:t>
            </a:r>
            <a:r>
              <a:rPr lang="ga-IE" dirty="0"/>
              <a:t>i</a:t>
            </a:r>
            <a:r>
              <a:rPr lang="en-IE" dirty="0"/>
              <a:t>s a </a:t>
            </a:r>
            <a:r>
              <a:rPr lang="en-IE" dirty="0" err="1"/>
              <a:t>dhéanamh</a:t>
            </a:r>
            <a:r>
              <a:rPr lang="en-IE" dirty="0"/>
              <a:t> mar </a:t>
            </a:r>
            <a:r>
              <a:rPr lang="en-IE" dirty="0" err="1"/>
              <a:t>chuid</a:t>
            </a:r>
            <a:r>
              <a:rPr lang="en-IE" dirty="0"/>
              <a:t> d</a:t>
            </a:r>
            <a:r>
              <a:rPr lang="ga-IE" dirty="0"/>
              <a:t>e</a:t>
            </a:r>
            <a:r>
              <a:rPr lang="en-IE" dirty="0"/>
              <a:t>n </a:t>
            </a:r>
            <a:r>
              <a:rPr lang="ga-IE" dirty="0"/>
              <a:t>t</a:t>
            </a:r>
            <a:r>
              <a:rPr lang="en-IE" dirty="0" err="1"/>
              <a:t>Sraith</a:t>
            </a:r>
            <a:r>
              <a:rPr lang="en-IE" dirty="0"/>
              <a:t> </a:t>
            </a:r>
            <a:r>
              <a:rPr lang="en-IE" dirty="0" err="1"/>
              <a:t>Shóisearach</a:t>
            </a:r>
            <a:r>
              <a:rPr lang="en-IE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Tá</a:t>
            </a:r>
            <a:r>
              <a:rPr lang="en-IE" dirty="0"/>
              <a:t> </a:t>
            </a:r>
            <a:r>
              <a:rPr lang="en-IE" dirty="0" err="1"/>
              <a:t>eolas</a:t>
            </a:r>
            <a:r>
              <a:rPr lang="en-IE" dirty="0"/>
              <a:t> </a:t>
            </a:r>
            <a:r>
              <a:rPr lang="en-IE" dirty="0" err="1"/>
              <a:t>faoi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MRBanna</a:t>
            </a:r>
            <a:r>
              <a:rPr lang="en-IE" dirty="0"/>
              <a:t> le </a:t>
            </a:r>
            <a:r>
              <a:rPr lang="en-IE" dirty="0" err="1"/>
              <a:t>fáil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>
                <a:hlinkClick r:id="rId2"/>
              </a:rPr>
              <a:t>curriculumonline.ie </a:t>
            </a:r>
            <a:r>
              <a:rPr lang="en-IE" dirty="0" err="1"/>
              <a:t>ar</a:t>
            </a:r>
            <a:r>
              <a:rPr lang="en-IE" dirty="0"/>
              <a:t> an </a:t>
            </a:r>
            <a:r>
              <a:rPr lang="en-IE" dirty="0" err="1"/>
              <a:t>leathanach</a:t>
            </a:r>
            <a:r>
              <a:rPr lang="en-IE" dirty="0"/>
              <a:t> </a:t>
            </a:r>
            <a:r>
              <a:rPr lang="en-IE" dirty="0" err="1"/>
              <a:t>Corpoideacha</a:t>
            </a:r>
            <a:r>
              <a:rPr lang="ga-IE" dirty="0"/>
              <a:t>i</a:t>
            </a:r>
            <a:r>
              <a:rPr lang="en-IE" dirty="0"/>
              <a:t>s </a:t>
            </a:r>
            <a:r>
              <a:rPr lang="en-IE" dirty="0" err="1"/>
              <a:t>faoi</a:t>
            </a:r>
            <a:r>
              <a:rPr lang="en-IE" dirty="0"/>
              <a:t> </a:t>
            </a:r>
            <a:r>
              <a:rPr lang="ga-IE" dirty="0"/>
              <a:t>‘T</a:t>
            </a:r>
            <a:r>
              <a:rPr lang="en-IE" dirty="0" err="1"/>
              <a:t>reoirlínte</a:t>
            </a:r>
            <a:r>
              <a:rPr lang="en-IE" dirty="0"/>
              <a:t> </a:t>
            </a:r>
            <a:r>
              <a:rPr lang="ga-IE" dirty="0"/>
              <a:t>M</a:t>
            </a:r>
            <a:r>
              <a:rPr lang="en-IE" dirty="0" err="1"/>
              <a:t>easúnaithe</a:t>
            </a:r>
            <a:r>
              <a:rPr lang="ga-IE" dirty="0"/>
              <a:t>’</a:t>
            </a:r>
            <a:r>
              <a:rPr lang="en-IE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Bíonn</a:t>
            </a:r>
            <a:r>
              <a:rPr lang="en-IE" dirty="0"/>
              <a:t> </a:t>
            </a:r>
            <a:r>
              <a:rPr lang="en-IE" dirty="0" err="1"/>
              <a:t>tasc</a:t>
            </a:r>
            <a:r>
              <a:rPr lang="en-IE" dirty="0"/>
              <a:t> le </a:t>
            </a:r>
            <a:r>
              <a:rPr lang="en-IE" dirty="0" err="1"/>
              <a:t>comhlíonadh</a:t>
            </a:r>
            <a:r>
              <a:rPr lang="en-IE" dirty="0"/>
              <a:t> ag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scoláirí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is </a:t>
            </a:r>
            <a:r>
              <a:rPr lang="en-IE" dirty="0" err="1"/>
              <a:t>féidir</a:t>
            </a:r>
            <a:r>
              <a:rPr lang="en-IE" dirty="0"/>
              <a:t> </a:t>
            </a:r>
            <a:r>
              <a:rPr lang="en-IE" dirty="0" err="1"/>
              <a:t>leo</a:t>
            </a:r>
            <a:r>
              <a:rPr lang="en-IE" dirty="0"/>
              <a:t> </a:t>
            </a:r>
            <a:r>
              <a:rPr lang="en-IE" dirty="0" err="1"/>
              <a:t>gnéith</a:t>
            </a:r>
            <a:r>
              <a:rPr lang="ga-IE" dirty="0"/>
              <a:t>e</a:t>
            </a:r>
            <a:r>
              <a:rPr lang="en-IE" dirty="0"/>
              <a:t> </a:t>
            </a:r>
            <a:r>
              <a:rPr lang="en-IE" dirty="0" err="1"/>
              <a:t>cáilíochta</a:t>
            </a:r>
            <a:r>
              <a:rPr lang="en-IE" dirty="0"/>
              <a:t> a </a:t>
            </a:r>
            <a:r>
              <a:rPr lang="en-IE" dirty="0" err="1"/>
              <a:t>bhaint</a:t>
            </a:r>
            <a:r>
              <a:rPr lang="en-IE" dirty="0"/>
              <a:t> </a:t>
            </a:r>
            <a:r>
              <a:rPr lang="en-IE" dirty="0" err="1"/>
              <a:t>amach</a:t>
            </a:r>
            <a:r>
              <a:rPr lang="en-IE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/>
              <a:t>Is </a:t>
            </a:r>
            <a:r>
              <a:rPr lang="en-IE" dirty="0" err="1"/>
              <a:t>iad</a:t>
            </a:r>
            <a:r>
              <a:rPr lang="ga-IE" dirty="0"/>
              <a:t> na gnéithe cáilíochta ná:</a:t>
            </a:r>
            <a:r>
              <a:rPr lang="en-IE" dirty="0"/>
              <a:t> </a:t>
            </a:r>
            <a:r>
              <a:rPr lang="ga-IE" dirty="0"/>
              <a:t>T</a:t>
            </a:r>
            <a:r>
              <a:rPr lang="en-IE" dirty="0"/>
              <a:t>har </a:t>
            </a:r>
            <a:r>
              <a:rPr lang="ga-IE" dirty="0"/>
              <a:t>B</a:t>
            </a:r>
            <a:r>
              <a:rPr lang="en-IE" dirty="0" err="1"/>
              <a:t>arr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ga-IE" dirty="0"/>
              <a:t>F</a:t>
            </a:r>
            <a:r>
              <a:rPr lang="en-IE" dirty="0"/>
              <a:t>ad, </a:t>
            </a:r>
            <a:r>
              <a:rPr lang="ga-IE" dirty="0"/>
              <a:t>O</a:t>
            </a:r>
            <a:r>
              <a:rPr lang="en-IE" dirty="0"/>
              <a:t>s </a:t>
            </a:r>
            <a:r>
              <a:rPr lang="ga-IE" dirty="0"/>
              <a:t>C</a:t>
            </a:r>
            <a:r>
              <a:rPr lang="en-IE" dirty="0" err="1"/>
              <a:t>ionn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n</a:t>
            </a:r>
            <a:r>
              <a:rPr lang="ga-IE" dirty="0"/>
              <a:t>I</a:t>
            </a:r>
            <a:r>
              <a:rPr lang="de-DE" dirty="0"/>
              <a:t>onchas, </a:t>
            </a:r>
            <a:r>
              <a:rPr lang="ga-IE" dirty="0"/>
              <a:t>A</a:t>
            </a:r>
            <a:r>
              <a:rPr lang="de-DE" dirty="0"/>
              <a:t>g </a:t>
            </a:r>
            <a:r>
              <a:rPr lang="ga-IE" dirty="0"/>
              <a:t>T</a:t>
            </a:r>
            <a:r>
              <a:rPr lang="de-DE" dirty="0"/>
              <a:t>eacht </a:t>
            </a:r>
            <a:r>
              <a:rPr lang="ga-IE" dirty="0"/>
              <a:t>l</a:t>
            </a:r>
            <a:r>
              <a:rPr lang="de-DE" dirty="0"/>
              <a:t>eis na h</a:t>
            </a:r>
            <a:r>
              <a:rPr lang="ga-IE" dirty="0"/>
              <a:t>I</a:t>
            </a:r>
            <a:r>
              <a:rPr lang="de-DE" dirty="0"/>
              <a:t>onchais agus </a:t>
            </a:r>
            <a:r>
              <a:rPr lang="ga-IE" dirty="0"/>
              <a:t>N</a:t>
            </a:r>
            <a:r>
              <a:rPr lang="en-IE" dirty="0" err="1"/>
              <a:t>íor</a:t>
            </a:r>
            <a:r>
              <a:rPr lang="en-IE" dirty="0"/>
              <a:t> </a:t>
            </a:r>
            <a:r>
              <a:rPr lang="ga-IE" dirty="0"/>
              <a:t>C</a:t>
            </a:r>
            <a:r>
              <a:rPr lang="en-IE" dirty="0" err="1"/>
              <a:t>homhlíon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h</a:t>
            </a:r>
            <a:r>
              <a:rPr lang="ga-IE" dirty="0"/>
              <a:t>I</a:t>
            </a:r>
            <a:r>
              <a:rPr lang="en-IE" dirty="0" err="1"/>
              <a:t>oncha</a:t>
            </a:r>
            <a:r>
              <a:rPr lang="ga-IE" dirty="0"/>
              <a:t>i</a:t>
            </a:r>
            <a:r>
              <a:rPr lang="en-IE" dirty="0"/>
              <a:t>s go </a:t>
            </a:r>
            <a:r>
              <a:rPr lang="ga-IE" dirty="0"/>
              <a:t>F</a:t>
            </a:r>
            <a:r>
              <a:rPr lang="en-IE" dirty="0" err="1"/>
              <a:t>óill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0504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/>
              <a:t>Achmainní</a:t>
            </a:r>
            <a:r>
              <a:rPr lang="en-IE" dirty="0"/>
              <a:t> </a:t>
            </a:r>
            <a:r>
              <a:rPr lang="en-IE" dirty="0" err="1"/>
              <a:t>Bliain</a:t>
            </a:r>
            <a:r>
              <a:rPr lang="en-IE" dirty="0"/>
              <a:t> 1</a:t>
            </a:r>
            <a:r>
              <a:rPr lang="de-DE" dirty="0"/>
              <a:t>-3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</a:t>
            </a:r>
            <a:r>
              <a:rPr lang="en-IE" dirty="0"/>
              <a:t>á </a:t>
            </a:r>
            <a:r>
              <a:rPr lang="en-IE" dirty="0" err="1"/>
              <a:t>téacsleabhar</a:t>
            </a:r>
            <a:r>
              <a:rPr lang="en-IE" dirty="0"/>
              <a:t> as </a:t>
            </a:r>
            <a:r>
              <a:rPr lang="en-IE" dirty="0" err="1"/>
              <a:t>Gaeilge</a:t>
            </a:r>
            <a:r>
              <a:rPr lang="en-IE" dirty="0"/>
              <a:t> </a:t>
            </a:r>
            <a:r>
              <a:rPr lang="en-IE" dirty="0" err="1"/>
              <a:t>tagtha</a:t>
            </a:r>
            <a:r>
              <a:rPr lang="en-IE" dirty="0"/>
              <a:t> </a:t>
            </a:r>
            <a:r>
              <a:rPr lang="en-IE" dirty="0" err="1"/>
              <a:t>amach</a:t>
            </a:r>
            <a:r>
              <a:rPr lang="en-IE" dirty="0"/>
              <a:t> an </a:t>
            </a:r>
            <a:r>
              <a:rPr lang="en-IE" dirty="0" err="1"/>
              <a:t>samhradh</a:t>
            </a:r>
            <a:r>
              <a:rPr lang="en-IE" dirty="0"/>
              <a:t> </a:t>
            </a:r>
            <a:r>
              <a:rPr lang="en-IE" dirty="0" err="1"/>
              <a:t>seo</a:t>
            </a:r>
            <a:r>
              <a:rPr lang="en-IE" dirty="0"/>
              <a:t> </a:t>
            </a:r>
            <a:r>
              <a:rPr lang="en-IE" dirty="0" err="1"/>
              <a:t>darbh</a:t>
            </a:r>
            <a:r>
              <a:rPr lang="en-IE" dirty="0"/>
              <a:t> </a:t>
            </a:r>
            <a:r>
              <a:rPr lang="en-IE" dirty="0" err="1"/>
              <a:t>ainm</a:t>
            </a:r>
            <a:r>
              <a:rPr lang="en-IE" dirty="0"/>
              <a:t> </a:t>
            </a:r>
            <a:r>
              <a:rPr lang="ga-IE" i="1" dirty="0"/>
              <a:t>Beocht na Beatha </a:t>
            </a:r>
            <a:r>
              <a:rPr lang="en-IE" dirty="0"/>
              <a:t>ó </a:t>
            </a:r>
            <a:r>
              <a:rPr lang="en-IE" dirty="0" err="1"/>
              <a:t>Folens</a:t>
            </a:r>
            <a:r>
              <a:rPr lang="en-IE" dirty="0"/>
              <a:t>. </a:t>
            </a:r>
            <a:r>
              <a:rPr lang="en-IE" dirty="0" err="1"/>
              <a:t>Tá</a:t>
            </a:r>
            <a:r>
              <a:rPr lang="en-IE" dirty="0"/>
              <a:t> an </a:t>
            </a:r>
            <a:r>
              <a:rPr lang="en-IE" dirty="0" err="1"/>
              <a:t>téacsleabhar</a:t>
            </a:r>
            <a:r>
              <a:rPr lang="en-IE" dirty="0"/>
              <a:t> </a:t>
            </a:r>
            <a:r>
              <a:rPr lang="en-IE" dirty="0" err="1"/>
              <a:t>seo</a:t>
            </a:r>
            <a:r>
              <a:rPr lang="en-IE" dirty="0"/>
              <a:t> </a:t>
            </a:r>
            <a:r>
              <a:rPr lang="en-IE" dirty="0" err="1"/>
              <a:t>dírithe</a:t>
            </a:r>
            <a:r>
              <a:rPr lang="en-IE" dirty="0"/>
              <a:t> </a:t>
            </a:r>
            <a:r>
              <a:rPr lang="ga-IE" dirty="0"/>
              <a:t>ar </a:t>
            </a:r>
            <a:r>
              <a:rPr lang="en-IE" dirty="0"/>
              <a:t>an </a:t>
            </a:r>
            <a:r>
              <a:rPr lang="en-IE" dirty="0" err="1"/>
              <a:t>tSraith</a:t>
            </a:r>
            <a:r>
              <a:rPr lang="en-IE" dirty="0"/>
              <a:t> </a:t>
            </a:r>
            <a:r>
              <a:rPr lang="en-IE" dirty="0" err="1"/>
              <a:t>Shóisearach</a:t>
            </a:r>
            <a:r>
              <a:rPr lang="en-IE" dirty="0"/>
              <a:t> </a:t>
            </a:r>
            <a:r>
              <a:rPr lang="en-IE" dirty="0" err="1"/>
              <a:t>nua</a:t>
            </a:r>
            <a:r>
              <a:rPr lang="en-IE" dirty="0"/>
              <a:t>.</a:t>
            </a:r>
          </a:p>
          <a:p>
            <a:r>
              <a:rPr lang="en-IE" dirty="0" err="1"/>
              <a:t>Tá</a:t>
            </a:r>
            <a:r>
              <a:rPr lang="en-IE" dirty="0"/>
              <a:t> </a:t>
            </a:r>
            <a:r>
              <a:rPr lang="en-IE" dirty="0" err="1"/>
              <a:t>téarmaíocht</a:t>
            </a:r>
            <a:r>
              <a:rPr lang="en-IE" dirty="0"/>
              <a:t> C</a:t>
            </a:r>
            <a:r>
              <a:rPr lang="ga-IE" dirty="0"/>
              <a:t>h</a:t>
            </a:r>
            <a:r>
              <a:rPr lang="en-IE" dirty="0" err="1"/>
              <a:t>orpoideacha</a:t>
            </a:r>
            <a:r>
              <a:rPr lang="ga-IE" dirty="0"/>
              <a:t>i</a:t>
            </a:r>
            <a:r>
              <a:rPr lang="en-IE" dirty="0"/>
              <a:t>s G</a:t>
            </a:r>
            <a:r>
              <a:rPr lang="ga-IE" dirty="0"/>
              <a:t>h</a:t>
            </a:r>
            <a:r>
              <a:rPr lang="en-IE" dirty="0" err="1"/>
              <a:t>aeilge</a:t>
            </a:r>
            <a:r>
              <a:rPr lang="en-IE" dirty="0"/>
              <a:t> le f</a:t>
            </a:r>
            <a:r>
              <a:rPr lang="ga-IE" dirty="0"/>
              <a:t>á</a:t>
            </a:r>
            <a:r>
              <a:rPr lang="en-IE" dirty="0" err="1"/>
              <a:t>il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s</a:t>
            </a:r>
            <a:r>
              <a:rPr lang="ga-IE" dirty="0"/>
              <a:t>h</a:t>
            </a:r>
            <a:r>
              <a:rPr lang="en-IE" dirty="0" err="1"/>
              <a:t>uíomh</a:t>
            </a:r>
            <a:r>
              <a:rPr lang="en-IE" dirty="0"/>
              <a:t> </a:t>
            </a:r>
            <a:r>
              <a:rPr lang="en-IE" dirty="0">
                <a:hlinkClick r:id="rId2"/>
              </a:rPr>
              <a:t>cogg.ie.</a:t>
            </a:r>
            <a:endParaRPr lang="en-IE" dirty="0"/>
          </a:p>
          <a:p>
            <a:r>
              <a:rPr lang="en-IE" dirty="0">
                <a:hlinkClick r:id="rId3"/>
              </a:rPr>
              <a:t>Scoilnet.ie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7351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/>
              <a:t>Corpoideachas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hIdirbhliana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err="1"/>
              <a:t>Teagmháil</a:t>
            </a:r>
            <a:r>
              <a:rPr lang="en-IE" dirty="0"/>
              <a:t> a </a:t>
            </a:r>
            <a:r>
              <a:rPr lang="en-IE" dirty="0" err="1"/>
              <a:t>dhéanamh</a:t>
            </a:r>
            <a:r>
              <a:rPr lang="en-IE" dirty="0"/>
              <a:t> leis an </a:t>
            </a:r>
            <a:r>
              <a:rPr lang="ga-IE" dirty="0"/>
              <a:t>gC</a:t>
            </a:r>
            <a:r>
              <a:rPr lang="en-IE" dirty="0" err="1"/>
              <a:t>omhairle</a:t>
            </a:r>
            <a:r>
              <a:rPr lang="en-IE" dirty="0"/>
              <a:t> </a:t>
            </a:r>
            <a:r>
              <a:rPr lang="ga-IE" dirty="0"/>
              <a:t>C</a:t>
            </a:r>
            <a:r>
              <a:rPr lang="en-IE" dirty="0" err="1"/>
              <a:t>ontae</a:t>
            </a:r>
            <a:r>
              <a:rPr lang="en-IE" dirty="0"/>
              <a:t> </a:t>
            </a:r>
            <a:r>
              <a:rPr lang="en-IE" dirty="0" err="1"/>
              <a:t>áitiúil</a:t>
            </a:r>
            <a:r>
              <a:rPr lang="en-IE" dirty="0"/>
              <a:t>. </a:t>
            </a:r>
            <a:r>
              <a:rPr lang="en-IE" dirty="0" err="1"/>
              <a:t>Tá</a:t>
            </a:r>
            <a:r>
              <a:rPr lang="en-IE" dirty="0"/>
              <a:t> go </a:t>
            </a:r>
            <a:r>
              <a:rPr lang="en-IE" dirty="0" err="1"/>
              <a:t>leor</a:t>
            </a:r>
            <a:r>
              <a:rPr lang="en-IE" dirty="0"/>
              <a:t> </a:t>
            </a:r>
            <a:r>
              <a:rPr lang="en-IE" dirty="0" err="1"/>
              <a:t>tionscnamh</a:t>
            </a:r>
            <a:r>
              <a:rPr lang="en-IE" dirty="0"/>
              <a:t> </a:t>
            </a:r>
            <a:r>
              <a:rPr lang="en-IE" dirty="0" err="1"/>
              <a:t>idirbhliana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 err="1"/>
              <a:t>fáil</a:t>
            </a:r>
            <a:r>
              <a:rPr lang="en-IE" dirty="0"/>
              <a:t> </a:t>
            </a:r>
            <a:r>
              <a:rPr lang="en-IE" dirty="0" err="1"/>
              <a:t>trí</a:t>
            </a:r>
            <a:r>
              <a:rPr lang="en-IE" dirty="0"/>
              <a:t> C</a:t>
            </a:r>
            <a:r>
              <a:rPr lang="ga-IE" dirty="0"/>
              <a:t>h</a:t>
            </a:r>
            <a:r>
              <a:rPr lang="en-IE" dirty="0" err="1"/>
              <a:t>omhpháirtíocht</a:t>
            </a:r>
            <a:r>
              <a:rPr lang="en-IE" dirty="0"/>
              <a:t> </a:t>
            </a:r>
            <a:r>
              <a:rPr lang="en-IE" dirty="0" err="1"/>
              <a:t>Áitiúil</a:t>
            </a:r>
            <a:r>
              <a:rPr lang="en-IE" dirty="0"/>
              <a:t> </a:t>
            </a:r>
            <a:r>
              <a:rPr lang="en-IE" dirty="0" err="1"/>
              <a:t>Spóirt</a:t>
            </a:r>
            <a:r>
              <a:rPr lang="en-IE" dirty="0"/>
              <a:t>.</a:t>
            </a:r>
          </a:p>
          <a:p>
            <a:r>
              <a:rPr lang="en-IE" dirty="0" err="1"/>
              <a:t>Samplaí</a:t>
            </a:r>
            <a:r>
              <a:rPr lang="en-IE" dirty="0"/>
              <a:t> </a:t>
            </a:r>
            <a:r>
              <a:rPr lang="en-IE" dirty="0" err="1"/>
              <a:t>ná</a:t>
            </a:r>
            <a:r>
              <a:rPr lang="en-IE" dirty="0"/>
              <a:t> </a:t>
            </a:r>
            <a:r>
              <a:rPr lang="en-IE" dirty="0" err="1"/>
              <a:t>Cúrsa</a:t>
            </a:r>
            <a:r>
              <a:rPr lang="en-IE" dirty="0"/>
              <a:t> </a:t>
            </a:r>
            <a:r>
              <a:rPr lang="en-IE" dirty="0" err="1"/>
              <a:t>Ceannaireachta</a:t>
            </a:r>
            <a:r>
              <a:rPr lang="en-IE" dirty="0"/>
              <a:t> </a:t>
            </a:r>
            <a:r>
              <a:rPr lang="en-IE" dirty="0" err="1"/>
              <a:t>Spóirt</a:t>
            </a:r>
            <a:r>
              <a:rPr lang="en-IE" dirty="0"/>
              <a:t>, </a:t>
            </a:r>
            <a:r>
              <a:rPr lang="en-IE" dirty="0" err="1"/>
              <a:t>Rábhaíocht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hÉireann</a:t>
            </a:r>
            <a:r>
              <a:rPr lang="en-IE" dirty="0"/>
              <a:t>, </a:t>
            </a:r>
            <a:r>
              <a:rPr lang="en-IE" dirty="0" err="1"/>
              <a:t>eitpheil</a:t>
            </a:r>
            <a:r>
              <a:rPr lang="en-IE" dirty="0"/>
              <a:t> do </a:t>
            </a:r>
            <a:r>
              <a:rPr lang="en-IE" dirty="0" err="1"/>
              <a:t>chailíní</a:t>
            </a:r>
            <a:r>
              <a:rPr lang="en-IE" dirty="0"/>
              <a:t> (</a:t>
            </a:r>
            <a:r>
              <a:rPr lang="en-IE" dirty="0" err="1"/>
              <a:t>Spikeball</a:t>
            </a:r>
            <a:r>
              <a:rPr lang="en-IE" dirty="0"/>
              <a:t>), </a:t>
            </a:r>
            <a:r>
              <a:rPr lang="en-IE" dirty="0" err="1"/>
              <a:t>Ceannairí</a:t>
            </a:r>
            <a:r>
              <a:rPr lang="en-IE" dirty="0"/>
              <a:t> don </a:t>
            </a:r>
            <a:r>
              <a:rPr lang="en-IE" dirty="0" err="1"/>
              <a:t>Todhchaí</a:t>
            </a:r>
            <a:r>
              <a:rPr lang="en-IE" dirty="0"/>
              <a:t>, </a:t>
            </a:r>
            <a:r>
              <a:rPr lang="en-IE" dirty="0" err="1"/>
              <a:t>féinchosaint</a:t>
            </a:r>
            <a:r>
              <a:rPr lang="en-IE" dirty="0"/>
              <a:t>, </a:t>
            </a:r>
            <a:r>
              <a:rPr lang="en-IE" dirty="0" err="1"/>
              <a:t>Ióga</a:t>
            </a:r>
            <a:r>
              <a:rPr lang="en-IE" dirty="0"/>
              <a:t> </a:t>
            </a:r>
            <a:r>
              <a:rPr lang="en-IE" dirty="0" err="1"/>
              <a:t>srl</a:t>
            </a:r>
            <a:r>
              <a:rPr lang="en-I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2600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An </a:t>
            </a:r>
            <a:r>
              <a:rPr lang="en-IE" dirty="0" err="1"/>
              <a:t>tSraith</a:t>
            </a:r>
            <a:r>
              <a:rPr lang="en-IE" dirty="0"/>
              <a:t> </a:t>
            </a:r>
            <a:r>
              <a:rPr lang="en-IE" dirty="0" err="1"/>
              <a:t>Shinseara</a:t>
            </a:r>
            <a:r>
              <a:rPr lang="ga-IE" dirty="0"/>
              <a:t>ch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E" dirty="0"/>
              <a:t>An C</a:t>
            </a:r>
            <a:r>
              <a:rPr lang="ga-IE" dirty="0"/>
              <a:t>h</a:t>
            </a:r>
            <a:r>
              <a:rPr lang="en-IE" dirty="0" err="1"/>
              <a:t>reatlach</a:t>
            </a:r>
            <a:r>
              <a:rPr lang="en-IE" dirty="0"/>
              <a:t> C</a:t>
            </a:r>
            <a:r>
              <a:rPr lang="ga-IE" dirty="0"/>
              <a:t>h</a:t>
            </a:r>
            <a:r>
              <a:rPr lang="en-IE" dirty="0" err="1"/>
              <a:t>orpoideacha</a:t>
            </a:r>
            <a:r>
              <a:rPr lang="ga-IE" dirty="0"/>
              <a:t>i</a:t>
            </a:r>
            <a:r>
              <a:rPr lang="en-IE" dirty="0"/>
              <a:t>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Corpoideachas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hArdteistimé</a:t>
            </a:r>
            <a:r>
              <a:rPr lang="ga-IE" dirty="0"/>
              <a:t>i</a:t>
            </a:r>
            <a:r>
              <a:rPr lang="en-IE" dirty="0"/>
              <a:t>r</a:t>
            </a:r>
            <a:r>
              <a:rPr lang="ga-IE" dirty="0"/>
              <a:t>e</a:t>
            </a:r>
            <a:r>
              <a:rPr lang="en-IE" dirty="0" err="1"/>
              <a:t>achta</a:t>
            </a: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/>
              <a:t>Is </a:t>
            </a:r>
            <a:r>
              <a:rPr lang="en-IE" dirty="0" err="1"/>
              <a:t>féidir</a:t>
            </a:r>
            <a:r>
              <a:rPr lang="en-IE" dirty="0"/>
              <a:t> </a:t>
            </a:r>
            <a:r>
              <a:rPr lang="en-IE" dirty="0" err="1"/>
              <a:t>teacht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an </a:t>
            </a:r>
            <a:r>
              <a:rPr lang="en-IE" dirty="0" err="1"/>
              <a:t>dá</a:t>
            </a:r>
            <a:r>
              <a:rPr lang="en-IE" dirty="0"/>
              <a:t> </a:t>
            </a:r>
            <a:r>
              <a:rPr lang="en-IE" dirty="0" err="1"/>
              <a:t>siollabas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>
                <a:hlinkClick r:id="rId2"/>
              </a:rPr>
              <a:t>curriculumonline.ie</a:t>
            </a: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/>
              <a:t>Ó </a:t>
            </a:r>
            <a:r>
              <a:rPr lang="ga-IE" dirty="0"/>
              <a:t>mh</a:t>
            </a:r>
            <a:r>
              <a:rPr lang="en-IE" dirty="0"/>
              <a:t>í </a:t>
            </a:r>
            <a:r>
              <a:rPr lang="en-IE" dirty="0" err="1"/>
              <a:t>Mheán</a:t>
            </a:r>
            <a:r>
              <a:rPr lang="en-IE" dirty="0"/>
              <a:t> </a:t>
            </a:r>
            <a:r>
              <a:rPr lang="en-IE" dirty="0" err="1"/>
              <a:t>Fómhair</a:t>
            </a:r>
            <a:r>
              <a:rPr lang="en-IE" dirty="0"/>
              <a:t> 2020 </a:t>
            </a:r>
            <a:r>
              <a:rPr lang="en-IE" dirty="0" err="1"/>
              <a:t>ba</a:t>
            </a:r>
            <a:r>
              <a:rPr lang="en-IE" dirty="0"/>
              <a:t> </a:t>
            </a:r>
            <a:r>
              <a:rPr lang="en-IE" dirty="0" err="1"/>
              <a:t>chóir</a:t>
            </a:r>
            <a:r>
              <a:rPr lang="en-IE" dirty="0"/>
              <a:t> go </a:t>
            </a:r>
            <a:r>
              <a:rPr lang="en-IE" dirty="0" err="1"/>
              <a:t>mbe</a:t>
            </a:r>
            <a:r>
              <a:rPr lang="ga-IE" dirty="0"/>
              <a:t>a</a:t>
            </a:r>
            <a:r>
              <a:rPr lang="en-IE" dirty="0"/>
              <a:t>dh an C</a:t>
            </a:r>
            <a:r>
              <a:rPr lang="ga-IE" dirty="0"/>
              <a:t>h</a:t>
            </a:r>
            <a:r>
              <a:rPr lang="en-IE" dirty="0" err="1"/>
              <a:t>reatlach</a:t>
            </a:r>
            <a:r>
              <a:rPr lang="en-IE" dirty="0"/>
              <a:t> C</a:t>
            </a:r>
            <a:r>
              <a:rPr lang="ga-IE" dirty="0"/>
              <a:t>h</a:t>
            </a:r>
            <a:r>
              <a:rPr lang="en-IE" dirty="0" err="1"/>
              <a:t>orpoideacha</a:t>
            </a:r>
            <a:r>
              <a:rPr lang="ga-IE" dirty="0"/>
              <a:t>i</a:t>
            </a:r>
            <a:r>
              <a:rPr lang="en-IE" dirty="0"/>
              <a:t>s</a:t>
            </a:r>
            <a:r>
              <a:rPr lang="ga-IE" dirty="0"/>
              <a:t> á leanúint ag gach scoláire Ardteiste</a:t>
            </a:r>
            <a:r>
              <a:rPr lang="en-IE" dirty="0"/>
              <a:t> </a:t>
            </a:r>
            <a:r>
              <a:rPr lang="en-IE" dirty="0" err="1"/>
              <a:t>sna</a:t>
            </a:r>
            <a:r>
              <a:rPr lang="en-IE" dirty="0"/>
              <a:t> </a:t>
            </a:r>
            <a:r>
              <a:rPr lang="en-IE" dirty="0" err="1"/>
              <a:t>ranganna</a:t>
            </a:r>
            <a:r>
              <a:rPr lang="en-IE" dirty="0"/>
              <a:t> </a:t>
            </a:r>
            <a:r>
              <a:rPr lang="en-IE" dirty="0" err="1"/>
              <a:t>Corpoideacha</a:t>
            </a:r>
            <a:r>
              <a:rPr lang="ga-IE" dirty="0"/>
              <a:t>i</a:t>
            </a:r>
            <a:r>
              <a:rPr lang="en-IE" dirty="0"/>
              <a:t>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/>
              <a:t>Is </a:t>
            </a:r>
            <a:r>
              <a:rPr lang="en-IE" dirty="0" err="1"/>
              <a:t>ábhar</a:t>
            </a:r>
            <a:r>
              <a:rPr lang="ga-IE" dirty="0"/>
              <a:t> scrúdaithe</a:t>
            </a:r>
            <a:r>
              <a:rPr lang="en-IE" dirty="0"/>
              <a:t> </a:t>
            </a:r>
            <a:r>
              <a:rPr lang="en-IE" dirty="0" err="1"/>
              <a:t>roghnach</a:t>
            </a:r>
            <a:r>
              <a:rPr lang="en-IE" dirty="0"/>
              <a:t> </a:t>
            </a:r>
            <a:r>
              <a:rPr lang="en-IE" dirty="0" err="1"/>
              <a:t>Ardteiste</a:t>
            </a:r>
            <a:r>
              <a:rPr lang="en-IE" dirty="0"/>
              <a:t> é </a:t>
            </a:r>
            <a:r>
              <a:rPr lang="en-IE" dirty="0" err="1"/>
              <a:t>Corpoideachas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hArdteiste</a:t>
            </a:r>
            <a:r>
              <a:rPr lang="en-I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81323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An C</a:t>
            </a:r>
            <a:r>
              <a:rPr lang="ga-IE" dirty="0"/>
              <a:t>h</a:t>
            </a:r>
            <a:r>
              <a:rPr lang="en-IE" dirty="0" err="1"/>
              <a:t>reatlach</a:t>
            </a:r>
            <a:r>
              <a:rPr lang="en-IE" dirty="0"/>
              <a:t> C</a:t>
            </a:r>
            <a:r>
              <a:rPr lang="ga-IE" dirty="0"/>
              <a:t>h</a:t>
            </a:r>
            <a:r>
              <a:rPr lang="en-IE" dirty="0" err="1"/>
              <a:t>orpoideacha</a:t>
            </a:r>
            <a:r>
              <a:rPr lang="ga-IE" dirty="0"/>
              <a:t>i</a:t>
            </a:r>
            <a:r>
              <a:rPr lang="en-IE" dirty="0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 err="1"/>
              <a:t>Tá</a:t>
            </a:r>
            <a:r>
              <a:rPr lang="en-IE" dirty="0"/>
              <a:t> </a:t>
            </a:r>
            <a:r>
              <a:rPr lang="en-IE" dirty="0" err="1"/>
              <a:t>sé</a:t>
            </a:r>
            <a:r>
              <a:rPr lang="en-IE" dirty="0"/>
              <a:t> </a:t>
            </a:r>
            <a:r>
              <a:rPr lang="en-IE" dirty="0" err="1"/>
              <a:t>mhúnla</a:t>
            </a:r>
            <a:r>
              <a:rPr lang="en-IE" dirty="0"/>
              <a:t> </a:t>
            </a:r>
            <a:r>
              <a:rPr lang="en-IE" dirty="0" err="1"/>
              <a:t>curaclaim</a:t>
            </a:r>
            <a:r>
              <a:rPr lang="en-IE" dirty="0"/>
              <a:t> </a:t>
            </a:r>
            <a:r>
              <a:rPr lang="ga-IE" dirty="0"/>
              <a:t>sa Chreatlach: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Gníomhaíocht</a:t>
            </a:r>
            <a:r>
              <a:rPr lang="en-IE" dirty="0"/>
              <a:t> </a:t>
            </a:r>
            <a:r>
              <a:rPr lang="en-IE" dirty="0" err="1"/>
              <a:t>choirp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son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sláinte</a:t>
            </a:r>
            <a:r>
              <a:rPr lang="en-IE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Oideachas</a:t>
            </a:r>
            <a:r>
              <a:rPr lang="en-IE" dirty="0"/>
              <a:t> </a:t>
            </a:r>
            <a:r>
              <a:rPr lang="en-IE" dirty="0" err="1"/>
              <a:t>spóirt</a:t>
            </a:r>
            <a:r>
              <a:rPr lang="ga-IE" dirty="0"/>
              <a:t>.</a:t>
            </a: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Ceisteanna</a:t>
            </a:r>
            <a:r>
              <a:rPr lang="en-IE" dirty="0"/>
              <a:t> </a:t>
            </a:r>
            <a:r>
              <a:rPr lang="en-IE" dirty="0" err="1"/>
              <a:t>comhaimseartha</a:t>
            </a:r>
            <a:r>
              <a:rPr lang="en-IE" dirty="0"/>
              <a:t> </a:t>
            </a:r>
            <a:r>
              <a:rPr lang="en-IE" dirty="0" err="1"/>
              <a:t>sa</a:t>
            </a:r>
            <a:r>
              <a:rPr lang="en-IE" dirty="0"/>
              <a:t> </a:t>
            </a:r>
            <a:r>
              <a:rPr lang="en-IE" dirty="0" err="1"/>
              <a:t>ghníomhaíocht</a:t>
            </a:r>
            <a:r>
              <a:rPr lang="en-IE" dirty="0"/>
              <a:t> </a:t>
            </a:r>
            <a:r>
              <a:rPr lang="en-IE" dirty="0" err="1"/>
              <a:t>cho</a:t>
            </a:r>
            <a:r>
              <a:rPr lang="ga-IE" dirty="0"/>
              <a:t>i</a:t>
            </a:r>
            <a:r>
              <a:rPr lang="en-IE" dirty="0" err="1"/>
              <a:t>rp</a:t>
            </a:r>
            <a:r>
              <a:rPr lang="en-IE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Oideachas</a:t>
            </a:r>
            <a:r>
              <a:rPr lang="en-IE" dirty="0"/>
              <a:t> </a:t>
            </a:r>
            <a:r>
              <a:rPr lang="en-IE" dirty="0" err="1"/>
              <a:t>eachtraíochta</a:t>
            </a:r>
            <a:r>
              <a:rPr lang="en-IE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Freagracht</a:t>
            </a:r>
            <a:r>
              <a:rPr lang="en-IE" dirty="0"/>
              <a:t> </a:t>
            </a:r>
            <a:r>
              <a:rPr lang="en-IE" dirty="0" err="1"/>
              <a:t>phearsanta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shóisialta</a:t>
            </a:r>
            <a:r>
              <a:rPr lang="en-IE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Teagasc</a:t>
            </a:r>
            <a:r>
              <a:rPr lang="en-IE" dirty="0"/>
              <a:t> </a:t>
            </a:r>
            <a:r>
              <a:rPr lang="en-IE" dirty="0" err="1"/>
              <a:t>cluichí</a:t>
            </a:r>
            <a:r>
              <a:rPr lang="en-IE" dirty="0"/>
              <a:t> le </a:t>
            </a:r>
            <a:r>
              <a:rPr lang="en-IE" dirty="0" err="1"/>
              <a:t>haghaidh</a:t>
            </a:r>
            <a:r>
              <a:rPr lang="en-IE" dirty="0"/>
              <a:t> </a:t>
            </a:r>
            <a:r>
              <a:rPr lang="en-IE" dirty="0" err="1"/>
              <a:t>tuisceana</a:t>
            </a:r>
            <a:r>
              <a:rPr lang="en-I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744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An C</a:t>
            </a:r>
            <a:r>
              <a:rPr lang="ga-IE" dirty="0"/>
              <a:t>h</a:t>
            </a:r>
            <a:r>
              <a:rPr lang="en-IE" dirty="0" err="1"/>
              <a:t>reatlach</a:t>
            </a:r>
            <a:r>
              <a:rPr lang="en-IE" dirty="0"/>
              <a:t> C</a:t>
            </a:r>
            <a:r>
              <a:rPr lang="ga-IE" dirty="0"/>
              <a:t>h</a:t>
            </a:r>
            <a:r>
              <a:rPr lang="en-IE" dirty="0" err="1"/>
              <a:t>orpoideacha</a:t>
            </a:r>
            <a:r>
              <a:rPr lang="ga-IE" dirty="0"/>
              <a:t>i</a:t>
            </a:r>
            <a:r>
              <a:rPr lang="en-IE" dirty="0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err="1"/>
              <a:t>Moltar</a:t>
            </a:r>
            <a:r>
              <a:rPr lang="en-IE" dirty="0"/>
              <a:t> </a:t>
            </a:r>
            <a:r>
              <a:rPr lang="en-IE" dirty="0" err="1"/>
              <a:t>foghlaim</a:t>
            </a:r>
            <a:r>
              <a:rPr lang="en-IE" dirty="0"/>
              <a:t> </a:t>
            </a:r>
            <a:r>
              <a:rPr lang="en-IE" dirty="0" err="1"/>
              <a:t>dhifreáilte</a:t>
            </a:r>
            <a:r>
              <a:rPr lang="ga-IE" dirty="0"/>
              <a:t> a úsáid</a:t>
            </a:r>
            <a:r>
              <a:rPr lang="en-IE" dirty="0"/>
              <a:t> </a:t>
            </a:r>
            <a:r>
              <a:rPr lang="en-IE" dirty="0" err="1"/>
              <a:t>sa</a:t>
            </a:r>
            <a:r>
              <a:rPr lang="en-IE" dirty="0"/>
              <a:t> </a:t>
            </a:r>
            <a:r>
              <a:rPr lang="en-IE" dirty="0" err="1"/>
              <a:t>Chorpoideachas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teicneolaíocht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faisnéise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cumarsáide</a:t>
            </a:r>
            <a:r>
              <a:rPr lang="en-IE" dirty="0"/>
              <a:t> (TFC) a </a:t>
            </a:r>
            <a:r>
              <a:rPr lang="en-IE" dirty="0" err="1"/>
              <a:t>úsáid</a:t>
            </a:r>
            <a:r>
              <a:rPr lang="en-IE" dirty="0"/>
              <a:t> </a:t>
            </a:r>
            <a:r>
              <a:rPr lang="en-IE" dirty="0" err="1"/>
              <a:t>sa</a:t>
            </a:r>
            <a:r>
              <a:rPr lang="en-IE" dirty="0"/>
              <a:t> </a:t>
            </a:r>
            <a:r>
              <a:rPr lang="en-IE" dirty="0" err="1"/>
              <a:t>phleanáil</a:t>
            </a:r>
            <a:r>
              <a:rPr lang="en-I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3637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/>
              <a:t>Measúnú</a:t>
            </a:r>
            <a:r>
              <a:rPr lang="en-IE" dirty="0"/>
              <a:t> </a:t>
            </a:r>
            <a:r>
              <a:rPr lang="en-IE" dirty="0" err="1"/>
              <a:t>Leanúnach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err="1"/>
              <a:t>Moltar</a:t>
            </a:r>
            <a:r>
              <a:rPr lang="en-IE" dirty="0"/>
              <a:t> do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scoláirí</a:t>
            </a:r>
            <a:r>
              <a:rPr lang="en-IE" dirty="0"/>
              <a:t> p</a:t>
            </a:r>
            <a:r>
              <a:rPr lang="ga-IE" dirty="0"/>
              <a:t>unann</a:t>
            </a:r>
            <a:r>
              <a:rPr lang="en-IE" dirty="0"/>
              <a:t> a </a:t>
            </a:r>
            <a:r>
              <a:rPr lang="en-IE" dirty="0" err="1"/>
              <a:t>choimeád</a:t>
            </a:r>
            <a:r>
              <a:rPr lang="en-IE" dirty="0"/>
              <a:t> leis an </a:t>
            </a:r>
            <a:r>
              <a:rPr lang="en-IE" dirty="0" err="1"/>
              <a:t>obair</a:t>
            </a:r>
            <a:r>
              <a:rPr lang="en-IE" dirty="0"/>
              <a:t> at</a:t>
            </a:r>
            <a:r>
              <a:rPr lang="ga-IE" dirty="0"/>
              <a:t>á</a:t>
            </a:r>
            <a:r>
              <a:rPr lang="en-IE" dirty="0"/>
              <a:t> </a:t>
            </a:r>
            <a:r>
              <a:rPr lang="en-IE" dirty="0" err="1"/>
              <a:t>déanta</a:t>
            </a:r>
            <a:r>
              <a:rPr lang="en-IE" dirty="0"/>
              <a:t> </a:t>
            </a:r>
            <a:r>
              <a:rPr lang="en-IE" dirty="0" err="1"/>
              <a:t>acu</a:t>
            </a:r>
            <a:r>
              <a:rPr lang="en-IE" dirty="0"/>
              <a:t> </a:t>
            </a:r>
            <a:r>
              <a:rPr lang="en-IE" dirty="0" err="1"/>
              <a:t>i</a:t>
            </a:r>
            <a:r>
              <a:rPr lang="en-IE" dirty="0"/>
              <a:t> </a:t>
            </a:r>
            <a:r>
              <a:rPr lang="en-IE" dirty="0" err="1"/>
              <a:t>mbliain</a:t>
            </a:r>
            <a:r>
              <a:rPr lang="en-IE" dirty="0"/>
              <a:t> a 5 </a:t>
            </a:r>
            <a:r>
              <a:rPr lang="en-IE" dirty="0" err="1"/>
              <a:t>agus</a:t>
            </a:r>
            <a:r>
              <a:rPr lang="en-IE" dirty="0"/>
              <a:t> 6.</a:t>
            </a:r>
          </a:p>
          <a:p>
            <a:endParaRPr lang="en-IE" dirty="0"/>
          </a:p>
          <a:p>
            <a:r>
              <a:rPr lang="en-IE" dirty="0"/>
              <a:t>Is </a:t>
            </a:r>
            <a:r>
              <a:rPr lang="en-IE" dirty="0" err="1"/>
              <a:t>féidir</a:t>
            </a:r>
            <a:r>
              <a:rPr lang="en-IE" dirty="0"/>
              <a:t> </a:t>
            </a:r>
            <a:r>
              <a:rPr lang="ga-IE" dirty="0"/>
              <a:t>ceann de na </a:t>
            </a:r>
            <a:r>
              <a:rPr lang="en-IE" dirty="0" err="1"/>
              <a:t>grá</a:t>
            </a:r>
            <a:r>
              <a:rPr lang="ga-IE" dirty="0"/>
              <a:t>i</a:t>
            </a:r>
            <a:r>
              <a:rPr lang="en-IE" dirty="0"/>
              <a:t>d</a:t>
            </a:r>
            <a:r>
              <a:rPr lang="ga-IE" dirty="0"/>
              <a:t> seo a bhaint amach:</a:t>
            </a:r>
            <a:r>
              <a:rPr lang="en-IE" dirty="0"/>
              <a:t> </a:t>
            </a:r>
            <a:endParaRPr lang="ga-IE" dirty="0"/>
          </a:p>
          <a:p>
            <a:pPr marL="0" indent="0">
              <a:buNone/>
            </a:pPr>
            <a:r>
              <a:rPr lang="ga-IE" dirty="0"/>
              <a:t>   B</a:t>
            </a:r>
            <a:r>
              <a:rPr lang="en-IE" dirty="0" err="1"/>
              <a:t>ainte</a:t>
            </a:r>
            <a:r>
              <a:rPr lang="en-IE" dirty="0"/>
              <a:t> </a:t>
            </a:r>
            <a:r>
              <a:rPr lang="ga-IE" dirty="0"/>
              <a:t>A</a:t>
            </a:r>
            <a:r>
              <a:rPr lang="en-IE" dirty="0" err="1"/>
              <a:t>mach</a:t>
            </a:r>
            <a:r>
              <a:rPr lang="en-IE" dirty="0"/>
              <a:t> le </a:t>
            </a:r>
            <a:r>
              <a:rPr lang="ga-IE" dirty="0"/>
              <a:t>T</a:t>
            </a:r>
            <a:r>
              <a:rPr lang="en-IE" dirty="0" err="1"/>
              <a:t>uillteanas</a:t>
            </a:r>
            <a:r>
              <a:rPr lang="en-IE" dirty="0"/>
              <a:t>, </a:t>
            </a:r>
            <a:r>
              <a:rPr lang="ga-IE" dirty="0"/>
              <a:t>B</a:t>
            </a:r>
            <a:r>
              <a:rPr lang="en-IE" dirty="0" err="1"/>
              <a:t>ainte</a:t>
            </a:r>
            <a:r>
              <a:rPr lang="en-IE" dirty="0"/>
              <a:t> </a:t>
            </a:r>
            <a:r>
              <a:rPr lang="ga-IE" dirty="0"/>
              <a:t>A</a:t>
            </a:r>
            <a:r>
              <a:rPr lang="en-IE" dirty="0" err="1"/>
              <a:t>mach</a:t>
            </a:r>
            <a:r>
              <a:rPr lang="en-IE" dirty="0"/>
              <a:t> </a:t>
            </a:r>
            <a:r>
              <a:rPr lang="en-IE" dirty="0" err="1"/>
              <a:t>nó</a:t>
            </a:r>
            <a:r>
              <a:rPr lang="en-IE" dirty="0"/>
              <a:t> </a:t>
            </a:r>
            <a:r>
              <a:rPr lang="ga-IE" dirty="0"/>
              <a:t>     </a:t>
            </a:r>
          </a:p>
          <a:p>
            <a:pPr marL="0" indent="0">
              <a:buNone/>
            </a:pPr>
            <a:r>
              <a:rPr lang="ga-IE" dirty="0"/>
              <a:t>   N</a:t>
            </a:r>
            <a:r>
              <a:rPr lang="en-IE" dirty="0" err="1"/>
              <a:t>eamhchríochnaith</a:t>
            </a:r>
            <a:r>
              <a:rPr lang="ga-IE" dirty="0"/>
              <a:t>e.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76026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/>
              <a:t>Réamhrá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Tomás</a:t>
            </a:r>
            <a:r>
              <a:rPr lang="en-IE" dirty="0"/>
              <a:t> Konstantin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Corpoideachas</a:t>
            </a:r>
            <a:r>
              <a:rPr lang="en-IE" dirty="0"/>
              <a:t> le </a:t>
            </a:r>
            <a:r>
              <a:rPr lang="en-IE" dirty="0" err="1"/>
              <a:t>Bitheolaíocht</a:t>
            </a:r>
            <a:r>
              <a:rPr lang="en-IE" dirty="0"/>
              <a:t> (</a:t>
            </a:r>
            <a:r>
              <a:rPr lang="en-IE" dirty="0" err="1"/>
              <a:t>Ollscoil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Cathrach</a:t>
            </a:r>
            <a:r>
              <a:rPr lang="en-IE" dirty="0"/>
              <a:t>, </a:t>
            </a:r>
            <a:r>
              <a:rPr lang="en-IE" dirty="0" err="1"/>
              <a:t>Baile</a:t>
            </a:r>
            <a:r>
              <a:rPr lang="en-IE" dirty="0"/>
              <a:t> </a:t>
            </a:r>
            <a:r>
              <a:rPr lang="en-IE" dirty="0" err="1"/>
              <a:t>Átha</a:t>
            </a:r>
            <a:r>
              <a:rPr lang="en-IE" dirty="0"/>
              <a:t> </a:t>
            </a:r>
            <a:r>
              <a:rPr lang="en-IE" dirty="0" err="1"/>
              <a:t>Cliath</a:t>
            </a:r>
            <a:r>
              <a:rPr lang="en-IE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Coláiste</a:t>
            </a:r>
            <a:r>
              <a:rPr lang="en-IE" dirty="0"/>
              <a:t> </a:t>
            </a:r>
            <a:r>
              <a:rPr lang="en-IE" dirty="0" err="1"/>
              <a:t>Cois</a:t>
            </a:r>
            <a:r>
              <a:rPr lang="en-IE" dirty="0"/>
              <a:t> Life </a:t>
            </a:r>
            <a:r>
              <a:rPr lang="ga-IE" dirty="0"/>
              <a:t>(</a:t>
            </a:r>
            <a:r>
              <a:rPr lang="en-IE" dirty="0"/>
              <a:t>2013 – 2020)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Corpoideachas</a:t>
            </a:r>
            <a:r>
              <a:rPr lang="en-IE" dirty="0"/>
              <a:t> (SS)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Corpoideachas</a:t>
            </a:r>
            <a:r>
              <a:rPr lang="en-IE" dirty="0"/>
              <a:t> (AT)</a:t>
            </a:r>
          </a:p>
        </p:txBody>
      </p:sp>
    </p:spTree>
    <p:extLst>
      <p:ext uri="{BB962C8B-B14F-4D97-AF65-F5344CB8AC3E}">
        <p14:creationId xmlns:p14="http://schemas.microsoft.com/office/powerpoint/2010/main" val="18308202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/>
              <a:t>Corpoideachas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hArdteistimé</a:t>
            </a:r>
            <a:r>
              <a:rPr lang="ga-IE" dirty="0"/>
              <a:t>i</a:t>
            </a:r>
            <a:r>
              <a:rPr lang="en-IE" dirty="0"/>
              <a:t>r</a:t>
            </a:r>
            <a:r>
              <a:rPr lang="ga-IE" dirty="0"/>
              <a:t>e</a:t>
            </a:r>
            <a:r>
              <a:rPr lang="en-IE" dirty="0" err="1"/>
              <a:t>achta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err="1"/>
              <a:t>Scrúdú</a:t>
            </a:r>
            <a:r>
              <a:rPr lang="en-IE" dirty="0"/>
              <a:t> </a:t>
            </a:r>
            <a:r>
              <a:rPr lang="en-IE" dirty="0" err="1"/>
              <a:t>Scríofa</a:t>
            </a:r>
            <a:r>
              <a:rPr lang="en-IE" dirty="0"/>
              <a:t> (50%)</a:t>
            </a:r>
          </a:p>
          <a:p>
            <a:r>
              <a:rPr lang="en-IE" dirty="0" err="1"/>
              <a:t>Tionscadal</a:t>
            </a:r>
            <a:r>
              <a:rPr lang="en-IE" dirty="0"/>
              <a:t> </a:t>
            </a:r>
            <a:r>
              <a:rPr lang="en-IE" dirty="0" err="1"/>
              <a:t>Gníomhaíocht</a:t>
            </a:r>
            <a:r>
              <a:rPr lang="ga-IE" dirty="0"/>
              <a:t>a</a:t>
            </a:r>
            <a:r>
              <a:rPr lang="en-IE" dirty="0"/>
              <a:t> </a:t>
            </a:r>
            <a:r>
              <a:rPr lang="en-IE" dirty="0" err="1"/>
              <a:t>Coirp</a:t>
            </a:r>
            <a:r>
              <a:rPr lang="en-IE" dirty="0"/>
              <a:t> (20%)</a:t>
            </a:r>
          </a:p>
          <a:p>
            <a:r>
              <a:rPr lang="en-IE" dirty="0" err="1"/>
              <a:t>Measúnú</a:t>
            </a:r>
            <a:r>
              <a:rPr lang="en-IE" dirty="0"/>
              <a:t> </a:t>
            </a:r>
            <a:r>
              <a:rPr lang="en-IE" dirty="0" err="1"/>
              <a:t>Feidhmíochta</a:t>
            </a:r>
            <a:r>
              <a:rPr lang="en-IE" dirty="0"/>
              <a:t> (30%)</a:t>
            </a:r>
          </a:p>
        </p:txBody>
      </p:sp>
    </p:spTree>
    <p:extLst>
      <p:ext uri="{BB962C8B-B14F-4D97-AF65-F5344CB8AC3E}">
        <p14:creationId xmlns:p14="http://schemas.microsoft.com/office/powerpoint/2010/main" val="30673200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/>
              <a:t>Scrúdú</a:t>
            </a:r>
            <a:r>
              <a:rPr lang="en-IE" dirty="0"/>
              <a:t> </a:t>
            </a:r>
            <a:r>
              <a:rPr lang="en-IE" dirty="0" err="1"/>
              <a:t>Scríofa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err="1"/>
              <a:t>Bunaithe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10 </a:t>
            </a:r>
            <a:r>
              <a:rPr lang="en-IE" dirty="0" err="1"/>
              <a:t>topaic</a:t>
            </a:r>
            <a:endParaRPr lang="en-IE" dirty="0"/>
          </a:p>
          <a:p>
            <a:pPr marL="514350" indent="-514350">
              <a:buFont typeface="+mj-lt"/>
              <a:buAutoNum type="arabicPeriod"/>
            </a:pPr>
            <a:r>
              <a:rPr lang="en-IE" dirty="0" err="1"/>
              <a:t>Scil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teicníc</a:t>
            </a:r>
            <a:r>
              <a:rPr lang="en-IE" dirty="0"/>
              <a:t> a </a:t>
            </a:r>
            <a:r>
              <a:rPr lang="en-IE" dirty="0" err="1"/>
              <a:t>fhoghlaim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a </a:t>
            </a:r>
            <a:r>
              <a:rPr lang="en-IE" dirty="0" err="1"/>
              <a:t>fheabhsú</a:t>
            </a:r>
            <a:r>
              <a:rPr lang="en-IE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err="1"/>
              <a:t>Éilimh</a:t>
            </a:r>
            <a:r>
              <a:rPr lang="en-IE" dirty="0"/>
              <a:t> </a:t>
            </a:r>
            <a:r>
              <a:rPr lang="en-IE" dirty="0" err="1"/>
              <a:t>fhisiceacha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shíceolaíochta</a:t>
            </a:r>
            <a:r>
              <a:rPr lang="en-IE" dirty="0"/>
              <a:t> an </a:t>
            </a:r>
            <a:r>
              <a:rPr lang="en-IE" dirty="0" err="1"/>
              <a:t>taispeántais</a:t>
            </a:r>
            <a:r>
              <a:rPr lang="en-IE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err="1"/>
              <a:t>Struchtú</a:t>
            </a:r>
            <a:r>
              <a:rPr lang="ga-IE" dirty="0"/>
              <a:t>i</a:t>
            </a:r>
            <a:r>
              <a:rPr lang="en-IE" dirty="0"/>
              <a:t>r, str</a:t>
            </a:r>
            <a:r>
              <a:rPr lang="ga-IE" dirty="0"/>
              <a:t>a</a:t>
            </a:r>
            <a:r>
              <a:rPr lang="en-IE" dirty="0" err="1"/>
              <a:t>itéisí</a:t>
            </a:r>
            <a:r>
              <a:rPr lang="en-IE" dirty="0"/>
              <a:t>, </a:t>
            </a:r>
            <a:r>
              <a:rPr lang="en-IE" dirty="0" err="1"/>
              <a:t>róil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gnásanna</a:t>
            </a:r>
            <a:r>
              <a:rPr lang="en-IE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/>
              <a:t>Ag </a:t>
            </a:r>
            <a:r>
              <a:rPr lang="en-IE" dirty="0" err="1"/>
              <a:t>pleanáil</a:t>
            </a:r>
            <a:r>
              <a:rPr lang="en-IE" dirty="0"/>
              <a:t> </a:t>
            </a:r>
            <a:r>
              <a:rPr lang="en-IE" dirty="0" err="1"/>
              <a:t>i</a:t>
            </a:r>
            <a:r>
              <a:rPr lang="en-IE" dirty="0"/>
              <a:t> </a:t>
            </a:r>
            <a:r>
              <a:rPr lang="en-IE" dirty="0" err="1"/>
              <a:t>gcomhai</a:t>
            </a:r>
            <a:r>
              <a:rPr lang="ga-IE" dirty="0"/>
              <a:t>r</a:t>
            </a:r>
            <a:r>
              <a:rPr lang="en-IE" dirty="0"/>
              <a:t> </a:t>
            </a:r>
            <a:r>
              <a:rPr lang="en-IE" dirty="0" err="1"/>
              <a:t>taispeántas</a:t>
            </a:r>
            <a:r>
              <a:rPr lang="en-IE" dirty="0"/>
              <a:t> </a:t>
            </a:r>
            <a:r>
              <a:rPr lang="en-IE" dirty="0" err="1"/>
              <a:t>barrmhaith</a:t>
            </a:r>
            <a:r>
              <a:rPr lang="en-IE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err="1"/>
              <a:t>Gníomhaíocht</a:t>
            </a:r>
            <a:r>
              <a:rPr lang="en-IE" dirty="0"/>
              <a:t> </a:t>
            </a:r>
            <a:r>
              <a:rPr lang="en-IE" dirty="0" err="1"/>
              <a:t>choirp</a:t>
            </a:r>
            <a:r>
              <a:rPr lang="en-IE" dirty="0"/>
              <a:t> a </a:t>
            </a:r>
            <a:r>
              <a:rPr lang="en-IE" dirty="0" err="1"/>
              <a:t>chur</a:t>
            </a:r>
            <a:r>
              <a:rPr lang="en-IE" dirty="0"/>
              <a:t> </a:t>
            </a:r>
            <a:r>
              <a:rPr lang="en-IE" dirty="0" err="1"/>
              <a:t>chun</a:t>
            </a:r>
            <a:r>
              <a:rPr lang="en-IE" dirty="0"/>
              <a:t> </a:t>
            </a:r>
            <a:r>
              <a:rPr lang="en-IE" dirty="0" err="1"/>
              <a:t>cinn</a:t>
            </a:r>
            <a:endParaRPr lang="en-IE" dirty="0"/>
          </a:p>
          <a:p>
            <a:pPr marL="514350" indent="-514350">
              <a:buFont typeface="+mj-lt"/>
              <a:buAutoNum type="arabicPeriod"/>
            </a:pPr>
            <a:r>
              <a:rPr lang="en-IE" dirty="0" err="1"/>
              <a:t>Eitic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cothrom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ga-IE" dirty="0"/>
              <a:t>F</a:t>
            </a:r>
            <a:r>
              <a:rPr lang="en-IE" dirty="0" err="1"/>
              <a:t>éinne</a:t>
            </a:r>
            <a:endParaRPr lang="en-IE" dirty="0"/>
          </a:p>
          <a:p>
            <a:pPr marL="514350" indent="-514350">
              <a:buFont typeface="+mj-lt"/>
              <a:buAutoNum type="arabicPeriod"/>
            </a:pPr>
            <a:r>
              <a:rPr lang="en-IE" dirty="0" err="1"/>
              <a:t>Gníomhaíocht</a:t>
            </a:r>
            <a:r>
              <a:rPr lang="en-IE" dirty="0"/>
              <a:t> </a:t>
            </a:r>
            <a:r>
              <a:rPr lang="en-IE" dirty="0" err="1"/>
              <a:t>choirp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ionchuimsiú</a:t>
            </a:r>
            <a:endParaRPr lang="en-IE" dirty="0"/>
          </a:p>
          <a:p>
            <a:pPr marL="514350" indent="-514350">
              <a:buFont typeface="+mj-lt"/>
              <a:buAutoNum type="arabicPeriod"/>
            </a:pPr>
            <a:r>
              <a:rPr lang="en-IE" dirty="0" err="1"/>
              <a:t>Teicneolaíocht</a:t>
            </a:r>
            <a:r>
              <a:rPr lang="en-IE" dirty="0"/>
              <a:t>,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meáin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spórt</a:t>
            </a:r>
            <a:endParaRPr lang="en-IE" dirty="0"/>
          </a:p>
          <a:p>
            <a:pPr marL="514350" indent="-514350">
              <a:buFont typeface="+mj-lt"/>
              <a:buAutoNum type="arabicPeriod"/>
            </a:pPr>
            <a:r>
              <a:rPr lang="en-IE" dirty="0" err="1"/>
              <a:t>Inscne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gníomhaíocht</a:t>
            </a:r>
            <a:r>
              <a:rPr lang="en-IE" dirty="0"/>
              <a:t> </a:t>
            </a:r>
            <a:r>
              <a:rPr lang="en-IE" dirty="0" err="1"/>
              <a:t>choirp</a:t>
            </a:r>
            <a:endParaRPr lang="en-IE" dirty="0"/>
          </a:p>
          <a:p>
            <a:pPr marL="514350" indent="-514350">
              <a:buFont typeface="+mj-lt"/>
              <a:buAutoNum type="arabicPeriod"/>
            </a:pPr>
            <a:r>
              <a:rPr lang="en-IE" dirty="0" err="1"/>
              <a:t>Gnó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fiontraíochta</a:t>
            </a:r>
            <a:r>
              <a:rPr lang="en-IE" dirty="0"/>
              <a:t> </a:t>
            </a:r>
            <a:r>
              <a:rPr lang="ga-IE" dirty="0"/>
              <a:t>i</a:t>
            </a:r>
            <a:r>
              <a:rPr lang="en-IE" dirty="0"/>
              <a:t> </a:t>
            </a:r>
            <a:r>
              <a:rPr lang="en-IE" dirty="0" err="1"/>
              <a:t>ngníomhaíocht</a:t>
            </a:r>
            <a:r>
              <a:rPr lang="en-IE" dirty="0"/>
              <a:t> </a:t>
            </a:r>
            <a:r>
              <a:rPr lang="en-IE" dirty="0" err="1"/>
              <a:t>choirp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spórt</a:t>
            </a:r>
            <a:r>
              <a:rPr lang="en-I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4809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/>
              <a:t>Scrúdú</a:t>
            </a:r>
            <a:r>
              <a:rPr lang="en-IE" dirty="0"/>
              <a:t> </a:t>
            </a:r>
            <a:r>
              <a:rPr lang="en-IE" dirty="0" err="1"/>
              <a:t>Scríofa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err="1"/>
              <a:t>Tá</a:t>
            </a:r>
            <a:r>
              <a:rPr lang="en-IE" dirty="0"/>
              <a:t> </a:t>
            </a:r>
            <a:r>
              <a:rPr lang="en-IE" dirty="0" err="1"/>
              <a:t>páipéar</a:t>
            </a:r>
            <a:r>
              <a:rPr lang="en-IE" dirty="0"/>
              <a:t> </a:t>
            </a:r>
            <a:r>
              <a:rPr lang="en-IE" dirty="0" err="1"/>
              <a:t>samplach</a:t>
            </a:r>
            <a:r>
              <a:rPr lang="en-IE" dirty="0"/>
              <a:t> </a:t>
            </a:r>
            <a:r>
              <a:rPr lang="en-IE" dirty="0" err="1"/>
              <a:t>Ardleibhé</a:t>
            </a:r>
            <a:r>
              <a:rPr lang="ga-IE" dirty="0"/>
              <a:t>i</a:t>
            </a:r>
            <a:r>
              <a:rPr lang="en-IE" dirty="0"/>
              <a:t>l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Gnáthleibhé</a:t>
            </a:r>
            <a:r>
              <a:rPr lang="ga-IE" dirty="0"/>
              <a:t>i</a:t>
            </a:r>
            <a:r>
              <a:rPr lang="en-IE" dirty="0"/>
              <a:t>l le </a:t>
            </a:r>
            <a:r>
              <a:rPr lang="en-IE" dirty="0" err="1"/>
              <a:t>feiceáil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>
                <a:hlinkClick r:id="rId2"/>
              </a:rPr>
              <a:t>examinations.ie.</a:t>
            </a:r>
            <a:endParaRPr lang="en-IE" dirty="0"/>
          </a:p>
          <a:p>
            <a:endParaRPr lang="en-IE" dirty="0"/>
          </a:p>
          <a:p>
            <a:r>
              <a:rPr lang="en-IE" dirty="0" err="1"/>
              <a:t>Roinn</a:t>
            </a:r>
            <a:r>
              <a:rPr lang="en-IE" dirty="0"/>
              <a:t> A – </a:t>
            </a:r>
            <a:r>
              <a:rPr lang="en-IE" dirty="0" err="1"/>
              <a:t>Gearrcheisteanna</a:t>
            </a:r>
            <a:endParaRPr lang="en-IE" dirty="0"/>
          </a:p>
          <a:p>
            <a:r>
              <a:rPr lang="en-IE" dirty="0" err="1"/>
              <a:t>Roinn</a:t>
            </a:r>
            <a:r>
              <a:rPr lang="en-IE" dirty="0"/>
              <a:t> B – </a:t>
            </a:r>
            <a:r>
              <a:rPr lang="en-IE" dirty="0" err="1"/>
              <a:t>Cás</a:t>
            </a:r>
            <a:r>
              <a:rPr lang="ga-IE" dirty="0"/>
              <a:t>-</a:t>
            </a:r>
            <a:r>
              <a:rPr lang="en-IE" dirty="0" err="1"/>
              <a:t>Staidéar</a:t>
            </a:r>
            <a:endParaRPr lang="en-IE" dirty="0"/>
          </a:p>
          <a:p>
            <a:r>
              <a:rPr lang="en-IE" dirty="0" err="1"/>
              <a:t>Roinn</a:t>
            </a:r>
            <a:r>
              <a:rPr lang="en-IE" dirty="0"/>
              <a:t> C – </a:t>
            </a:r>
            <a:r>
              <a:rPr lang="en-IE" dirty="0" err="1"/>
              <a:t>Rogha</a:t>
            </a:r>
            <a:r>
              <a:rPr lang="en-IE" dirty="0"/>
              <a:t> </a:t>
            </a:r>
            <a:r>
              <a:rPr lang="en-IE" dirty="0" err="1"/>
              <a:t>Fadcheisteanna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832875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/>
              <a:t>Tionscadal</a:t>
            </a:r>
            <a:r>
              <a:rPr lang="en-IE" dirty="0"/>
              <a:t> </a:t>
            </a:r>
            <a:r>
              <a:rPr lang="en-IE" dirty="0" err="1"/>
              <a:t>Gníomhaíochta</a:t>
            </a:r>
            <a:r>
              <a:rPr lang="en-IE" dirty="0"/>
              <a:t> </a:t>
            </a:r>
            <a:r>
              <a:rPr lang="en-IE" dirty="0" err="1"/>
              <a:t>Coirp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/>
              <a:t>Roghnaíonn</a:t>
            </a:r>
            <a:r>
              <a:rPr lang="en-IE" dirty="0"/>
              <a:t> an </a:t>
            </a:r>
            <a:r>
              <a:rPr lang="en-IE" dirty="0" err="1"/>
              <a:t>scoláire</a:t>
            </a:r>
            <a:r>
              <a:rPr lang="en-IE" dirty="0"/>
              <a:t> </a:t>
            </a:r>
            <a:r>
              <a:rPr lang="en-IE" dirty="0" err="1"/>
              <a:t>gníomh</a:t>
            </a:r>
            <a:r>
              <a:rPr lang="en-IE" dirty="0"/>
              <a:t> </a:t>
            </a:r>
            <a:r>
              <a:rPr lang="en-IE" dirty="0" err="1"/>
              <a:t>atá</a:t>
            </a:r>
            <a:r>
              <a:rPr lang="en-IE" dirty="0"/>
              <a:t> </a:t>
            </a:r>
            <a:r>
              <a:rPr lang="en-IE" dirty="0" err="1"/>
              <a:t>éagsú</a:t>
            </a:r>
            <a:r>
              <a:rPr lang="ga-IE" dirty="0"/>
              <a:t>i</a:t>
            </a:r>
            <a:r>
              <a:rPr lang="en-IE" dirty="0"/>
              <a:t>l </a:t>
            </a:r>
            <a:r>
              <a:rPr lang="en-IE" dirty="0" err="1"/>
              <a:t>ón</a:t>
            </a:r>
            <a:r>
              <a:rPr lang="en-IE" dirty="0"/>
              <a:t> </a:t>
            </a:r>
            <a:r>
              <a:rPr lang="ga-IE" dirty="0"/>
              <a:t>n</a:t>
            </a:r>
            <a:r>
              <a:rPr lang="en-IE" dirty="0" err="1"/>
              <a:t>gníomh</a:t>
            </a:r>
            <a:r>
              <a:rPr lang="en-IE" dirty="0"/>
              <a:t> </a:t>
            </a:r>
            <a:r>
              <a:rPr lang="en-IE" dirty="0" err="1"/>
              <a:t>atá</a:t>
            </a:r>
            <a:r>
              <a:rPr lang="en-IE" dirty="0"/>
              <a:t> </a:t>
            </a:r>
            <a:r>
              <a:rPr lang="en-IE" dirty="0" err="1"/>
              <a:t>roghnaithe</a:t>
            </a:r>
            <a:r>
              <a:rPr lang="en-IE" dirty="0"/>
              <a:t> don M</a:t>
            </a:r>
            <a:r>
              <a:rPr lang="ga-IE" dirty="0"/>
              <a:t>h</a:t>
            </a:r>
            <a:r>
              <a:rPr lang="en-IE" dirty="0" err="1"/>
              <a:t>easúnú</a:t>
            </a:r>
            <a:r>
              <a:rPr lang="en-IE" dirty="0"/>
              <a:t> </a:t>
            </a:r>
            <a:r>
              <a:rPr lang="en-IE" dirty="0" err="1"/>
              <a:t>Feidhmíochta</a:t>
            </a:r>
            <a:r>
              <a:rPr lang="en-IE" dirty="0"/>
              <a:t>.</a:t>
            </a:r>
          </a:p>
          <a:p>
            <a:r>
              <a:rPr lang="en-IE" dirty="0"/>
              <a:t>Is </a:t>
            </a:r>
            <a:r>
              <a:rPr lang="en-IE" dirty="0" err="1"/>
              <a:t>féidir</a:t>
            </a:r>
            <a:r>
              <a:rPr lang="en-IE" dirty="0"/>
              <a:t> é a </a:t>
            </a:r>
            <a:r>
              <a:rPr lang="en-IE" dirty="0" err="1"/>
              <a:t>dhéanamh</a:t>
            </a:r>
            <a:r>
              <a:rPr lang="en-IE" dirty="0"/>
              <a:t> mar </a:t>
            </a:r>
            <a:r>
              <a:rPr lang="en-IE" dirty="0" err="1"/>
              <a:t>chóitseálaí</a:t>
            </a:r>
            <a:r>
              <a:rPr lang="en-IE" dirty="0"/>
              <a:t> </a:t>
            </a:r>
            <a:r>
              <a:rPr lang="en-IE" dirty="0" err="1"/>
              <a:t>nó</a:t>
            </a:r>
            <a:r>
              <a:rPr lang="en-IE" dirty="0"/>
              <a:t> mar </a:t>
            </a:r>
            <a:r>
              <a:rPr lang="en-IE" dirty="0" err="1"/>
              <a:t>dhuine</a:t>
            </a:r>
            <a:r>
              <a:rPr lang="en-IE" dirty="0"/>
              <a:t> </a:t>
            </a:r>
            <a:r>
              <a:rPr lang="en-IE" dirty="0" err="1"/>
              <a:t>atá</a:t>
            </a:r>
            <a:r>
              <a:rPr lang="en-IE" dirty="0"/>
              <a:t> </a:t>
            </a:r>
            <a:r>
              <a:rPr lang="en-IE" dirty="0" err="1"/>
              <a:t>ina</a:t>
            </a:r>
            <a:r>
              <a:rPr lang="en-IE" dirty="0"/>
              <a:t> </a:t>
            </a:r>
            <a:r>
              <a:rPr lang="en-IE" dirty="0" err="1"/>
              <a:t>bhun</a:t>
            </a:r>
            <a:r>
              <a:rPr lang="en-IE" dirty="0"/>
              <a:t>.</a:t>
            </a:r>
          </a:p>
          <a:p>
            <a:r>
              <a:rPr lang="en-IE" dirty="0" err="1"/>
              <a:t>Cuirtear</a:t>
            </a:r>
            <a:r>
              <a:rPr lang="en-IE" dirty="0"/>
              <a:t> an </a:t>
            </a:r>
            <a:r>
              <a:rPr lang="ga-IE" dirty="0"/>
              <a:t>T</a:t>
            </a:r>
            <a:r>
              <a:rPr lang="en-IE" dirty="0" err="1"/>
              <a:t>ionscadal</a:t>
            </a:r>
            <a:r>
              <a:rPr lang="en-IE" dirty="0"/>
              <a:t> </a:t>
            </a:r>
            <a:r>
              <a:rPr lang="ga-IE" dirty="0"/>
              <a:t>G</a:t>
            </a:r>
            <a:r>
              <a:rPr lang="en-IE" dirty="0" err="1"/>
              <a:t>níomhaíochta</a:t>
            </a:r>
            <a:r>
              <a:rPr lang="en-IE" dirty="0"/>
              <a:t> </a:t>
            </a:r>
            <a:r>
              <a:rPr lang="ga-IE" dirty="0"/>
              <a:t>i</a:t>
            </a:r>
            <a:r>
              <a:rPr lang="en-IE" dirty="0"/>
              <a:t> </a:t>
            </a:r>
            <a:r>
              <a:rPr lang="en-IE" dirty="0" err="1"/>
              <a:t>gcrích</a:t>
            </a:r>
            <a:r>
              <a:rPr lang="en-IE" dirty="0"/>
              <a:t> I </a:t>
            </a:r>
            <a:r>
              <a:rPr lang="en-IE" dirty="0" err="1"/>
              <a:t>bhfoirm</a:t>
            </a:r>
            <a:r>
              <a:rPr lang="en-IE" dirty="0"/>
              <a:t> </a:t>
            </a:r>
            <a:r>
              <a:rPr lang="en-IE" dirty="0" err="1"/>
              <a:t>dhigiteach</a:t>
            </a:r>
            <a:r>
              <a:rPr lang="en-IE" dirty="0"/>
              <a:t>.</a:t>
            </a:r>
          </a:p>
          <a:p>
            <a:r>
              <a:rPr lang="en-IE" dirty="0" err="1"/>
              <a:t>Tá</a:t>
            </a:r>
            <a:r>
              <a:rPr lang="en-IE" dirty="0"/>
              <a:t> tuille</a:t>
            </a:r>
            <a:r>
              <a:rPr lang="ga-IE" dirty="0"/>
              <a:t>adh</a:t>
            </a:r>
            <a:r>
              <a:rPr lang="en-IE" dirty="0"/>
              <a:t> </a:t>
            </a:r>
            <a:r>
              <a:rPr lang="en-IE" dirty="0" err="1"/>
              <a:t>eola</a:t>
            </a:r>
            <a:r>
              <a:rPr lang="ga-IE" dirty="0"/>
              <a:t>i</a:t>
            </a:r>
            <a:r>
              <a:rPr lang="en-IE" dirty="0"/>
              <a:t>s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téarmaíocht</a:t>
            </a:r>
            <a:r>
              <a:rPr lang="en-IE" dirty="0"/>
              <a:t> le </a:t>
            </a:r>
            <a:r>
              <a:rPr lang="en-IE" dirty="0" err="1"/>
              <a:t>fáil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>
                <a:hlinkClick r:id="rId2"/>
              </a:rPr>
              <a:t>examinations.ie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26121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/>
              <a:t>Measúnú</a:t>
            </a:r>
            <a:r>
              <a:rPr lang="en-IE" dirty="0"/>
              <a:t> </a:t>
            </a:r>
            <a:r>
              <a:rPr lang="en-IE" dirty="0" err="1"/>
              <a:t>Feidhmíochta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/>
              <a:t>Roghnaíonn</a:t>
            </a:r>
            <a:r>
              <a:rPr lang="en-IE" dirty="0"/>
              <a:t> an </a:t>
            </a:r>
            <a:r>
              <a:rPr lang="en-IE" dirty="0" err="1"/>
              <a:t>scoil</a:t>
            </a:r>
            <a:r>
              <a:rPr lang="en-IE" dirty="0"/>
              <a:t> </a:t>
            </a:r>
            <a:r>
              <a:rPr lang="en-IE" dirty="0" err="1"/>
              <a:t>trí</a:t>
            </a:r>
            <a:r>
              <a:rPr lang="en-IE" dirty="0"/>
              <a:t> g</a:t>
            </a:r>
            <a:r>
              <a:rPr lang="ga-IE" dirty="0"/>
              <a:t>h</a:t>
            </a:r>
            <a:r>
              <a:rPr lang="en-IE" dirty="0" err="1"/>
              <a:t>níomhaíocht</a:t>
            </a:r>
            <a:r>
              <a:rPr lang="en-IE" dirty="0"/>
              <a:t> </a:t>
            </a:r>
            <a:r>
              <a:rPr lang="en-IE" dirty="0" err="1"/>
              <a:t>éagsúla</a:t>
            </a:r>
            <a:r>
              <a:rPr lang="en-IE" dirty="0"/>
              <a:t>.</a:t>
            </a:r>
          </a:p>
          <a:p>
            <a:r>
              <a:rPr lang="en-IE" dirty="0" err="1"/>
              <a:t>Déanann</a:t>
            </a:r>
            <a:r>
              <a:rPr lang="en-IE" dirty="0"/>
              <a:t> an </a:t>
            </a:r>
            <a:r>
              <a:rPr lang="en-IE" dirty="0" err="1"/>
              <a:t>scoláire</a:t>
            </a:r>
            <a:r>
              <a:rPr lang="en-IE" dirty="0"/>
              <a:t> an </a:t>
            </a:r>
            <a:r>
              <a:rPr lang="ga-IE" dirty="0"/>
              <a:t>M</a:t>
            </a:r>
            <a:r>
              <a:rPr lang="en-IE" dirty="0" err="1"/>
              <a:t>easúnú</a:t>
            </a:r>
            <a:r>
              <a:rPr lang="en-IE" dirty="0"/>
              <a:t> </a:t>
            </a:r>
            <a:r>
              <a:rPr lang="ga-IE" dirty="0"/>
              <a:t>F</a:t>
            </a:r>
            <a:r>
              <a:rPr lang="en-IE" dirty="0" err="1"/>
              <a:t>eidhmíochta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c</a:t>
            </a:r>
            <a:r>
              <a:rPr lang="ga-IE" dirty="0"/>
              <a:t>h</a:t>
            </a:r>
            <a:r>
              <a:rPr lang="en-IE" dirty="0" err="1"/>
              <a:t>eann</a:t>
            </a:r>
            <a:r>
              <a:rPr lang="en-IE" dirty="0"/>
              <a:t> </a:t>
            </a:r>
            <a:r>
              <a:rPr lang="en-IE" dirty="0" err="1"/>
              <a:t>amháin</a:t>
            </a:r>
            <a:r>
              <a:rPr lang="en-IE" dirty="0"/>
              <a:t> d</a:t>
            </a:r>
            <a:r>
              <a:rPr lang="ga-IE" dirty="0"/>
              <a:t>e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trí</a:t>
            </a:r>
            <a:r>
              <a:rPr lang="en-IE" dirty="0"/>
              <a:t> g</a:t>
            </a:r>
            <a:r>
              <a:rPr lang="ga-IE" dirty="0"/>
              <a:t>h</a:t>
            </a:r>
            <a:r>
              <a:rPr lang="en-IE" dirty="0" err="1"/>
              <a:t>níomhaíocht</a:t>
            </a:r>
            <a:r>
              <a:rPr lang="en-IE" dirty="0"/>
              <a:t> sin.</a:t>
            </a:r>
          </a:p>
          <a:p>
            <a:r>
              <a:rPr lang="en-IE" dirty="0" err="1"/>
              <a:t>Cuirtear</a:t>
            </a:r>
            <a:r>
              <a:rPr lang="en-IE" dirty="0"/>
              <a:t> </a:t>
            </a:r>
            <a:r>
              <a:rPr lang="en-IE" dirty="0" err="1"/>
              <a:t>físeán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 err="1"/>
              <a:t>aghaidh</a:t>
            </a:r>
            <a:r>
              <a:rPr lang="en-IE" dirty="0"/>
              <a:t> </a:t>
            </a:r>
            <a:r>
              <a:rPr lang="ga-IE" dirty="0"/>
              <a:t>chuig C</a:t>
            </a:r>
            <a:r>
              <a:rPr lang="en-IE" dirty="0" err="1"/>
              <a:t>oimisiún</a:t>
            </a:r>
            <a:r>
              <a:rPr lang="en-IE" dirty="0"/>
              <a:t> </a:t>
            </a:r>
            <a:r>
              <a:rPr lang="ga-IE" dirty="0"/>
              <a:t>na S</a:t>
            </a:r>
            <a:r>
              <a:rPr lang="en-IE" dirty="0" err="1"/>
              <a:t>crúd</a:t>
            </a:r>
            <a:r>
              <a:rPr lang="ga-IE" dirty="0"/>
              <a:t>u</a:t>
            </a:r>
            <a:r>
              <a:rPr lang="en-IE" dirty="0" err="1"/>
              <a:t>ithe</a:t>
            </a:r>
            <a:r>
              <a:rPr lang="en-IE" dirty="0"/>
              <a:t> </a:t>
            </a:r>
            <a:r>
              <a:rPr lang="ga-IE" dirty="0"/>
              <a:t>S</a:t>
            </a:r>
            <a:r>
              <a:rPr lang="en-IE" dirty="0" err="1"/>
              <a:t>táit</a:t>
            </a:r>
            <a:r>
              <a:rPr lang="en-IE" dirty="0"/>
              <a:t> leis an </a:t>
            </a:r>
            <a:r>
              <a:rPr lang="ga-IE" dirty="0"/>
              <a:t>bh</a:t>
            </a:r>
            <a:r>
              <a:rPr lang="en-IE" dirty="0" err="1"/>
              <a:t>feidhmíocht</a:t>
            </a:r>
            <a:r>
              <a:rPr lang="en-IE" dirty="0"/>
              <a:t> is </a:t>
            </a:r>
            <a:r>
              <a:rPr lang="en-IE" dirty="0" err="1"/>
              <a:t>fearr</a:t>
            </a:r>
            <a:r>
              <a:rPr lang="en-IE" dirty="0"/>
              <a:t> </a:t>
            </a:r>
            <a:r>
              <a:rPr lang="en-IE" dirty="0" err="1"/>
              <a:t>atá</a:t>
            </a:r>
            <a:r>
              <a:rPr lang="en-IE" dirty="0"/>
              <a:t> ag an </a:t>
            </a:r>
            <a:r>
              <a:rPr lang="en-IE" dirty="0" err="1"/>
              <a:t>scoláire</a:t>
            </a:r>
            <a:r>
              <a:rPr lang="en-IE" dirty="0"/>
              <a:t>.</a:t>
            </a:r>
          </a:p>
          <a:p>
            <a:r>
              <a:rPr lang="en-IE" dirty="0" err="1"/>
              <a:t>Tá</a:t>
            </a:r>
            <a:r>
              <a:rPr lang="en-IE" dirty="0"/>
              <a:t> </a:t>
            </a:r>
            <a:r>
              <a:rPr lang="en-IE" dirty="0" err="1"/>
              <a:t>tuilleadh</a:t>
            </a:r>
            <a:r>
              <a:rPr lang="en-IE" dirty="0"/>
              <a:t> </a:t>
            </a:r>
            <a:r>
              <a:rPr lang="en-IE" dirty="0" err="1"/>
              <a:t>eola</a:t>
            </a:r>
            <a:r>
              <a:rPr lang="ga-IE" dirty="0"/>
              <a:t>i</a:t>
            </a:r>
            <a:r>
              <a:rPr lang="en-IE" dirty="0"/>
              <a:t>s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treoirlínte</a:t>
            </a:r>
            <a:r>
              <a:rPr lang="en-IE" dirty="0"/>
              <a:t> le </a:t>
            </a:r>
            <a:r>
              <a:rPr lang="en-IE" dirty="0" err="1"/>
              <a:t>fáil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>
                <a:hlinkClick r:id="rId2"/>
              </a:rPr>
              <a:t>examinations.ie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639850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 Briath</a:t>
            </a:r>
            <a:r>
              <a:rPr lang="ga-IE" dirty="0"/>
              <a:t>ra</a:t>
            </a:r>
            <a:r>
              <a:rPr lang="de-DE" dirty="0"/>
              <a:t> Gn</a:t>
            </a:r>
            <a:r>
              <a:rPr lang="en-IE" dirty="0" err="1"/>
              <a:t>ímh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Is </a:t>
            </a:r>
            <a:r>
              <a:rPr lang="en-IE" dirty="0" err="1"/>
              <a:t>féidir</a:t>
            </a:r>
            <a:r>
              <a:rPr lang="en-IE" dirty="0"/>
              <a:t> </a:t>
            </a:r>
            <a:r>
              <a:rPr lang="en-IE" dirty="0" err="1"/>
              <a:t>úsáid</a:t>
            </a:r>
            <a:r>
              <a:rPr lang="en-IE" dirty="0"/>
              <a:t> a </a:t>
            </a:r>
            <a:r>
              <a:rPr lang="en-IE" dirty="0" err="1"/>
              <a:t>bhaint</a:t>
            </a:r>
            <a:r>
              <a:rPr lang="en-IE" dirty="0"/>
              <a:t> </a:t>
            </a:r>
            <a:r>
              <a:rPr lang="en-IE" dirty="0" err="1"/>
              <a:t>astu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>
                <a:hlinkClick r:id="rId2"/>
              </a:rPr>
              <a:t>jct.ie </a:t>
            </a:r>
            <a:r>
              <a:rPr lang="en-IE" dirty="0" err="1"/>
              <a:t>chun</a:t>
            </a:r>
            <a:r>
              <a:rPr lang="en-IE" dirty="0"/>
              <a:t> </a:t>
            </a:r>
            <a:r>
              <a:rPr lang="en-IE" dirty="0" err="1"/>
              <a:t>díriú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ráitis</a:t>
            </a:r>
            <a:r>
              <a:rPr lang="en-IE" dirty="0"/>
              <a:t> </a:t>
            </a:r>
            <a:r>
              <a:rPr lang="en-IE" dirty="0" err="1"/>
              <a:t>foghlam</a:t>
            </a:r>
            <a:r>
              <a:rPr lang="ga-IE" dirty="0"/>
              <a:t>a</a:t>
            </a:r>
            <a:r>
              <a:rPr lang="en-IE" dirty="0"/>
              <a:t> do C</a:t>
            </a:r>
            <a:r>
              <a:rPr lang="ga-IE" dirty="0"/>
              <a:t>h</a:t>
            </a:r>
            <a:r>
              <a:rPr lang="en-IE" dirty="0" err="1"/>
              <a:t>orpoideachas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hArdteistimé</a:t>
            </a:r>
            <a:r>
              <a:rPr lang="ga-IE" dirty="0"/>
              <a:t>i</a:t>
            </a:r>
            <a:r>
              <a:rPr lang="en-IE" dirty="0"/>
              <a:t>r</a:t>
            </a:r>
            <a:r>
              <a:rPr lang="ga-IE" dirty="0"/>
              <a:t>e</a:t>
            </a:r>
            <a:r>
              <a:rPr lang="en-IE" dirty="0" err="1"/>
              <a:t>achta</a:t>
            </a:r>
            <a:r>
              <a:rPr lang="en-I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10658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/>
              <a:t>Acmhainní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hlinkClick r:id="rId2"/>
              </a:rPr>
              <a:t>PDST</a:t>
            </a:r>
            <a:endParaRPr lang="en-IE" dirty="0"/>
          </a:p>
          <a:p>
            <a:r>
              <a:rPr lang="en-IE" dirty="0">
                <a:hlinkClick r:id="rId3"/>
              </a:rPr>
              <a:t>Curriculumonline.ie</a:t>
            </a:r>
            <a:endParaRPr lang="en-IE" dirty="0"/>
          </a:p>
          <a:p>
            <a:r>
              <a:rPr lang="en-IE" dirty="0">
                <a:hlinkClick r:id="rId4"/>
              </a:rPr>
              <a:t>C</a:t>
            </a:r>
            <a:r>
              <a:rPr lang="ga-IE" dirty="0">
                <a:hlinkClick r:id="rId4"/>
              </a:rPr>
              <a:t>OGG</a:t>
            </a:r>
            <a:endParaRPr lang="en-IE" dirty="0"/>
          </a:p>
          <a:p>
            <a:r>
              <a:rPr lang="en-IE" dirty="0">
                <a:hlinkClick r:id="rId5"/>
              </a:rPr>
              <a:t>JCT.ie</a:t>
            </a:r>
            <a:endParaRPr lang="en-IE" dirty="0"/>
          </a:p>
          <a:p>
            <a:r>
              <a:rPr lang="en-IE" dirty="0" err="1">
                <a:hlinkClick r:id="rId6"/>
              </a:rPr>
              <a:t>Scoilnet</a:t>
            </a:r>
            <a:r>
              <a:rPr lang="ga-IE" dirty="0">
                <a:hlinkClick r:id="rId6"/>
              </a:rPr>
              <a:t>.ie</a:t>
            </a:r>
            <a:endParaRPr lang="en-IE" dirty="0"/>
          </a:p>
          <a:p>
            <a:r>
              <a:rPr lang="en-IE" dirty="0">
                <a:hlinkClick r:id="rId7"/>
              </a:rPr>
              <a:t>PEAI.org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ga-IE" dirty="0"/>
              <a:t>C</a:t>
            </a:r>
            <a:r>
              <a:rPr lang="en-IE" dirty="0" err="1"/>
              <a:t>omhdháil</a:t>
            </a:r>
            <a:r>
              <a:rPr lang="en-IE" dirty="0"/>
              <a:t> </a:t>
            </a:r>
            <a:r>
              <a:rPr lang="ga-IE" dirty="0"/>
              <a:t>Bhliantúil </a:t>
            </a:r>
            <a:r>
              <a:rPr lang="en-IE" dirty="0"/>
              <a:t>PEAI </a:t>
            </a:r>
            <a:endParaRPr lang="ga-IE"/>
          </a:p>
          <a:p>
            <a:r>
              <a:rPr lang="en-IE"/>
              <a:t>Facebook</a:t>
            </a:r>
            <a:endParaRPr lang="en-IE" dirty="0"/>
          </a:p>
          <a:p>
            <a:r>
              <a:rPr lang="en-IE" dirty="0" err="1"/>
              <a:t>Comhroinnt</a:t>
            </a:r>
            <a:r>
              <a:rPr lang="en-IE" dirty="0"/>
              <a:t> </a:t>
            </a:r>
            <a:r>
              <a:rPr lang="en-IE" dirty="0" err="1"/>
              <a:t>idir</a:t>
            </a:r>
            <a:r>
              <a:rPr lang="en-IE" dirty="0"/>
              <a:t> </a:t>
            </a:r>
            <a:r>
              <a:rPr lang="en-IE" dirty="0" err="1"/>
              <a:t>mhúinteoirí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68377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Leagan amach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An tSraith Sh</a:t>
            </a:r>
            <a:r>
              <a:rPr lang="en-IE" dirty="0" err="1"/>
              <a:t>óisearach</a:t>
            </a: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/>
              <a:t>An </a:t>
            </a:r>
            <a:r>
              <a:rPr lang="en-IE" dirty="0" err="1"/>
              <a:t>Idirbhliain</a:t>
            </a: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/>
              <a:t>An </a:t>
            </a:r>
            <a:r>
              <a:rPr lang="en-IE" dirty="0" err="1"/>
              <a:t>tSraith</a:t>
            </a:r>
            <a:r>
              <a:rPr lang="en-IE" dirty="0"/>
              <a:t> </a:t>
            </a:r>
            <a:r>
              <a:rPr lang="en-IE" dirty="0" err="1"/>
              <a:t>Shinsearach</a:t>
            </a: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Corpoideachas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hArdteiste</a:t>
            </a: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Acmhainní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eolas</a:t>
            </a:r>
            <a:r>
              <a:rPr lang="en-IE" dirty="0"/>
              <a:t> </a:t>
            </a:r>
            <a:r>
              <a:rPr lang="en-IE" dirty="0" err="1"/>
              <a:t>breise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0417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Bliain 1 - 3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 err="1"/>
              <a:t>Tá</a:t>
            </a:r>
            <a:r>
              <a:rPr lang="en-IE" dirty="0"/>
              <a:t> </a:t>
            </a:r>
            <a:r>
              <a:rPr lang="en-IE" dirty="0" err="1"/>
              <a:t>ceithre</a:t>
            </a:r>
            <a:r>
              <a:rPr lang="en-IE" dirty="0"/>
              <a:t> </a:t>
            </a:r>
            <a:r>
              <a:rPr lang="en-IE" dirty="0" err="1"/>
              <a:t>rogha</a:t>
            </a:r>
            <a:r>
              <a:rPr lang="en-IE" dirty="0"/>
              <a:t> ag </a:t>
            </a:r>
            <a:r>
              <a:rPr lang="en-IE" dirty="0" err="1"/>
              <a:t>scoileanna</a:t>
            </a:r>
            <a:r>
              <a:rPr lang="de-DE" dirty="0"/>
              <a:t>:</a:t>
            </a:r>
          </a:p>
          <a:p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/>
              <a:t>An </a:t>
            </a:r>
            <a:r>
              <a:rPr lang="en-IE" dirty="0" err="1"/>
              <a:t>Teastas</a:t>
            </a:r>
            <a:r>
              <a:rPr lang="en-IE" dirty="0"/>
              <a:t> </a:t>
            </a:r>
            <a:r>
              <a:rPr lang="en-IE" dirty="0" err="1"/>
              <a:t>Sóisearach</a:t>
            </a: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/>
              <a:t>An </a:t>
            </a:r>
            <a:r>
              <a:rPr lang="en-IE" dirty="0" err="1"/>
              <a:t>tSraith</a:t>
            </a:r>
            <a:r>
              <a:rPr lang="en-IE" dirty="0"/>
              <a:t> </a:t>
            </a:r>
            <a:r>
              <a:rPr lang="en-IE" dirty="0" err="1"/>
              <a:t>Shóisearach</a:t>
            </a: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Gearrchúrsa</a:t>
            </a:r>
            <a:r>
              <a:rPr lang="en-IE" dirty="0"/>
              <a:t> a </a:t>
            </a:r>
            <a:r>
              <a:rPr lang="en-IE" dirty="0" err="1"/>
              <a:t>dhearadh</a:t>
            </a: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Gearrchúrsa</a:t>
            </a:r>
            <a:r>
              <a:rPr lang="en-IE" dirty="0"/>
              <a:t> a </a:t>
            </a:r>
            <a:r>
              <a:rPr lang="en-IE" dirty="0" err="1"/>
              <a:t>athrú</a:t>
            </a:r>
            <a:r>
              <a:rPr lang="en-IE" dirty="0"/>
              <a:t> </a:t>
            </a:r>
            <a:r>
              <a:rPr lang="en-IE" dirty="0" err="1"/>
              <a:t>i</a:t>
            </a:r>
            <a:r>
              <a:rPr lang="en-IE" dirty="0"/>
              <a:t> </a:t>
            </a:r>
            <a:r>
              <a:rPr lang="en-IE" dirty="0" err="1"/>
              <a:t>dtreo</a:t>
            </a:r>
            <a:r>
              <a:rPr lang="en-IE" dirty="0"/>
              <a:t> </a:t>
            </a:r>
            <a:r>
              <a:rPr lang="en-IE" dirty="0" err="1"/>
              <a:t>riachtanais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scoile</a:t>
            </a:r>
            <a:endParaRPr lang="en-IE" dirty="0"/>
          </a:p>
          <a:p>
            <a:endParaRPr lang="en-IE" dirty="0"/>
          </a:p>
          <a:p>
            <a:r>
              <a:rPr lang="en-IE" dirty="0">
                <a:hlinkClick r:id="rId2"/>
              </a:rPr>
              <a:t>https://www.peai.org/latest-news/curriculum-options-for-junior-cycle-physical-education/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26991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 Teastas S</a:t>
            </a:r>
            <a:r>
              <a:rPr lang="en-IE" dirty="0" err="1"/>
              <a:t>óisearach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Tá</a:t>
            </a:r>
            <a:r>
              <a:rPr lang="en-IE" dirty="0"/>
              <a:t> an </a:t>
            </a:r>
            <a:r>
              <a:rPr lang="en-IE" dirty="0" err="1"/>
              <a:t>rogha</a:t>
            </a:r>
            <a:r>
              <a:rPr lang="en-IE" dirty="0"/>
              <a:t> ag </a:t>
            </a:r>
            <a:r>
              <a:rPr lang="en-IE" dirty="0" err="1"/>
              <a:t>scoileanna</a:t>
            </a:r>
            <a:r>
              <a:rPr lang="en-IE" dirty="0"/>
              <a:t> </a:t>
            </a:r>
            <a:r>
              <a:rPr lang="ga-IE" dirty="0"/>
              <a:t>S</a:t>
            </a:r>
            <a:r>
              <a:rPr lang="en-IE" dirty="0" err="1"/>
              <a:t>iollabas</a:t>
            </a:r>
            <a:r>
              <a:rPr lang="en-IE" dirty="0"/>
              <a:t> </a:t>
            </a:r>
            <a:r>
              <a:rPr lang="ga-IE" dirty="0"/>
              <a:t>an </a:t>
            </a:r>
            <a:r>
              <a:rPr lang="en-IE" dirty="0" err="1"/>
              <a:t>Teasta</a:t>
            </a:r>
            <a:r>
              <a:rPr lang="ga-IE" dirty="0"/>
              <a:t>i</a:t>
            </a:r>
            <a:r>
              <a:rPr lang="en-IE" dirty="0"/>
              <a:t>s </a:t>
            </a:r>
            <a:r>
              <a:rPr lang="en-IE" dirty="0" err="1"/>
              <a:t>Shóiseara</a:t>
            </a:r>
            <a:r>
              <a:rPr lang="ga-IE" dirty="0"/>
              <a:t>igh</a:t>
            </a:r>
            <a:r>
              <a:rPr lang="en-IE" dirty="0"/>
              <a:t> a </a:t>
            </a:r>
            <a:r>
              <a:rPr lang="en-IE" dirty="0" err="1"/>
              <a:t>leanúint</a:t>
            </a:r>
            <a:r>
              <a:rPr lang="en-IE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/>
              <a:t>Is </a:t>
            </a:r>
            <a:r>
              <a:rPr lang="en-IE" dirty="0" err="1"/>
              <a:t>féidir</a:t>
            </a:r>
            <a:r>
              <a:rPr lang="en-IE" dirty="0"/>
              <a:t> </a:t>
            </a:r>
            <a:r>
              <a:rPr lang="en-IE" dirty="0" err="1"/>
              <a:t>teacht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an </a:t>
            </a:r>
            <a:r>
              <a:rPr lang="en-IE" dirty="0" err="1"/>
              <a:t>leagan</a:t>
            </a:r>
            <a:r>
              <a:rPr lang="en-IE" dirty="0"/>
              <a:t> </a:t>
            </a:r>
            <a:r>
              <a:rPr lang="en-IE" dirty="0" err="1"/>
              <a:t>Gaeilge</a:t>
            </a:r>
            <a:r>
              <a:rPr lang="en-IE" dirty="0"/>
              <a:t> don </a:t>
            </a:r>
            <a:r>
              <a:rPr lang="en-IE" dirty="0" err="1"/>
              <a:t>siollabas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>
                <a:hlinkClick r:id="rId2"/>
              </a:rPr>
              <a:t>curriculumonline.ie.</a:t>
            </a: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Má</a:t>
            </a:r>
            <a:r>
              <a:rPr lang="en-IE" dirty="0"/>
              <a:t> b</a:t>
            </a:r>
            <a:r>
              <a:rPr lang="ga-IE" dirty="0"/>
              <a:t>h</a:t>
            </a:r>
            <a:r>
              <a:rPr lang="en-IE" dirty="0" err="1"/>
              <a:t>rú</a:t>
            </a:r>
            <a:r>
              <a:rPr lang="ga-IE" dirty="0"/>
              <a:t>nn tú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ga-IE" dirty="0"/>
              <a:t>‘L</a:t>
            </a:r>
            <a:r>
              <a:rPr lang="en-IE" dirty="0" err="1"/>
              <a:t>eagan</a:t>
            </a:r>
            <a:r>
              <a:rPr lang="en-IE" dirty="0"/>
              <a:t> </a:t>
            </a:r>
            <a:r>
              <a:rPr lang="en-IE" dirty="0" err="1"/>
              <a:t>Gaeilge</a:t>
            </a:r>
            <a:r>
              <a:rPr lang="ga-IE" dirty="0"/>
              <a:t>’</a:t>
            </a:r>
            <a:r>
              <a:rPr lang="en-IE" dirty="0"/>
              <a:t> a</a:t>
            </a:r>
            <a:r>
              <a:rPr lang="ga-IE" dirty="0"/>
              <a:t>g</a:t>
            </a:r>
            <a:r>
              <a:rPr lang="en-IE" dirty="0"/>
              <a:t> </a:t>
            </a:r>
            <a:r>
              <a:rPr lang="en-IE" dirty="0" err="1"/>
              <a:t>barr</a:t>
            </a:r>
            <a:r>
              <a:rPr lang="en-IE" dirty="0"/>
              <a:t> an </a:t>
            </a:r>
            <a:r>
              <a:rPr lang="ga-IE" dirty="0"/>
              <a:t>leathanaigh</a:t>
            </a:r>
            <a:r>
              <a:rPr lang="en-IE" dirty="0"/>
              <a:t> </a:t>
            </a:r>
            <a:r>
              <a:rPr lang="en-IE" dirty="0" err="1"/>
              <a:t>tá</a:t>
            </a:r>
            <a:r>
              <a:rPr lang="en-IE" dirty="0"/>
              <a:t> </a:t>
            </a:r>
            <a:r>
              <a:rPr lang="ga-IE" dirty="0"/>
              <a:t>S</a:t>
            </a:r>
            <a:r>
              <a:rPr lang="en-IE" dirty="0" err="1"/>
              <a:t>iollabas</a:t>
            </a:r>
            <a:r>
              <a:rPr lang="en-IE" dirty="0"/>
              <a:t> </a:t>
            </a:r>
            <a:r>
              <a:rPr lang="ga-IE" dirty="0"/>
              <a:t>an </a:t>
            </a:r>
            <a:r>
              <a:rPr lang="en-IE" dirty="0" err="1"/>
              <a:t>Teasta</a:t>
            </a:r>
            <a:r>
              <a:rPr lang="ga-IE" dirty="0"/>
              <a:t>i</a:t>
            </a:r>
            <a:r>
              <a:rPr lang="en-IE" dirty="0"/>
              <a:t>s </a:t>
            </a:r>
            <a:r>
              <a:rPr lang="en-IE" dirty="0" err="1"/>
              <a:t>Shóiseara</a:t>
            </a:r>
            <a:r>
              <a:rPr lang="ga-IE" dirty="0"/>
              <a:t>igh</a:t>
            </a:r>
            <a:r>
              <a:rPr lang="en-IE" dirty="0"/>
              <a:t> le </a:t>
            </a:r>
            <a:r>
              <a:rPr lang="en-IE" dirty="0" err="1"/>
              <a:t>feiceá</a:t>
            </a:r>
            <a:r>
              <a:rPr lang="ga-IE" dirty="0"/>
              <a:t>i</a:t>
            </a:r>
            <a:r>
              <a:rPr lang="en-IE" dirty="0"/>
              <a:t>l </a:t>
            </a:r>
            <a:r>
              <a:rPr lang="en-IE" dirty="0" err="1"/>
              <a:t>ar</a:t>
            </a:r>
            <a:r>
              <a:rPr lang="en-IE" dirty="0"/>
              <a:t> an </a:t>
            </a:r>
            <a:r>
              <a:rPr lang="en-IE" dirty="0" err="1"/>
              <a:t>leathanach</a:t>
            </a:r>
            <a:r>
              <a:rPr lang="en-IE" dirty="0"/>
              <a:t> </a:t>
            </a:r>
            <a:r>
              <a:rPr lang="en-IE" dirty="0" err="1"/>
              <a:t>Corpoideacha</a:t>
            </a:r>
            <a:r>
              <a:rPr lang="ga-IE" dirty="0"/>
              <a:t>i</a:t>
            </a:r>
            <a:r>
              <a:rPr lang="en-IE" dirty="0"/>
              <a:t>s</a:t>
            </a:r>
            <a:r>
              <a:rPr lang="ga-IE" dirty="0"/>
              <a:t> faoi</a:t>
            </a:r>
            <a:r>
              <a:rPr lang="en-IE" dirty="0"/>
              <a:t> (</a:t>
            </a:r>
            <a:r>
              <a:rPr lang="ga-IE" dirty="0"/>
              <a:t>S</a:t>
            </a:r>
            <a:r>
              <a:rPr lang="en-IE" dirty="0" err="1"/>
              <a:t>iollaba</a:t>
            </a:r>
            <a:r>
              <a:rPr lang="ga-IE" dirty="0"/>
              <a:t>i</a:t>
            </a:r>
            <a:r>
              <a:rPr lang="en-IE" dirty="0"/>
              <a:t>s </a:t>
            </a:r>
            <a:r>
              <a:rPr lang="ga-IE" dirty="0"/>
              <a:t>R</a:t>
            </a:r>
            <a:r>
              <a:rPr lang="en-IE" dirty="0" err="1"/>
              <a:t>oimh</a:t>
            </a:r>
            <a:r>
              <a:rPr lang="en-IE" dirty="0"/>
              <a:t> 2017).</a:t>
            </a:r>
          </a:p>
        </p:txBody>
      </p:sp>
    </p:spTree>
    <p:extLst>
      <p:ext uri="{BB962C8B-B14F-4D97-AF65-F5344CB8AC3E}">
        <p14:creationId xmlns:p14="http://schemas.microsoft.com/office/powerpoint/2010/main" val="3456749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An </a:t>
            </a:r>
            <a:r>
              <a:rPr lang="en-IE" dirty="0" err="1"/>
              <a:t>Teastas</a:t>
            </a:r>
            <a:r>
              <a:rPr lang="en-IE" dirty="0"/>
              <a:t> </a:t>
            </a:r>
            <a:r>
              <a:rPr lang="en-IE" dirty="0" err="1"/>
              <a:t>Sóisearach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 err="1"/>
              <a:t>Tá</a:t>
            </a:r>
            <a:r>
              <a:rPr lang="en-IE" dirty="0"/>
              <a:t> an </a:t>
            </a:r>
            <a:r>
              <a:rPr lang="en-IE" dirty="0" err="1"/>
              <a:t>cúrsa</a:t>
            </a:r>
            <a:r>
              <a:rPr lang="en-IE" dirty="0"/>
              <a:t> </a:t>
            </a:r>
            <a:r>
              <a:rPr lang="en-IE" dirty="0" err="1"/>
              <a:t>seo</a:t>
            </a:r>
            <a:r>
              <a:rPr lang="en-IE" dirty="0"/>
              <a:t> </a:t>
            </a:r>
            <a:r>
              <a:rPr lang="en-IE" dirty="0" err="1"/>
              <a:t>briste</a:t>
            </a:r>
            <a:r>
              <a:rPr lang="en-IE" dirty="0"/>
              <a:t> </a:t>
            </a:r>
            <a:r>
              <a:rPr lang="en-IE" dirty="0" err="1"/>
              <a:t>síos</a:t>
            </a:r>
            <a:r>
              <a:rPr lang="en-IE" dirty="0"/>
              <a:t> </a:t>
            </a:r>
            <a:r>
              <a:rPr lang="en-IE" dirty="0" err="1"/>
              <a:t>i</a:t>
            </a:r>
            <a:r>
              <a:rPr lang="en-IE" dirty="0"/>
              <a:t> </a:t>
            </a:r>
            <a:r>
              <a:rPr lang="en-IE" dirty="0" err="1"/>
              <a:t>seacht</a:t>
            </a:r>
            <a:r>
              <a:rPr lang="en-IE" dirty="0"/>
              <a:t> </a:t>
            </a:r>
            <a:r>
              <a:rPr lang="en-IE" dirty="0" err="1"/>
              <a:t>rannóg</a:t>
            </a:r>
            <a:r>
              <a:rPr lang="de-DE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Gníomhaíochtaí</a:t>
            </a:r>
            <a:r>
              <a:rPr lang="en-IE" dirty="0"/>
              <a:t> </a:t>
            </a:r>
            <a:r>
              <a:rPr lang="en-IE" dirty="0" err="1"/>
              <a:t>Eachtraíochta</a:t>
            </a: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Oiliú</a:t>
            </a:r>
            <a:r>
              <a:rPr lang="ga-IE" dirty="0"/>
              <a:t>i</a:t>
            </a:r>
            <a:r>
              <a:rPr lang="en-IE" dirty="0" err="1"/>
              <a:t>nt</a:t>
            </a:r>
            <a:r>
              <a:rPr lang="en-IE" dirty="0"/>
              <a:t> </a:t>
            </a:r>
            <a:r>
              <a:rPr lang="en-IE" dirty="0" err="1"/>
              <a:t>Uisce</a:t>
            </a: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Lúthchleasaíocht</a:t>
            </a: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Damhsa</a:t>
            </a: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Cluichí</a:t>
            </a: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Gleacaíocht</a:t>
            </a: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Gníomhaíocht</a:t>
            </a:r>
            <a:r>
              <a:rPr lang="en-IE" dirty="0"/>
              <a:t> </a:t>
            </a:r>
            <a:r>
              <a:rPr lang="en-IE" dirty="0" err="1"/>
              <a:t>Shláintiúil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24304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4287679"/>
              </p:ext>
            </p:extLst>
          </p:nvPr>
        </p:nvGraphicFramePr>
        <p:xfrm>
          <a:off x="323528" y="1935162"/>
          <a:ext cx="8363273" cy="4374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2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0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68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68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68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8569">
                <a:tc>
                  <a:txBody>
                    <a:bodyPr/>
                    <a:lstStyle/>
                    <a:p>
                      <a:r>
                        <a:rPr lang="en-IE" sz="1000" dirty="0" err="1"/>
                        <a:t>Gníomhaíochtaí</a:t>
                      </a:r>
                      <a:r>
                        <a:rPr lang="en-IE" sz="1000" dirty="0"/>
                        <a:t> </a:t>
                      </a:r>
                      <a:r>
                        <a:rPr lang="en-IE" sz="1000" dirty="0" err="1"/>
                        <a:t>Eachtraíochta</a:t>
                      </a:r>
                      <a:endParaRPr lang="en-I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000" dirty="0" err="1"/>
                        <a:t>Oiliúint</a:t>
                      </a:r>
                      <a:r>
                        <a:rPr lang="en-IE" sz="1000" dirty="0"/>
                        <a:t> </a:t>
                      </a:r>
                      <a:r>
                        <a:rPr lang="en-IE" sz="1000" dirty="0" err="1"/>
                        <a:t>Uisce</a:t>
                      </a:r>
                      <a:endParaRPr lang="en-I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000" dirty="0" err="1"/>
                        <a:t>Lúthchleasaíocht</a:t>
                      </a:r>
                      <a:endParaRPr lang="en-I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000" dirty="0" err="1"/>
                        <a:t>Damhsa</a:t>
                      </a:r>
                      <a:endParaRPr lang="en-I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000" dirty="0" err="1"/>
                        <a:t>Cluichí</a:t>
                      </a:r>
                      <a:endParaRPr lang="en-I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000" dirty="0" err="1"/>
                        <a:t>Gleacaíocht</a:t>
                      </a:r>
                      <a:endParaRPr lang="en-I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000" dirty="0" err="1"/>
                        <a:t>Gníomhaíocht</a:t>
                      </a:r>
                      <a:endParaRPr lang="en-IE" sz="1000" dirty="0"/>
                    </a:p>
                    <a:p>
                      <a:r>
                        <a:rPr lang="en-IE" sz="1000" dirty="0" err="1"/>
                        <a:t>Shláintiúil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7357">
                <a:tc>
                  <a:txBody>
                    <a:bodyPr/>
                    <a:lstStyle/>
                    <a:p>
                      <a:r>
                        <a:rPr lang="en-IE" sz="1200" dirty="0" err="1"/>
                        <a:t>Treodóireacht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err="1"/>
                        <a:t>Iontráil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err="1"/>
                        <a:t>Léimneach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err="1"/>
                        <a:t>Bunghnímh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err="1"/>
                        <a:t>Cluichí</a:t>
                      </a:r>
                      <a:r>
                        <a:rPr lang="en-IE" sz="1200" dirty="0"/>
                        <a:t> a </a:t>
                      </a:r>
                      <a:r>
                        <a:rPr lang="en-IE" sz="1200" dirty="0" err="1"/>
                        <a:t>chumadh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err="1"/>
                        <a:t>Téamaí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An </a:t>
                      </a:r>
                      <a:r>
                        <a:rPr lang="en-IE" sz="1200" dirty="0" err="1"/>
                        <a:t>ghníomhaíocht</a:t>
                      </a:r>
                      <a:r>
                        <a:rPr lang="en-IE" sz="1200" dirty="0"/>
                        <a:t> </a:t>
                      </a:r>
                      <a:r>
                        <a:rPr lang="en-IE" sz="1200" dirty="0" err="1"/>
                        <a:t>agus</a:t>
                      </a:r>
                      <a:r>
                        <a:rPr lang="en-IE" sz="1200" dirty="0"/>
                        <a:t> an </a:t>
                      </a:r>
                      <a:r>
                        <a:rPr lang="en-IE" sz="1200" dirty="0" err="1"/>
                        <a:t>cholainn</a:t>
                      </a:r>
                      <a:endParaRPr lang="en-I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2744">
                <a:tc>
                  <a:txBody>
                    <a:bodyPr/>
                    <a:lstStyle/>
                    <a:p>
                      <a:r>
                        <a:rPr lang="en-IE" sz="1200" dirty="0" err="1"/>
                        <a:t>Dúshlán</a:t>
                      </a:r>
                      <a:r>
                        <a:rPr lang="en-IE" sz="1200" dirty="0"/>
                        <a:t> </a:t>
                      </a:r>
                      <a:r>
                        <a:rPr lang="en-IE" sz="1200" dirty="0" err="1"/>
                        <a:t>Foirne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err="1"/>
                        <a:t>Luail</a:t>
                      </a:r>
                      <a:r>
                        <a:rPr lang="en-IE" sz="1200" dirty="0"/>
                        <a:t> san </a:t>
                      </a:r>
                      <a:r>
                        <a:rPr lang="en-IE" sz="1200" dirty="0" err="1"/>
                        <a:t>uisce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err="1"/>
                        <a:t>Rith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err="1"/>
                        <a:t>Caighdeán</a:t>
                      </a:r>
                      <a:r>
                        <a:rPr lang="en-IE" sz="1200" dirty="0"/>
                        <a:t> </a:t>
                      </a:r>
                      <a:r>
                        <a:rPr lang="en-IE" sz="1200" dirty="0" err="1"/>
                        <a:t>na</a:t>
                      </a:r>
                      <a:r>
                        <a:rPr lang="en-IE" sz="1200" dirty="0"/>
                        <a:t> </a:t>
                      </a:r>
                      <a:r>
                        <a:rPr lang="en-IE" sz="1200" dirty="0" err="1"/>
                        <a:t>luaile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err="1"/>
                        <a:t>Imirt</a:t>
                      </a:r>
                      <a:r>
                        <a:rPr lang="en-IE" sz="1200" dirty="0"/>
                        <a:t> </a:t>
                      </a:r>
                      <a:r>
                        <a:rPr lang="en-IE" sz="1200" dirty="0" err="1"/>
                        <a:t>ionsaitheach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ga-IE" sz="1200" dirty="0"/>
                        <a:t>Stór focal</a:t>
                      </a:r>
                      <a:r>
                        <a:rPr lang="en-IE" sz="1200" dirty="0"/>
                        <a:t> </a:t>
                      </a:r>
                      <a:r>
                        <a:rPr lang="en-IE" sz="1200" dirty="0" err="1"/>
                        <a:t>na</a:t>
                      </a:r>
                      <a:r>
                        <a:rPr lang="en-IE" sz="1200" dirty="0"/>
                        <a:t> </a:t>
                      </a:r>
                      <a:r>
                        <a:rPr lang="en-IE" sz="1200" dirty="0" err="1"/>
                        <a:t>luailí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err="1"/>
                        <a:t>Folláine</a:t>
                      </a:r>
                      <a:r>
                        <a:rPr lang="en-IE" sz="1200" dirty="0"/>
                        <a:t> </a:t>
                      </a:r>
                      <a:r>
                        <a:rPr lang="en-IE" sz="1200" dirty="0" err="1"/>
                        <a:t>choirp</a:t>
                      </a:r>
                      <a:endParaRPr lang="en-I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2744">
                <a:tc>
                  <a:txBody>
                    <a:bodyPr/>
                    <a:lstStyle/>
                    <a:p>
                      <a:r>
                        <a:rPr lang="en-IE" sz="1200" dirty="0" err="1"/>
                        <a:t>Ceird</a:t>
                      </a:r>
                      <a:r>
                        <a:rPr lang="en-IE" sz="1200" dirty="0"/>
                        <a:t> </a:t>
                      </a:r>
                      <a:r>
                        <a:rPr lang="en-IE" sz="1200" dirty="0" err="1"/>
                        <a:t>na</a:t>
                      </a:r>
                      <a:r>
                        <a:rPr lang="en-IE" sz="1200" dirty="0"/>
                        <a:t> </a:t>
                      </a:r>
                      <a:r>
                        <a:rPr lang="en-IE" sz="1200" dirty="0" err="1"/>
                        <a:t>campála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err="1"/>
                        <a:t>Folláine</a:t>
                      </a:r>
                      <a:r>
                        <a:rPr lang="en-IE" sz="1200" dirty="0"/>
                        <a:t> </a:t>
                      </a:r>
                      <a:r>
                        <a:rPr lang="en-IE" sz="1200" dirty="0" err="1"/>
                        <a:t>uisce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err="1"/>
                        <a:t>Caitheamh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err="1"/>
                        <a:t>Caidrimh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err="1"/>
                        <a:t>Imirt</a:t>
                      </a:r>
                      <a:r>
                        <a:rPr lang="en-IE" sz="1200" dirty="0"/>
                        <a:t> </a:t>
                      </a:r>
                      <a:r>
                        <a:rPr lang="en-IE" sz="1200" dirty="0" err="1"/>
                        <a:t>chosantach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err="1"/>
                        <a:t>Fócas</a:t>
                      </a:r>
                      <a:r>
                        <a:rPr lang="en-IE" sz="1200" dirty="0"/>
                        <a:t> </a:t>
                      </a:r>
                      <a:r>
                        <a:rPr lang="en-IE" sz="1200" dirty="0" err="1"/>
                        <a:t>cáilíochta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err="1"/>
                        <a:t>Traenáil</a:t>
                      </a:r>
                      <a:endParaRPr lang="en-I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2744">
                <a:tc>
                  <a:txBody>
                    <a:bodyPr/>
                    <a:lstStyle/>
                    <a:p>
                      <a:endParaRPr lang="en-I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err="1"/>
                        <a:t>Sábháilteacht</a:t>
                      </a:r>
                      <a:r>
                        <a:rPr lang="en-IE" sz="1200" dirty="0"/>
                        <a:t> </a:t>
                      </a:r>
                      <a:r>
                        <a:rPr lang="en-IE" sz="1200" dirty="0" err="1"/>
                        <a:t>uisce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err="1"/>
                        <a:t>Damhsa</a:t>
                      </a:r>
                      <a:r>
                        <a:rPr lang="en-IE" sz="1200" dirty="0"/>
                        <a:t> a </a:t>
                      </a:r>
                      <a:r>
                        <a:rPr lang="en-IE" sz="1200" dirty="0" err="1"/>
                        <a:t>chruthú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err="1"/>
                        <a:t>Caidrimh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err="1"/>
                        <a:t>Gníomhaíocht</a:t>
                      </a:r>
                      <a:r>
                        <a:rPr lang="en-IE" sz="1200" dirty="0"/>
                        <a:t> </a:t>
                      </a:r>
                      <a:r>
                        <a:rPr lang="en-IE" sz="1200" dirty="0" err="1"/>
                        <a:t>saoil</a:t>
                      </a:r>
                      <a:endParaRPr lang="en-I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365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An </a:t>
            </a:r>
            <a:r>
              <a:rPr lang="en-IE" dirty="0" err="1"/>
              <a:t>tSraith</a:t>
            </a:r>
            <a:r>
              <a:rPr lang="en-IE" dirty="0"/>
              <a:t> </a:t>
            </a:r>
            <a:r>
              <a:rPr lang="en-IE" dirty="0" err="1"/>
              <a:t>Shóisearach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/>
              <a:t>Tá</a:t>
            </a:r>
            <a:r>
              <a:rPr lang="en-IE" dirty="0"/>
              <a:t> an </a:t>
            </a:r>
            <a:r>
              <a:rPr lang="en-IE" dirty="0" err="1"/>
              <a:t>rogha</a:t>
            </a:r>
            <a:r>
              <a:rPr lang="en-IE" dirty="0"/>
              <a:t> ag </a:t>
            </a:r>
            <a:r>
              <a:rPr lang="en-IE" dirty="0" err="1"/>
              <a:t>scoileanna</a:t>
            </a:r>
            <a:r>
              <a:rPr lang="en-IE" dirty="0"/>
              <a:t> </a:t>
            </a:r>
            <a:r>
              <a:rPr lang="ga-IE" dirty="0"/>
              <a:t>Siollabas na Sraithe Sóisearaí</a:t>
            </a:r>
            <a:r>
              <a:rPr lang="en-IE" dirty="0"/>
              <a:t> a </a:t>
            </a:r>
            <a:r>
              <a:rPr lang="en-IE" dirty="0" err="1"/>
              <a:t>leanúint</a:t>
            </a:r>
            <a:r>
              <a:rPr lang="en-IE" dirty="0"/>
              <a:t>.</a:t>
            </a:r>
          </a:p>
          <a:p>
            <a:r>
              <a:rPr lang="en-IE" dirty="0"/>
              <a:t>Is </a:t>
            </a:r>
            <a:r>
              <a:rPr lang="en-IE" dirty="0" err="1"/>
              <a:t>féidir</a:t>
            </a:r>
            <a:r>
              <a:rPr lang="en-IE" dirty="0"/>
              <a:t> </a:t>
            </a:r>
            <a:r>
              <a:rPr lang="en-IE" dirty="0" err="1"/>
              <a:t>teacht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an </a:t>
            </a:r>
            <a:r>
              <a:rPr lang="en-IE" dirty="0" err="1"/>
              <a:t>leagan</a:t>
            </a:r>
            <a:r>
              <a:rPr lang="en-IE" dirty="0"/>
              <a:t> </a:t>
            </a:r>
            <a:r>
              <a:rPr lang="en-IE" dirty="0" err="1"/>
              <a:t>Gaeilge</a:t>
            </a:r>
            <a:r>
              <a:rPr lang="en-IE" dirty="0"/>
              <a:t> don </a:t>
            </a:r>
            <a:r>
              <a:rPr lang="en-IE" dirty="0" err="1"/>
              <a:t>siollabas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>
                <a:hlinkClick r:id="rId2"/>
              </a:rPr>
              <a:t>curriculumonline.ie.</a:t>
            </a:r>
            <a:endParaRPr lang="en-IE" dirty="0"/>
          </a:p>
          <a:p>
            <a:r>
              <a:rPr lang="en-IE" dirty="0" err="1"/>
              <a:t>Má</a:t>
            </a:r>
            <a:r>
              <a:rPr lang="en-IE" dirty="0"/>
              <a:t> </a:t>
            </a:r>
            <a:r>
              <a:rPr lang="ga-IE" dirty="0"/>
              <a:t>bhrúnn tú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ga-IE" dirty="0"/>
              <a:t>‘L</a:t>
            </a:r>
            <a:r>
              <a:rPr lang="en-IE" dirty="0" err="1"/>
              <a:t>eagan</a:t>
            </a:r>
            <a:r>
              <a:rPr lang="en-IE" dirty="0"/>
              <a:t> </a:t>
            </a:r>
            <a:r>
              <a:rPr lang="en-IE" dirty="0" err="1"/>
              <a:t>Gaeilge</a:t>
            </a:r>
            <a:r>
              <a:rPr lang="ga-IE" dirty="0"/>
              <a:t>’</a:t>
            </a:r>
            <a:r>
              <a:rPr lang="en-IE" dirty="0"/>
              <a:t> a</a:t>
            </a:r>
            <a:r>
              <a:rPr lang="ga-IE" dirty="0"/>
              <a:t>g</a:t>
            </a:r>
            <a:r>
              <a:rPr lang="en-IE" dirty="0"/>
              <a:t> </a:t>
            </a:r>
            <a:r>
              <a:rPr lang="en-IE" dirty="0" err="1"/>
              <a:t>barr</a:t>
            </a:r>
            <a:r>
              <a:rPr lang="en-IE" dirty="0"/>
              <a:t> an </a:t>
            </a:r>
            <a:r>
              <a:rPr lang="ga-IE" dirty="0"/>
              <a:t>leathanaigh</a:t>
            </a:r>
            <a:r>
              <a:rPr lang="en-IE" dirty="0"/>
              <a:t> </a:t>
            </a:r>
            <a:r>
              <a:rPr lang="en-IE" dirty="0" err="1"/>
              <a:t>tá</a:t>
            </a:r>
            <a:r>
              <a:rPr lang="en-IE" dirty="0"/>
              <a:t> </a:t>
            </a:r>
            <a:r>
              <a:rPr lang="ga-IE" dirty="0"/>
              <a:t>S</a:t>
            </a:r>
            <a:r>
              <a:rPr lang="en-IE" dirty="0" err="1"/>
              <a:t>iollabas</a:t>
            </a:r>
            <a:r>
              <a:rPr lang="ga-IE" dirty="0"/>
              <a:t> na</a:t>
            </a:r>
            <a:r>
              <a:rPr lang="en-IE" dirty="0"/>
              <a:t> </a:t>
            </a:r>
            <a:r>
              <a:rPr lang="en-IE" dirty="0" err="1"/>
              <a:t>Sraith</a:t>
            </a:r>
            <a:r>
              <a:rPr lang="ga-IE" dirty="0"/>
              <a:t>e</a:t>
            </a:r>
            <a:r>
              <a:rPr lang="en-IE" dirty="0"/>
              <a:t> </a:t>
            </a:r>
            <a:r>
              <a:rPr lang="en-IE" dirty="0" err="1"/>
              <a:t>Sóiseara</a:t>
            </a:r>
            <a:r>
              <a:rPr lang="ga-IE" dirty="0"/>
              <a:t>í</a:t>
            </a:r>
            <a:r>
              <a:rPr lang="en-IE" dirty="0"/>
              <a:t> le </a:t>
            </a:r>
            <a:r>
              <a:rPr lang="en-IE" dirty="0" err="1"/>
              <a:t>feiceá</a:t>
            </a:r>
            <a:r>
              <a:rPr lang="ga-IE" dirty="0"/>
              <a:t>i</a:t>
            </a:r>
            <a:r>
              <a:rPr lang="en-IE" dirty="0"/>
              <a:t>l </a:t>
            </a:r>
            <a:r>
              <a:rPr lang="en-IE" dirty="0" err="1"/>
              <a:t>faoi</a:t>
            </a:r>
            <a:r>
              <a:rPr lang="en-IE" dirty="0"/>
              <a:t> </a:t>
            </a:r>
            <a:r>
              <a:rPr lang="ga-IE" dirty="0"/>
              <a:t>‘S</a:t>
            </a:r>
            <a:r>
              <a:rPr lang="en-IE" dirty="0" err="1"/>
              <a:t>onraíocht</a:t>
            </a:r>
            <a:r>
              <a:rPr lang="en-IE" dirty="0"/>
              <a:t> </a:t>
            </a:r>
            <a:r>
              <a:rPr lang="en-IE" dirty="0" err="1"/>
              <a:t>churacla</a:t>
            </a:r>
            <a:r>
              <a:rPr lang="ga-IE" dirty="0"/>
              <a:t>i</a:t>
            </a:r>
            <a:r>
              <a:rPr lang="en-IE" dirty="0"/>
              <a:t>m</a:t>
            </a:r>
            <a:r>
              <a:rPr lang="ga-IE" dirty="0"/>
              <a:t>’.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96010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/>
              <a:t>Príomhscileanna</a:t>
            </a:r>
            <a:r>
              <a:rPr lang="en-IE" dirty="0"/>
              <a:t> </a:t>
            </a:r>
            <a:r>
              <a:rPr lang="ga-IE" dirty="0"/>
              <a:t>na</a:t>
            </a:r>
            <a:r>
              <a:rPr lang="en-IE" dirty="0"/>
              <a:t> </a:t>
            </a:r>
            <a:r>
              <a:rPr lang="en-IE" dirty="0" err="1"/>
              <a:t>Sraith</a:t>
            </a:r>
            <a:r>
              <a:rPr lang="ga-IE" dirty="0"/>
              <a:t>e</a:t>
            </a:r>
            <a:r>
              <a:rPr lang="en-IE" dirty="0"/>
              <a:t> </a:t>
            </a:r>
            <a:r>
              <a:rPr lang="en-IE" dirty="0" err="1"/>
              <a:t>Sóiseara</a:t>
            </a:r>
            <a:r>
              <a:rPr lang="ga-IE" dirty="0"/>
              <a:t>í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Cumarsáid</a:t>
            </a: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/>
              <a:t>A </a:t>
            </a:r>
            <a:r>
              <a:rPr lang="en-IE" dirty="0" err="1"/>
              <a:t>bheith</a:t>
            </a:r>
            <a:r>
              <a:rPr lang="en-IE" dirty="0"/>
              <a:t> </a:t>
            </a:r>
            <a:r>
              <a:rPr lang="en-IE" dirty="0" err="1"/>
              <a:t>liteartha</a:t>
            </a: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Mé</a:t>
            </a:r>
            <a:r>
              <a:rPr lang="en-IE" dirty="0"/>
              <a:t> </a:t>
            </a:r>
            <a:r>
              <a:rPr lang="en-IE" dirty="0" err="1"/>
              <a:t>féin</a:t>
            </a:r>
            <a:r>
              <a:rPr lang="en-IE" dirty="0"/>
              <a:t> a </a:t>
            </a:r>
            <a:r>
              <a:rPr lang="en-IE" dirty="0" err="1"/>
              <a:t>bhainistiú</a:t>
            </a: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Fanacht</a:t>
            </a:r>
            <a:r>
              <a:rPr lang="en-IE" dirty="0"/>
              <a:t> </a:t>
            </a:r>
            <a:r>
              <a:rPr lang="en-IE" dirty="0" err="1"/>
              <a:t>Folláin</a:t>
            </a: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Eolas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smaointeoireacht</a:t>
            </a:r>
            <a:r>
              <a:rPr lang="en-IE" dirty="0"/>
              <a:t> a </a:t>
            </a:r>
            <a:r>
              <a:rPr lang="en-IE" dirty="0" err="1"/>
              <a:t>bhainistiú</a:t>
            </a: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/>
              <a:t>A </a:t>
            </a:r>
            <a:r>
              <a:rPr lang="en-IE" dirty="0" err="1"/>
              <a:t>bheith</a:t>
            </a:r>
            <a:r>
              <a:rPr lang="en-IE" dirty="0"/>
              <a:t> </a:t>
            </a:r>
            <a:r>
              <a:rPr lang="en-IE" dirty="0" err="1"/>
              <a:t>uimheartha</a:t>
            </a: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/>
              <a:t>A </a:t>
            </a:r>
            <a:r>
              <a:rPr lang="en-IE" dirty="0" err="1"/>
              <a:t>bheith</a:t>
            </a:r>
            <a:r>
              <a:rPr lang="en-IE" dirty="0"/>
              <a:t> </a:t>
            </a:r>
            <a:r>
              <a:rPr lang="en-IE" dirty="0" err="1"/>
              <a:t>cruthaitheach</a:t>
            </a: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 err="1"/>
              <a:t>Obair</a:t>
            </a:r>
            <a:r>
              <a:rPr lang="en-IE" dirty="0"/>
              <a:t> le </a:t>
            </a:r>
            <a:r>
              <a:rPr lang="en-IE" dirty="0" err="1"/>
              <a:t>daoine</a:t>
            </a:r>
            <a:r>
              <a:rPr lang="en-IE" dirty="0"/>
              <a:t> </a:t>
            </a:r>
            <a:r>
              <a:rPr lang="en-IE" dirty="0" err="1"/>
              <a:t>eile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505415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255</TotalTime>
  <Words>1174</Words>
  <Application>Microsoft Office PowerPoint</Application>
  <PresentationFormat>On-screen Show (4:3)</PresentationFormat>
  <Paragraphs>176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Calibri</vt:lpstr>
      <vt:lpstr>Constantia</vt:lpstr>
      <vt:lpstr>Wingdings</vt:lpstr>
      <vt:lpstr>Wingdings 2</vt:lpstr>
      <vt:lpstr>Flow</vt:lpstr>
      <vt:lpstr>Dianchúrsa 2020  Corpoideachas</vt:lpstr>
      <vt:lpstr>Réamhrá</vt:lpstr>
      <vt:lpstr>Leagan amach</vt:lpstr>
      <vt:lpstr>Bliain 1 - 3</vt:lpstr>
      <vt:lpstr>An Teastas Sóisearach</vt:lpstr>
      <vt:lpstr>An Teastas Sóisearach</vt:lpstr>
      <vt:lpstr>PowerPoint Presentation</vt:lpstr>
      <vt:lpstr>An tSraith Shóisearach</vt:lpstr>
      <vt:lpstr>Príomhscileanna na Sraithe Sóisearaí</vt:lpstr>
      <vt:lpstr>Táscairí na Folláine</vt:lpstr>
      <vt:lpstr>An tSraith Shóisearach</vt:lpstr>
      <vt:lpstr>Pleanáil</vt:lpstr>
      <vt:lpstr>Measúnú Rangbhunaithe</vt:lpstr>
      <vt:lpstr>Achmainní Bliain 1-3</vt:lpstr>
      <vt:lpstr>Corpoideachas na hIdirbhliana</vt:lpstr>
      <vt:lpstr>An tSraith Shinsearach</vt:lpstr>
      <vt:lpstr>An Chreatlach Chorpoideachais</vt:lpstr>
      <vt:lpstr>An Chreatlach Chorpoideachais</vt:lpstr>
      <vt:lpstr>Measúnú Leanúnach</vt:lpstr>
      <vt:lpstr>Corpoideachas na hArdteistiméireachta</vt:lpstr>
      <vt:lpstr>Scrúdú Scríofa</vt:lpstr>
      <vt:lpstr>Scrúdú Scríofa</vt:lpstr>
      <vt:lpstr>Tionscadal Gníomhaíochta Coirp</vt:lpstr>
      <vt:lpstr>Measúnú Feidhmíochta</vt:lpstr>
      <vt:lpstr>Na Briathra Gnímh</vt:lpstr>
      <vt:lpstr>Acmhainní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Corpoideachas</dc:title>
  <dc:creator>Rainer</dc:creator>
  <cp:lastModifiedBy>FITZPATRICK, DARRAGH</cp:lastModifiedBy>
  <cp:revision>29</cp:revision>
  <dcterms:created xsi:type="dcterms:W3CDTF">2020-07-29T12:01:45Z</dcterms:created>
  <dcterms:modified xsi:type="dcterms:W3CDTF">2020-08-12T08:45:40Z</dcterms:modified>
</cp:coreProperties>
</file>