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4A8F7C-9DAF-4734-A7D4-007B1C484CFB}" v="17" dt="2020-08-11T13:32:35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1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972E5-E485-43F9-97B1-28872B3E3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9BD9D3-77EA-472E-9AD3-0D446FFDC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A3A0BF-3833-4662-A767-D8187740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911DC-1334-4F13-B749-B4D6054B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CA5B-5D7C-4FF3-B1A5-5914F1CE9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875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2F60B-BB50-40AF-BFED-86E03908E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F0D9D1-65FC-4199-AA2C-9E33419ACE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219E0-8DE1-47D0-BB62-7515DAD97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7BBB4-C30B-40C4-9992-7AF8FD34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99122-AC67-4DFD-848E-61389296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90745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7FA702-6238-4B0A-BF6A-9164239C6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F3B683-4A8A-4F78-894F-3B1281E97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A8945-4A30-4724-B214-E865A356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A6E8B-9F07-4E46-8A9A-8632A7F07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2C639-B432-40A9-9ADE-4BDD31F5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51649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7137-1B1D-4A86-B2E4-DFB7EA7BF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67FA7-9EAC-4356-8A2C-614F3E4D6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AA7C54-B199-48E5-A401-B60801435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59288-DCD5-4C7D-9189-2AB6963E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51BC2-8F90-499D-AE35-E85261F5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2820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7B2C6-2042-4722-BE60-4F87D10B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86255-9D4E-4E11-B9B5-2FD04FDB9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E227E-56A3-4C2E-9AF0-3776FE008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C9726-673E-4E45-8F76-6DC5C2A7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9DEEA-C806-41D7-B83A-A21BA0C0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92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A55B9-3C1A-44F5-9EC6-32B59D996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02B0C-6668-424B-B6C3-5EE4E610A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FB64B-674C-4C37-8D20-A7E7DBEFE6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0ECE8-7290-455C-928A-B08BB5A9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7FE8BC-221F-42FA-8C70-11ECBCBB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7DB47-1934-4422-8D16-1AAB219A8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201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2FB7-08AE-47A5-A9AF-4418CE6D4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EF274-AC36-47AD-A26C-877B957EF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96A865-633E-411D-BFE3-F446344BB5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ED28FF-C990-434D-A77E-2588A20D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E100A-2A28-4502-BA71-41FE70ADC1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AB8D60-9BC3-42BC-8E4E-E9799C324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449891-DA2E-42B9-8E56-CD802C15D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64ED8-7851-44B6-BB65-59FC6A9E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320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AB08-99E1-4D43-8C50-8C569665C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5A95E4-CC3F-4CFA-92CE-F081B15E1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E0B98-5F25-4F09-A68A-1C6F82589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23840F-5F19-40B2-82D4-EBC338293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79733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75AE6-C980-49BD-B1E4-85D8CFB9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B131B4-98D5-4A7E-8D8E-00588A96A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362B4-8D59-490A-829C-AA4A4878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834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DF8DB-004C-4BE2-B03D-880CE4D1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F4312-346A-40BF-A4CD-5A576D7D7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71203C-CF21-4C6F-9E59-21A566634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A12E67-37CB-46EA-A0C1-F297C78A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DBA7F-7D27-4AEE-AA48-DFA48083E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958DC-4E36-4A62-8217-1437A33F5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8657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89B8-ADBD-4E3F-9E32-83037C8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CF80B1-9B58-4FFD-A820-3B2D0E342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81F17-D0C5-4154-BBCB-78273ADECA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99B519-88D7-4CCC-8C45-EAAF8447C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F3877-ED3F-464A-B0A2-6225DF6C5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EAF2A-384C-4BD5-B65B-14BB400B7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325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603FE8-E923-464A-9E0E-4C2EB9699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152D5-785A-4FEB-9DB0-9B4D383D0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7C241-417E-4576-8087-2D38FA656F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EF68D-A667-455A-B697-252AD9A50FBF}" type="datetimeFigureOut">
              <a:rPr lang="en-IE" smtClean="0"/>
              <a:t>21/08/2020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BD4BE-4B44-4313-8F69-6EE4CD4043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A0278-176F-47D0-BF6B-11D289E29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CF9A-C002-4E47-8729-EC85DD27A434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427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onstage.ie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cmhainn.i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sta.ie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jct.ie/home/home.php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cogg.ie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scoilnet.i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educate.i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128B6C-651D-41C2-BC13-EF5F93B8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71787" y="1741337"/>
            <a:ext cx="5448730" cy="2387918"/>
          </a:xfrm>
        </p:spPr>
        <p:txBody>
          <a:bodyPr anchor="b">
            <a:normAutofit/>
          </a:bodyPr>
          <a:lstStyle/>
          <a:p>
            <a:r>
              <a:rPr lang="en-IE" sz="5200" dirty="0" err="1">
                <a:solidFill>
                  <a:schemeClr val="tx2"/>
                </a:solidFill>
              </a:rPr>
              <a:t>Dianchúrsa</a:t>
            </a:r>
            <a:r>
              <a:rPr lang="en-IE" sz="5200" dirty="0">
                <a:solidFill>
                  <a:schemeClr val="tx2"/>
                </a:solidFill>
              </a:rPr>
              <a:t> COGG, E</a:t>
            </a:r>
            <a:r>
              <a:rPr lang="ga-IE" sz="5200" dirty="0">
                <a:solidFill>
                  <a:schemeClr val="tx2"/>
                </a:solidFill>
              </a:rPr>
              <a:t>olaíocht</a:t>
            </a:r>
            <a:r>
              <a:rPr lang="en-IE" sz="5200" dirty="0">
                <a:solidFill>
                  <a:schemeClr val="tx2"/>
                </a:solidFill>
              </a:rPr>
              <a:t> an </a:t>
            </a:r>
            <a:r>
              <a:rPr lang="en-IE" sz="5200" dirty="0" err="1">
                <a:solidFill>
                  <a:schemeClr val="tx2"/>
                </a:solidFill>
              </a:rPr>
              <a:t>Sraithe</a:t>
            </a:r>
            <a:r>
              <a:rPr lang="en-IE" sz="5200" dirty="0">
                <a:solidFill>
                  <a:schemeClr val="tx2"/>
                </a:solidFill>
              </a:rPr>
              <a:t> </a:t>
            </a:r>
            <a:r>
              <a:rPr lang="en-IE" sz="5200" dirty="0" err="1">
                <a:solidFill>
                  <a:schemeClr val="tx2"/>
                </a:solidFill>
              </a:rPr>
              <a:t>Sóisearaí</a:t>
            </a:r>
            <a:r>
              <a:rPr lang="en-IE" sz="52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B058DF-DE4B-454F-BA13-E1EA8042E6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161" y="4200522"/>
            <a:ext cx="5449982" cy="682079"/>
          </a:xfrm>
        </p:spPr>
        <p:txBody>
          <a:bodyPr>
            <a:normAutofit/>
          </a:bodyPr>
          <a:lstStyle/>
          <a:p>
            <a:r>
              <a:rPr lang="en-IE">
                <a:solidFill>
                  <a:schemeClr val="tx2"/>
                </a:solidFill>
              </a:rPr>
              <a:t>Úna Ní Choinceannain.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13103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2FA1C-8AA0-40FB-8477-2A35108A1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/>
              <a:t>Suíomh</a:t>
            </a:r>
            <a:r>
              <a:rPr lang="en-IE" dirty="0"/>
              <a:t> </a:t>
            </a:r>
            <a:r>
              <a:rPr lang="en-IE" dirty="0" err="1"/>
              <a:t>ús</a:t>
            </a:r>
            <a:r>
              <a:rPr lang="ga-IE" dirty="0"/>
              <a:t>ái</a:t>
            </a:r>
            <a:r>
              <a:rPr lang="en-IE" dirty="0" err="1"/>
              <a:t>deach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84B50-7BBE-4BF6-968E-0E3253624C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>
                <a:hlinkClick r:id="rId2"/>
              </a:rPr>
              <a:t>http://www.scienceonstage.ie/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5769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827C6-FF44-454A-AB13-E08CA0A65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Focal </a:t>
            </a:r>
            <a:r>
              <a:rPr lang="en-IE" dirty="0" err="1"/>
              <a:t>scoir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BCAF-AD04-436F-A808-ED4F5657F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Sin </a:t>
            </a:r>
            <a:r>
              <a:rPr lang="en-IE" dirty="0" err="1"/>
              <a:t>iad</a:t>
            </a:r>
            <a:r>
              <a:rPr lang="en-IE" dirty="0"/>
              <a:t> </a:t>
            </a:r>
            <a:r>
              <a:rPr lang="en-IE" dirty="0" err="1"/>
              <a:t>na</a:t>
            </a:r>
            <a:r>
              <a:rPr lang="en-IE" dirty="0"/>
              <a:t> </a:t>
            </a:r>
            <a:r>
              <a:rPr lang="en-IE" dirty="0" err="1"/>
              <a:t>háiseanna</a:t>
            </a:r>
            <a:r>
              <a:rPr lang="en-IE" dirty="0"/>
              <a:t> a </a:t>
            </a:r>
            <a:r>
              <a:rPr lang="en-IE" dirty="0" err="1"/>
              <a:t>úsáidim</a:t>
            </a:r>
            <a:r>
              <a:rPr lang="en-IE" dirty="0"/>
              <a:t> le </a:t>
            </a:r>
            <a:r>
              <a:rPr lang="en-IE" dirty="0" err="1"/>
              <a:t>mo</a:t>
            </a:r>
            <a:r>
              <a:rPr lang="en-IE" dirty="0"/>
              <a:t> </a:t>
            </a:r>
            <a:r>
              <a:rPr lang="en-IE" dirty="0" err="1"/>
              <a:t>chuid</a:t>
            </a:r>
            <a:r>
              <a:rPr lang="en-IE" dirty="0"/>
              <a:t> </a:t>
            </a:r>
            <a:r>
              <a:rPr lang="en-IE" dirty="0" err="1"/>
              <a:t>ranganna</a:t>
            </a:r>
            <a:r>
              <a:rPr lang="en-IE" dirty="0"/>
              <a:t> </a:t>
            </a:r>
            <a:r>
              <a:rPr lang="en-IE" dirty="0" err="1"/>
              <a:t>Eolaíochta</a:t>
            </a:r>
            <a:r>
              <a:rPr lang="ga-IE" dirty="0"/>
              <a:t> sa Teastas Sóisearach</a:t>
            </a:r>
            <a:r>
              <a:rPr lang="en-IE" dirty="0"/>
              <a:t>.</a:t>
            </a:r>
          </a:p>
          <a:p>
            <a:r>
              <a:rPr lang="en-IE" dirty="0" err="1"/>
              <a:t>Tá</a:t>
            </a:r>
            <a:r>
              <a:rPr lang="en-IE" dirty="0"/>
              <a:t> </a:t>
            </a:r>
            <a:r>
              <a:rPr lang="en-IE" dirty="0" err="1"/>
              <a:t>súil</a:t>
            </a:r>
            <a:r>
              <a:rPr lang="en-IE" dirty="0"/>
              <a:t> </a:t>
            </a:r>
            <a:r>
              <a:rPr lang="en-IE" dirty="0" err="1"/>
              <a:t>agam</a:t>
            </a:r>
            <a:r>
              <a:rPr lang="en-IE" dirty="0"/>
              <a:t> go </a:t>
            </a:r>
            <a:r>
              <a:rPr lang="en-IE" dirty="0" err="1"/>
              <a:t>gcabhróidh</a:t>
            </a:r>
            <a:r>
              <a:rPr lang="en-IE" dirty="0"/>
              <a:t> </a:t>
            </a:r>
            <a:r>
              <a:rPr lang="en-IE" dirty="0" err="1"/>
              <a:t>sé</a:t>
            </a:r>
            <a:r>
              <a:rPr lang="en-IE" dirty="0"/>
              <a:t> </a:t>
            </a:r>
            <a:r>
              <a:rPr lang="en-IE" dirty="0" err="1"/>
              <a:t>libh</a:t>
            </a:r>
            <a:r>
              <a:rPr lang="en-IE" dirty="0"/>
              <a:t> </a:t>
            </a:r>
            <a:r>
              <a:rPr lang="en-IE" dirty="0" err="1"/>
              <a:t>sa</a:t>
            </a:r>
            <a:r>
              <a:rPr lang="en-IE" dirty="0"/>
              <a:t> </a:t>
            </a:r>
            <a:r>
              <a:rPr lang="en-IE" dirty="0" err="1"/>
              <a:t>scoilbhliain</a:t>
            </a:r>
            <a:r>
              <a:rPr lang="en-IE" dirty="0"/>
              <a:t> </a:t>
            </a:r>
            <a:r>
              <a:rPr lang="en-IE" dirty="0" err="1"/>
              <a:t>seo</a:t>
            </a:r>
            <a:r>
              <a:rPr lang="en-IE" dirty="0"/>
              <a:t> </a:t>
            </a:r>
            <a:r>
              <a:rPr lang="en-IE" dirty="0" err="1"/>
              <a:t>amach</a:t>
            </a:r>
            <a:r>
              <a:rPr lang="en-IE" dirty="0"/>
              <a:t> </a:t>
            </a:r>
            <a:r>
              <a:rPr lang="en-IE" dirty="0" err="1"/>
              <a:t>romhainn</a:t>
            </a:r>
            <a:r>
              <a:rPr lang="en-IE" dirty="0"/>
              <a:t>.</a:t>
            </a:r>
          </a:p>
          <a:p>
            <a:r>
              <a:rPr lang="en-IE" dirty="0"/>
              <a:t>G</a:t>
            </a:r>
            <a:r>
              <a:rPr lang="ga-IE"/>
              <a:t>uím g</a:t>
            </a:r>
            <a:r>
              <a:rPr lang="en-IE"/>
              <a:t>ach </a:t>
            </a:r>
            <a:r>
              <a:rPr lang="en-IE" dirty="0" err="1"/>
              <a:t>rath</a:t>
            </a:r>
            <a:r>
              <a:rPr lang="en-IE" dirty="0"/>
              <a:t> </a:t>
            </a:r>
            <a:r>
              <a:rPr lang="en-IE" dirty="0" err="1"/>
              <a:t>oraibh</a:t>
            </a:r>
            <a:r>
              <a:rPr lang="en-IE" dirty="0"/>
              <a:t> </a:t>
            </a:r>
            <a:r>
              <a:rPr lang="en-IE" dirty="0" err="1"/>
              <a:t>agus</a:t>
            </a:r>
            <a:r>
              <a:rPr lang="en-IE" dirty="0"/>
              <a:t> go n-</a:t>
            </a:r>
            <a:r>
              <a:rPr lang="en-IE" dirty="0" err="1"/>
              <a:t>éirí</a:t>
            </a:r>
            <a:r>
              <a:rPr lang="en-IE" dirty="0"/>
              <a:t> go </a:t>
            </a:r>
            <a:r>
              <a:rPr lang="en-IE" dirty="0" err="1"/>
              <a:t>hiontach</a:t>
            </a:r>
            <a:r>
              <a:rPr lang="en-IE" dirty="0"/>
              <a:t> </a:t>
            </a:r>
            <a:r>
              <a:rPr lang="en-IE" dirty="0" err="1"/>
              <a:t>libh</a:t>
            </a:r>
            <a:r>
              <a:rPr lang="en-I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300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9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D4E0C7-EE5A-4181-8CEE-766F5D183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805" r="-2" b="2787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2A75DD-3904-41EF-AD57-CF4D76940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058" r="-2" b="17986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39" name="Freeform: Shape 11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Freeform: Shape 13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43342-7F5E-4A89-9218-5F7FCA390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n-IE" sz="2600" dirty="0" err="1"/>
              <a:t>Áiseanna</a:t>
            </a:r>
            <a:r>
              <a:rPr lang="en-IE" sz="2600" dirty="0"/>
              <a:t> </a:t>
            </a:r>
            <a:r>
              <a:rPr lang="ga-IE" sz="2600" dirty="0"/>
              <a:t>Gaeilge </a:t>
            </a:r>
            <a:r>
              <a:rPr lang="en-IE" sz="2600" dirty="0"/>
              <a:t>do </a:t>
            </a:r>
            <a:r>
              <a:rPr lang="en-IE" sz="2600" dirty="0" err="1"/>
              <a:t>mhúinteoirí</a:t>
            </a:r>
            <a:r>
              <a:rPr lang="en-IE" sz="2600" dirty="0"/>
              <a:t> </a:t>
            </a:r>
            <a:r>
              <a:rPr lang="en-IE" sz="2600" dirty="0" err="1"/>
              <a:t>Eolaíochta</a:t>
            </a:r>
            <a:r>
              <a:rPr lang="en-IE" sz="2600" dirty="0"/>
              <a:t>.</a:t>
            </a:r>
            <a:br>
              <a:rPr lang="en-IE" sz="2600" dirty="0"/>
            </a:br>
            <a:endParaRPr lang="en-IE" sz="2600" dirty="0"/>
          </a:p>
        </p:txBody>
      </p:sp>
      <p:sp>
        <p:nvSpPr>
          <p:cNvPr id="41" name="Rectangle 15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42" name="Rectangle 17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BBCC2-C5DA-4CDA-9DBE-7B11A696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n-IE" sz="2000" dirty="0" err="1"/>
              <a:t>Leabhair</a:t>
            </a:r>
            <a:r>
              <a:rPr lang="en-IE" sz="2000" dirty="0"/>
              <a:t> </a:t>
            </a:r>
            <a:r>
              <a:rPr lang="en-IE" sz="2000" dirty="0" err="1"/>
              <a:t>Ghaeilge</a:t>
            </a:r>
            <a:r>
              <a:rPr lang="en-IE" sz="2000" dirty="0"/>
              <a:t> </a:t>
            </a:r>
            <a:r>
              <a:rPr lang="en-IE" sz="2000" dirty="0" err="1"/>
              <a:t>agus</a:t>
            </a:r>
            <a:r>
              <a:rPr lang="en-IE" sz="2000" dirty="0"/>
              <a:t> </a:t>
            </a:r>
            <a:r>
              <a:rPr lang="en-IE" sz="2000" dirty="0" err="1"/>
              <a:t>áiseanna</a:t>
            </a:r>
            <a:r>
              <a:rPr lang="en-IE" sz="2000" dirty="0"/>
              <a:t> </a:t>
            </a:r>
            <a:r>
              <a:rPr lang="en-IE" sz="2000" dirty="0" err="1"/>
              <a:t>clóite</a:t>
            </a:r>
            <a:endParaRPr lang="en-IE" sz="2000" dirty="0"/>
          </a:p>
          <a:p>
            <a:r>
              <a:rPr lang="en-IE" sz="2000" i="1" dirty="0"/>
              <a:t>F</a:t>
            </a:r>
            <a:r>
              <a:rPr lang="ga-IE" sz="2000" i="1" dirty="0"/>
              <a:t>í</a:t>
            </a:r>
            <a:r>
              <a:rPr lang="en-IE" sz="2000" i="1" dirty="0" err="1"/>
              <a:t>ricí</a:t>
            </a:r>
            <a:r>
              <a:rPr lang="en-IE" sz="2000" i="1" dirty="0"/>
              <a:t> </a:t>
            </a:r>
            <a:r>
              <a:rPr lang="en-IE" sz="2000" i="1" dirty="0" err="1"/>
              <a:t>Fíllte</a:t>
            </a:r>
            <a:r>
              <a:rPr lang="en-IE" sz="2000" i="1" dirty="0"/>
              <a:t> EOLAÍOCHT</a:t>
            </a:r>
            <a:r>
              <a:rPr lang="en-IE" sz="2000" dirty="0"/>
              <a:t> Paul Cooke. Celtic Press.</a:t>
            </a:r>
          </a:p>
          <a:p>
            <a:endParaRPr lang="en-IE" sz="2000" dirty="0"/>
          </a:p>
          <a:p>
            <a:r>
              <a:rPr lang="en-IE" sz="2000" i="1" dirty="0" err="1"/>
              <a:t>Fiosrú</a:t>
            </a:r>
            <a:r>
              <a:rPr lang="en-IE" sz="2000" i="1" dirty="0"/>
              <a:t> </a:t>
            </a:r>
            <a:r>
              <a:rPr lang="en-IE" sz="2000" i="1" dirty="0" err="1"/>
              <a:t>na</a:t>
            </a:r>
            <a:r>
              <a:rPr lang="en-IE" sz="2000" i="1" dirty="0"/>
              <a:t> </a:t>
            </a:r>
            <a:r>
              <a:rPr lang="en-IE" sz="2000" i="1" dirty="0" err="1"/>
              <a:t>hEolaíochta</a:t>
            </a:r>
            <a:r>
              <a:rPr lang="en-IE" sz="2000" i="1" dirty="0"/>
              <a:t> don </a:t>
            </a:r>
            <a:r>
              <a:rPr lang="en-IE" sz="2000" i="1" dirty="0" err="1"/>
              <a:t>tSraith</a:t>
            </a:r>
            <a:r>
              <a:rPr lang="en-IE" sz="2000" i="1" dirty="0"/>
              <a:t> </a:t>
            </a:r>
            <a:r>
              <a:rPr lang="en-IE" sz="2000" i="1" dirty="0" err="1"/>
              <a:t>Shóisearach</a:t>
            </a:r>
            <a:r>
              <a:rPr lang="en-IE" sz="2000" i="1" dirty="0"/>
              <a:t> </a:t>
            </a:r>
            <a:r>
              <a:rPr lang="en-IE" sz="2000" i="1" dirty="0" err="1"/>
              <a:t>nua</a:t>
            </a:r>
            <a:r>
              <a:rPr lang="en-IE" sz="2000" i="1" dirty="0"/>
              <a:t>. </a:t>
            </a:r>
            <a:r>
              <a:rPr lang="en-IE" sz="2000" dirty="0" err="1"/>
              <a:t>Edco</a:t>
            </a:r>
            <a:endParaRPr lang="en-IE" sz="2000" dirty="0"/>
          </a:p>
          <a:p>
            <a:r>
              <a:rPr lang="en-IE" sz="2000" dirty="0" err="1"/>
              <a:t>Iarpháipéir</a:t>
            </a:r>
            <a:r>
              <a:rPr lang="en-IE" sz="2000" dirty="0"/>
              <a:t> </a:t>
            </a:r>
            <a:r>
              <a:rPr lang="en-IE" sz="2000" dirty="0" err="1"/>
              <a:t>scrúdaithe</a:t>
            </a:r>
            <a:r>
              <a:rPr lang="en-IE" sz="2000" dirty="0"/>
              <a:t>/ </a:t>
            </a:r>
            <a:r>
              <a:rPr lang="ga-IE" sz="2000" dirty="0"/>
              <a:t>Bréag</a:t>
            </a:r>
            <a:r>
              <a:rPr lang="en-IE" sz="2000" dirty="0" err="1"/>
              <a:t>scrúd</a:t>
            </a:r>
            <a:r>
              <a:rPr lang="ga-IE" sz="2000" dirty="0"/>
              <a:t>u</a:t>
            </a:r>
            <a:r>
              <a:rPr lang="en-IE" sz="2000" dirty="0" err="1"/>
              <a:t>ithe</a:t>
            </a:r>
            <a:r>
              <a:rPr lang="en-IE" sz="2000" dirty="0"/>
              <a:t> COGG</a:t>
            </a:r>
          </a:p>
        </p:txBody>
      </p:sp>
    </p:spTree>
    <p:extLst>
      <p:ext uri="{BB962C8B-B14F-4D97-AF65-F5344CB8AC3E}">
        <p14:creationId xmlns:p14="http://schemas.microsoft.com/office/powerpoint/2010/main" val="1027522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32C6B-C5D5-409D-B4CB-04A8C0EC7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ga-IE" sz="4100" dirty="0"/>
              <a:t>A</a:t>
            </a:r>
            <a:r>
              <a:rPr lang="en-US" sz="4100" dirty="0" err="1"/>
              <a:t>cmhainní</a:t>
            </a:r>
            <a:r>
              <a:rPr lang="en-US" sz="4100" dirty="0"/>
              <a:t> </a:t>
            </a:r>
            <a:r>
              <a:rPr lang="en-US" sz="4100" dirty="0" err="1"/>
              <a:t>ar</a:t>
            </a:r>
            <a:r>
              <a:rPr lang="en-US" sz="4100" dirty="0"/>
              <a:t> l</a:t>
            </a:r>
            <a:r>
              <a:rPr lang="ga-IE" sz="4100" dirty="0"/>
              <a:t>í</a:t>
            </a:r>
            <a:r>
              <a:rPr lang="en-US" sz="4100" dirty="0"/>
              <a:t>ne</a:t>
            </a:r>
            <a:r>
              <a:rPr lang="ga-IE" sz="4100" dirty="0"/>
              <a:t>: </a:t>
            </a:r>
            <a:r>
              <a:rPr lang="en-US" sz="4100" dirty="0" err="1"/>
              <a:t>Foclóir</a:t>
            </a:r>
            <a:r>
              <a:rPr lang="en-US" sz="4100" dirty="0"/>
              <a:t> </a:t>
            </a:r>
            <a:r>
              <a:rPr lang="en-US" sz="4100" dirty="0" err="1"/>
              <a:t>Eolaíochta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A76C9-5A27-4EAE-8DDA-A662D813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hlinkClick r:id="rId2"/>
              </a:rPr>
              <a:t>http://www.acmhainn.ie/</a:t>
            </a:r>
            <a:endParaRPr lang="en-US" sz="2400"/>
          </a:p>
        </p:txBody>
      </p:sp>
      <p:sp>
        <p:nvSpPr>
          <p:cNvPr id="46" name="Rectangle 10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BAE15-39E2-47F8-B067-E11D06B7F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98" r="1590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92514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9C149-CDAE-4344-BFF3-67C91B231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8" y="4675886"/>
            <a:ext cx="3685032" cy="1608328"/>
          </a:xfrm>
        </p:spPr>
        <p:txBody>
          <a:bodyPr>
            <a:normAutofit/>
          </a:bodyPr>
          <a:lstStyle/>
          <a:p>
            <a:r>
              <a:rPr lang="en-IE" sz="3600" dirty="0" err="1"/>
              <a:t>Ballraíocht</a:t>
            </a:r>
            <a:r>
              <a:rPr lang="en-IE" sz="3600" dirty="0"/>
              <a:t> </a:t>
            </a:r>
            <a:r>
              <a:rPr lang="en-IE" sz="3600" dirty="0" err="1"/>
              <a:t>sa</a:t>
            </a:r>
            <a:r>
              <a:rPr lang="en-IE" sz="3600" dirty="0"/>
              <a:t> </a:t>
            </a:r>
            <a:r>
              <a:rPr lang="en-IE" sz="3600" dirty="0" err="1"/>
              <a:t>chumann</a:t>
            </a:r>
            <a:r>
              <a:rPr lang="en-IE" sz="3600" dirty="0"/>
              <a:t> ISTA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AAE9118-0436-4488-AC4A-C14DF6A7B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1"/>
            <a:ext cx="12192002" cy="448944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28">
            <a:extLst>
              <a:ext uri="{FF2B5EF4-FFF2-40B4-BE49-F238E27FC236}">
                <a16:creationId xmlns:a16="http://schemas.microsoft.com/office/drawing/2014/main" id="{07A0C51E-5464-4470-855E-CA530A59B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59557" y="640091"/>
            <a:ext cx="8072887" cy="3550909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BEBE64-1B25-4DB5-A8E3-2C79E0EF0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09"/>
          <a:stretch/>
        </p:blipFill>
        <p:spPr>
          <a:xfrm>
            <a:off x="2184401" y="749300"/>
            <a:ext cx="7823199" cy="334304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BF51B-D066-43B8-A73C-005EBE529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100" y="4675886"/>
            <a:ext cx="6675627" cy="16050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sz="2000" dirty="0">
                <a:hlinkClick r:id="rId3"/>
              </a:rPr>
              <a:t>https://www.ista.ie/</a:t>
            </a: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2433653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07CF-39E6-49E4-B2AB-D17CB7B4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Suíomh JCT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EE645-66D6-44A6-B373-B8437085C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hlinkClick r:id="rId2"/>
              </a:rPr>
              <a:t>http://www.jct.ie/home/home.php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07FDB-9CDB-4D79-973B-1DCAD504C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908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328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F583-3EA1-4337-A332-7A8128DC4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900" dirty="0" err="1"/>
              <a:t>Grianghraf</a:t>
            </a:r>
            <a:r>
              <a:rPr lang="en-US" sz="1900" dirty="0"/>
              <a:t> do </a:t>
            </a:r>
            <a:r>
              <a:rPr lang="ga-IE" sz="1900" dirty="0"/>
              <a:t>sheimineár gréasáin</a:t>
            </a:r>
            <a:r>
              <a:rPr lang="en-US" sz="1900" dirty="0"/>
              <a:t> </a:t>
            </a:r>
            <a:r>
              <a:rPr lang="en-US" sz="1900" dirty="0" err="1"/>
              <a:t>sármhaith</a:t>
            </a:r>
            <a:r>
              <a:rPr lang="en-US" sz="1900" dirty="0"/>
              <a:t>.</a:t>
            </a:r>
            <a:br>
              <a:rPr lang="en-US" sz="1900" dirty="0"/>
            </a:br>
            <a:r>
              <a:rPr lang="en-US" sz="1900" dirty="0"/>
              <a:t>Go </a:t>
            </a:r>
            <a:r>
              <a:rPr lang="en-US" sz="1900" dirty="0" err="1"/>
              <a:t>leor</a:t>
            </a:r>
            <a:r>
              <a:rPr lang="en-US" sz="1900" dirty="0"/>
              <a:t> </a:t>
            </a:r>
            <a:r>
              <a:rPr lang="en-US" sz="1900" dirty="0" err="1"/>
              <a:t>áiseanna</a:t>
            </a:r>
            <a:r>
              <a:rPr lang="en-US" sz="1900" dirty="0"/>
              <a:t> </a:t>
            </a:r>
            <a:r>
              <a:rPr lang="ga-IE" sz="1900" dirty="0"/>
              <a:t>G</a:t>
            </a:r>
            <a:r>
              <a:rPr lang="en-US" sz="1900" dirty="0" err="1"/>
              <a:t>aeilge</a:t>
            </a:r>
            <a:r>
              <a:rPr lang="en-US" sz="1900" dirty="0"/>
              <a:t> </a:t>
            </a:r>
            <a:r>
              <a:rPr lang="en-US" sz="1900" dirty="0" err="1"/>
              <a:t>anseo</a:t>
            </a:r>
            <a:r>
              <a:rPr lang="en-US" sz="1900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48BD2-D14C-4F0D-B6B7-79C729A1B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232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12477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6CC01-4E06-4BB8-B556-3D7C3F442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dirty="0" err="1"/>
              <a:t>Eolaíocht</a:t>
            </a:r>
            <a:r>
              <a:rPr lang="en-US" sz="4100" dirty="0"/>
              <a:t> an </a:t>
            </a:r>
            <a:r>
              <a:rPr lang="en-US" sz="4100" dirty="0" err="1"/>
              <a:t>Teasta</a:t>
            </a:r>
            <a:r>
              <a:rPr lang="ga-IE" sz="4100" dirty="0"/>
              <a:t>i</a:t>
            </a:r>
            <a:r>
              <a:rPr lang="en-US" sz="4100" dirty="0"/>
              <a:t>s </a:t>
            </a:r>
            <a:r>
              <a:rPr lang="en-US" sz="4100" dirty="0" err="1"/>
              <a:t>S</a:t>
            </a:r>
            <a:r>
              <a:rPr lang="ga-IE" sz="4100" dirty="0"/>
              <a:t>hó</a:t>
            </a:r>
            <a:r>
              <a:rPr lang="en-US" sz="4100" dirty="0" err="1"/>
              <a:t>iseara</a:t>
            </a:r>
            <a:r>
              <a:rPr lang="ga-IE" sz="4100" dirty="0"/>
              <a:t>igh</a:t>
            </a:r>
            <a:r>
              <a:rPr lang="en-US" sz="4100" dirty="0"/>
              <a:t> </a:t>
            </a:r>
            <a:r>
              <a:rPr lang="en-US" sz="4100" dirty="0" err="1"/>
              <a:t>ar</a:t>
            </a:r>
            <a:r>
              <a:rPr lang="en-US" sz="4100" dirty="0"/>
              <a:t> </a:t>
            </a:r>
            <a:r>
              <a:rPr lang="en-US" sz="4100" dirty="0" err="1"/>
              <a:t>shuíomh</a:t>
            </a:r>
            <a:r>
              <a:rPr lang="en-US" sz="4100" dirty="0"/>
              <a:t> COGG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A5615-4579-43AC-8768-E719DFEF5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hlinkClick r:id="rId2"/>
              </a:rPr>
              <a:t>https://www.cogg.ie/</a:t>
            </a:r>
            <a:endParaRPr lang="en-US" sz="240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56A05F-8029-4A1D-8B87-60E90E452E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8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35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D4D5-3BCF-4E95-A04F-6A07822E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Eolaíocht ar shuíomh Scoilnet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FF83-8C4C-404C-8F9D-97754FDEE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hlinkClick r:id="rId2"/>
              </a:rPr>
              <a:t>https://www.scoilnet.ie/</a:t>
            </a: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700FEF-BEEE-4450-AE46-71961073DB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33" r="1" b="1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22308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A52BF-CF5C-45C0-A7BD-D2178FAE0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858" y="5110423"/>
            <a:ext cx="10906061" cy="671540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 dirty="0"/>
              <a:t>Ag </a:t>
            </a:r>
            <a:r>
              <a:rPr lang="en-US" sz="4100" dirty="0" err="1"/>
              <a:t>múineadh</a:t>
            </a:r>
            <a:r>
              <a:rPr lang="en-US" sz="4100" dirty="0"/>
              <a:t> </a:t>
            </a:r>
            <a:r>
              <a:rPr lang="en-US" sz="4100" dirty="0" err="1"/>
              <a:t>ar</a:t>
            </a:r>
            <a:r>
              <a:rPr lang="en-US" sz="4100" dirty="0"/>
              <a:t> </a:t>
            </a:r>
            <a:r>
              <a:rPr lang="en-US" sz="4100" dirty="0" err="1"/>
              <a:t>líne</a:t>
            </a:r>
            <a:endParaRPr lang="en-US" sz="4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DDC3E-05D9-43AE-8DF3-483B0E592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858" y="5855843"/>
            <a:ext cx="10906061" cy="458470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>
                <a:hlinkClick r:id="rId2"/>
              </a:rPr>
              <a:t>https://ieducate.ie/</a:t>
            </a:r>
            <a:endParaRPr lang="en-US" sz="2400"/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71FC7D98-7B8B-402A-90FC-F027482F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2" cy="4822479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28">
            <a:extLst>
              <a:ext uri="{FF2B5EF4-FFF2-40B4-BE49-F238E27FC236}">
                <a16:creationId xmlns:a16="http://schemas.microsoft.com/office/drawing/2014/main" id="{AD7356EA-285B-4E5D-8FEC-104659A4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04562" y="640091"/>
            <a:ext cx="8182876" cy="388111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914CDB-86AC-45D5-9EE8-ACAF7677D3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6165"/>
          <a:stretch/>
        </p:blipFill>
        <p:spPr>
          <a:xfrm>
            <a:off x="2170029" y="804672"/>
            <a:ext cx="7851943" cy="355467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81970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208</Words>
  <Application>Microsoft Office PowerPoint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Dianchúrsa COGG, Eolaíocht an Sraithe Sóisearaí.</vt:lpstr>
      <vt:lpstr>Áiseanna Gaeilge do mhúinteoirí Eolaíochta. </vt:lpstr>
      <vt:lpstr>Acmhainní ar líne: Foclóir Eolaíochta</vt:lpstr>
      <vt:lpstr>Ballraíocht sa chumann ISTA</vt:lpstr>
      <vt:lpstr>Suíomh JCT</vt:lpstr>
      <vt:lpstr>Grianghraf do sheimineár gréasáin sármhaith. Go leor áiseanna Gaeilge anseo.</vt:lpstr>
      <vt:lpstr>Eolaíocht an Teastais Shóisearaigh ar shuíomh COGG</vt:lpstr>
      <vt:lpstr>Eolaíocht ar shuíomh Scoilnet</vt:lpstr>
      <vt:lpstr>Ag múineadh ar líne</vt:lpstr>
      <vt:lpstr>Suíomh úsáideach</vt:lpstr>
      <vt:lpstr>Focal scoir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Dianchúrsa COGG, Eliasch an Teastais Shóisearaigh.</dc:title>
  <dc:creator>marrenu@gmail.com</dc:creator>
  <cp:lastModifiedBy>Ciaran Curran</cp:lastModifiedBy>
  <cp:revision>3</cp:revision>
  <dcterms:created xsi:type="dcterms:W3CDTF">2020-08-11T13:36:50Z</dcterms:created>
  <dcterms:modified xsi:type="dcterms:W3CDTF">2020-08-21T09:33:52Z</dcterms:modified>
</cp:coreProperties>
</file>