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6" r:id="rId3"/>
    <p:sldId id="257" r:id="rId4"/>
    <p:sldId id="261" r:id="rId5"/>
    <p:sldId id="301" r:id="rId6"/>
    <p:sldId id="262" r:id="rId7"/>
    <p:sldId id="266" r:id="rId8"/>
    <p:sldId id="288" r:id="rId9"/>
    <p:sldId id="267" r:id="rId10"/>
    <p:sldId id="289" r:id="rId11"/>
    <p:sldId id="268" r:id="rId12"/>
    <p:sldId id="290" r:id="rId13"/>
    <p:sldId id="299" r:id="rId14"/>
    <p:sldId id="272" r:id="rId15"/>
    <p:sldId id="273" r:id="rId16"/>
    <p:sldId id="274" r:id="rId17"/>
    <p:sldId id="264" r:id="rId18"/>
    <p:sldId id="275" r:id="rId19"/>
    <p:sldId id="277" r:id="rId20"/>
    <p:sldId id="278" r:id="rId21"/>
    <p:sldId id="279" r:id="rId22"/>
    <p:sldId id="286" r:id="rId23"/>
    <p:sldId id="300" r:id="rId24"/>
    <p:sldId id="297" r:id="rId25"/>
    <p:sldId id="292" r:id="rId26"/>
    <p:sldId id="296" r:id="rId27"/>
    <p:sldId id="293" r:id="rId28"/>
    <p:sldId id="294" r:id="rId29"/>
    <p:sldId id="295" r:id="rId30"/>
    <p:sldId id="282" r:id="rId31"/>
    <p:sldId id="285" r:id="rId32"/>
    <p:sldId id="283" r:id="rId33"/>
    <p:sldId id="281" r:id="rId34"/>
    <p:sldId id="291" r:id="rId35"/>
    <p:sldId id="287" r:id="rId36"/>
  </p:sldIdLst>
  <p:sldSz cx="12192000" cy="6858000"/>
  <p:notesSz cx="6858000" cy="9144000"/>
  <p:defaultTextStyle>
    <a:defPPr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4A0F01-34C4-47D7-8B3E-C17D1D03E7C1}" v="33" dt="2021-08-13T14:03:44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D858E-8915-45BE-B5B7-D7D7DD78E9DA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7F7960D-1276-4760-8511-0C744FBA24DA}">
      <dgm:prSet/>
      <dgm:spPr/>
      <dgm:t>
        <a:bodyPr/>
        <a:lstStyle/>
        <a:p>
          <a:r>
            <a:rPr lang="en-IE"/>
            <a:t>An tSraith Shóisearach</a:t>
          </a:r>
          <a:endParaRPr lang="en-US"/>
        </a:p>
      </dgm:t>
    </dgm:pt>
    <dgm:pt modelId="{F836CC07-37A7-4424-AC9C-629891041192}" type="parTrans" cxnId="{910DC832-2CEC-49A2-8435-D4713DF8A976}">
      <dgm:prSet/>
      <dgm:spPr/>
      <dgm:t>
        <a:bodyPr/>
        <a:lstStyle/>
        <a:p>
          <a:endParaRPr lang="en-US"/>
        </a:p>
      </dgm:t>
    </dgm:pt>
    <dgm:pt modelId="{6CD61563-E28F-4907-8EDF-EE466958C24B}" type="sibTrans" cxnId="{910DC832-2CEC-49A2-8435-D4713DF8A976}">
      <dgm:prSet/>
      <dgm:spPr/>
      <dgm:t>
        <a:bodyPr/>
        <a:lstStyle/>
        <a:p>
          <a:endParaRPr lang="en-US"/>
        </a:p>
      </dgm:t>
    </dgm:pt>
    <dgm:pt modelId="{2AF870AF-CA1F-451B-BE82-3EE1A2ABB483}">
      <dgm:prSet/>
      <dgm:spPr/>
      <dgm:t>
        <a:bodyPr/>
        <a:lstStyle/>
        <a:p>
          <a:r>
            <a:rPr lang="en-IE"/>
            <a:t>An tSraith Shinsearach</a:t>
          </a:r>
          <a:endParaRPr lang="en-US"/>
        </a:p>
      </dgm:t>
    </dgm:pt>
    <dgm:pt modelId="{F17293A4-BDF4-4CB3-BB21-0E2762A8BCF2}" type="parTrans" cxnId="{187896EF-548C-4D29-9684-99CCD1E10FA3}">
      <dgm:prSet/>
      <dgm:spPr/>
      <dgm:t>
        <a:bodyPr/>
        <a:lstStyle/>
        <a:p>
          <a:endParaRPr lang="en-US"/>
        </a:p>
      </dgm:t>
    </dgm:pt>
    <dgm:pt modelId="{208A1D48-D5E8-4B2D-B2B1-0328526B804C}" type="sibTrans" cxnId="{187896EF-548C-4D29-9684-99CCD1E10FA3}">
      <dgm:prSet/>
      <dgm:spPr/>
      <dgm:t>
        <a:bodyPr/>
        <a:lstStyle/>
        <a:p>
          <a:endParaRPr lang="en-US"/>
        </a:p>
      </dgm:t>
    </dgm:pt>
    <dgm:pt modelId="{2DD8F37F-ADC3-4CA3-AC87-693875AD5359}">
      <dgm:prSet/>
      <dgm:spPr/>
      <dgm:t>
        <a:bodyPr/>
        <a:lstStyle/>
        <a:p>
          <a:r>
            <a:rPr lang="en-IE"/>
            <a:t>Acmhainní </a:t>
          </a:r>
          <a:endParaRPr lang="en-US"/>
        </a:p>
      </dgm:t>
    </dgm:pt>
    <dgm:pt modelId="{4001CF4F-3B3A-4B75-AA4F-CE44DEF39949}" type="parTrans" cxnId="{5D8009FB-34C6-4AE5-ABB9-BA9231A769D1}">
      <dgm:prSet/>
      <dgm:spPr/>
      <dgm:t>
        <a:bodyPr/>
        <a:lstStyle/>
        <a:p>
          <a:endParaRPr lang="en-US"/>
        </a:p>
      </dgm:t>
    </dgm:pt>
    <dgm:pt modelId="{C3502314-BCF0-4B8D-9D8A-8A64F1E9F22E}" type="sibTrans" cxnId="{5D8009FB-34C6-4AE5-ABB9-BA9231A769D1}">
      <dgm:prSet/>
      <dgm:spPr/>
      <dgm:t>
        <a:bodyPr/>
        <a:lstStyle/>
        <a:p>
          <a:endParaRPr lang="en-US"/>
        </a:p>
      </dgm:t>
    </dgm:pt>
    <dgm:pt modelId="{EE4A96DE-957D-431D-A6C4-874523407AD4}" type="pres">
      <dgm:prSet presAssocID="{CDAD858E-8915-45BE-B5B7-D7D7DD78E9DA}" presName="linear" presStyleCnt="0">
        <dgm:presLayoutVars>
          <dgm:dir/>
          <dgm:animLvl val="lvl"/>
          <dgm:resizeHandles val="exact"/>
        </dgm:presLayoutVars>
      </dgm:prSet>
      <dgm:spPr/>
    </dgm:pt>
    <dgm:pt modelId="{0E5D2AAE-0E33-441D-B919-F1819C3987DC}" type="pres">
      <dgm:prSet presAssocID="{B7F7960D-1276-4760-8511-0C744FBA24DA}" presName="parentLin" presStyleCnt="0"/>
      <dgm:spPr/>
    </dgm:pt>
    <dgm:pt modelId="{038FA7A0-4B72-4258-A181-650244F896E7}" type="pres">
      <dgm:prSet presAssocID="{B7F7960D-1276-4760-8511-0C744FBA24DA}" presName="parentLeftMargin" presStyleLbl="node1" presStyleIdx="0" presStyleCnt="3"/>
      <dgm:spPr/>
    </dgm:pt>
    <dgm:pt modelId="{6F97654D-9363-45D6-9419-230D6078A3CF}" type="pres">
      <dgm:prSet presAssocID="{B7F7960D-1276-4760-8511-0C744FBA24D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39BD9F-57C0-45E0-821E-FD67B465C650}" type="pres">
      <dgm:prSet presAssocID="{B7F7960D-1276-4760-8511-0C744FBA24DA}" presName="negativeSpace" presStyleCnt="0"/>
      <dgm:spPr/>
    </dgm:pt>
    <dgm:pt modelId="{998AEB60-FA94-4D75-A64B-51F345F82796}" type="pres">
      <dgm:prSet presAssocID="{B7F7960D-1276-4760-8511-0C744FBA24DA}" presName="childText" presStyleLbl="conFgAcc1" presStyleIdx="0" presStyleCnt="3">
        <dgm:presLayoutVars>
          <dgm:bulletEnabled val="1"/>
        </dgm:presLayoutVars>
      </dgm:prSet>
      <dgm:spPr/>
    </dgm:pt>
    <dgm:pt modelId="{BF76043E-66C4-4AC3-86EE-1233B5F7CE44}" type="pres">
      <dgm:prSet presAssocID="{6CD61563-E28F-4907-8EDF-EE466958C24B}" presName="spaceBetweenRectangles" presStyleCnt="0"/>
      <dgm:spPr/>
    </dgm:pt>
    <dgm:pt modelId="{FFD3DFCC-95BB-4928-B991-CCB2FDA408B3}" type="pres">
      <dgm:prSet presAssocID="{2AF870AF-CA1F-451B-BE82-3EE1A2ABB483}" presName="parentLin" presStyleCnt="0"/>
      <dgm:spPr/>
    </dgm:pt>
    <dgm:pt modelId="{D4AFE476-1354-4C4A-8F91-3AEA18B3F829}" type="pres">
      <dgm:prSet presAssocID="{2AF870AF-CA1F-451B-BE82-3EE1A2ABB483}" presName="parentLeftMargin" presStyleLbl="node1" presStyleIdx="0" presStyleCnt="3"/>
      <dgm:spPr/>
    </dgm:pt>
    <dgm:pt modelId="{CB7D5F43-46A5-4846-8D60-AC2E72BFF17D}" type="pres">
      <dgm:prSet presAssocID="{2AF870AF-CA1F-451B-BE82-3EE1A2ABB48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AE9A147-2A80-46D0-9012-A729D070FD3C}" type="pres">
      <dgm:prSet presAssocID="{2AF870AF-CA1F-451B-BE82-3EE1A2ABB483}" presName="negativeSpace" presStyleCnt="0"/>
      <dgm:spPr/>
    </dgm:pt>
    <dgm:pt modelId="{6B70B92A-EB56-4194-8267-B65742E11E20}" type="pres">
      <dgm:prSet presAssocID="{2AF870AF-CA1F-451B-BE82-3EE1A2ABB483}" presName="childText" presStyleLbl="conFgAcc1" presStyleIdx="1" presStyleCnt="3">
        <dgm:presLayoutVars>
          <dgm:bulletEnabled val="1"/>
        </dgm:presLayoutVars>
      </dgm:prSet>
      <dgm:spPr/>
    </dgm:pt>
    <dgm:pt modelId="{1C2EAFCE-5E8C-4327-A3C5-DB75382084D8}" type="pres">
      <dgm:prSet presAssocID="{208A1D48-D5E8-4B2D-B2B1-0328526B804C}" presName="spaceBetweenRectangles" presStyleCnt="0"/>
      <dgm:spPr/>
    </dgm:pt>
    <dgm:pt modelId="{A4B44E4E-E9D4-4CFB-8197-89047E41A018}" type="pres">
      <dgm:prSet presAssocID="{2DD8F37F-ADC3-4CA3-AC87-693875AD5359}" presName="parentLin" presStyleCnt="0"/>
      <dgm:spPr/>
    </dgm:pt>
    <dgm:pt modelId="{2613191B-36CC-4D79-A37F-BCB0C6FF482E}" type="pres">
      <dgm:prSet presAssocID="{2DD8F37F-ADC3-4CA3-AC87-693875AD5359}" presName="parentLeftMargin" presStyleLbl="node1" presStyleIdx="1" presStyleCnt="3"/>
      <dgm:spPr/>
    </dgm:pt>
    <dgm:pt modelId="{277C2CBC-62BE-4367-A941-CD7E36EC3B65}" type="pres">
      <dgm:prSet presAssocID="{2DD8F37F-ADC3-4CA3-AC87-693875AD535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CC1FE73-D1DF-4B96-90D4-65612B4FD556}" type="pres">
      <dgm:prSet presAssocID="{2DD8F37F-ADC3-4CA3-AC87-693875AD5359}" presName="negativeSpace" presStyleCnt="0"/>
      <dgm:spPr/>
    </dgm:pt>
    <dgm:pt modelId="{31EDDD35-2592-4B5A-9637-A3592F65A7EE}" type="pres">
      <dgm:prSet presAssocID="{2DD8F37F-ADC3-4CA3-AC87-693875AD535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49C821C-6AE8-462F-A40E-C6D0528B5104}" type="presOf" srcId="{B7F7960D-1276-4760-8511-0C744FBA24DA}" destId="{6F97654D-9363-45D6-9419-230D6078A3CF}" srcOrd="1" destOrd="0" presId="urn:microsoft.com/office/officeart/2005/8/layout/list1"/>
    <dgm:cxn modelId="{910DC832-2CEC-49A2-8435-D4713DF8A976}" srcId="{CDAD858E-8915-45BE-B5B7-D7D7DD78E9DA}" destId="{B7F7960D-1276-4760-8511-0C744FBA24DA}" srcOrd="0" destOrd="0" parTransId="{F836CC07-37A7-4424-AC9C-629891041192}" sibTransId="{6CD61563-E28F-4907-8EDF-EE466958C24B}"/>
    <dgm:cxn modelId="{EDB07B70-E707-48CA-8BB9-D9848B75AD43}" type="presOf" srcId="{2DD8F37F-ADC3-4CA3-AC87-693875AD5359}" destId="{2613191B-36CC-4D79-A37F-BCB0C6FF482E}" srcOrd="0" destOrd="0" presId="urn:microsoft.com/office/officeart/2005/8/layout/list1"/>
    <dgm:cxn modelId="{962E4972-0737-4884-BA61-0E9F91479FFD}" type="presOf" srcId="{2AF870AF-CA1F-451B-BE82-3EE1A2ABB483}" destId="{CB7D5F43-46A5-4846-8D60-AC2E72BFF17D}" srcOrd="1" destOrd="0" presId="urn:microsoft.com/office/officeart/2005/8/layout/list1"/>
    <dgm:cxn modelId="{05276481-5F2D-4C8D-B5EE-6ED0ACDB8863}" type="presOf" srcId="{2DD8F37F-ADC3-4CA3-AC87-693875AD5359}" destId="{277C2CBC-62BE-4367-A941-CD7E36EC3B65}" srcOrd="1" destOrd="0" presId="urn:microsoft.com/office/officeart/2005/8/layout/list1"/>
    <dgm:cxn modelId="{5BBD8696-7E70-4AD7-8F15-6503C0674C49}" type="presOf" srcId="{2AF870AF-CA1F-451B-BE82-3EE1A2ABB483}" destId="{D4AFE476-1354-4C4A-8F91-3AEA18B3F829}" srcOrd="0" destOrd="0" presId="urn:microsoft.com/office/officeart/2005/8/layout/list1"/>
    <dgm:cxn modelId="{80762AC3-DA56-4669-AB7A-3F8C4F56C9F0}" type="presOf" srcId="{CDAD858E-8915-45BE-B5B7-D7D7DD78E9DA}" destId="{EE4A96DE-957D-431D-A6C4-874523407AD4}" srcOrd="0" destOrd="0" presId="urn:microsoft.com/office/officeart/2005/8/layout/list1"/>
    <dgm:cxn modelId="{0EE3B4E7-820E-4756-ACEC-7F5B4342E1F8}" type="presOf" srcId="{B7F7960D-1276-4760-8511-0C744FBA24DA}" destId="{038FA7A0-4B72-4258-A181-650244F896E7}" srcOrd="0" destOrd="0" presId="urn:microsoft.com/office/officeart/2005/8/layout/list1"/>
    <dgm:cxn modelId="{187896EF-548C-4D29-9684-99CCD1E10FA3}" srcId="{CDAD858E-8915-45BE-B5B7-D7D7DD78E9DA}" destId="{2AF870AF-CA1F-451B-BE82-3EE1A2ABB483}" srcOrd="1" destOrd="0" parTransId="{F17293A4-BDF4-4CB3-BB21-0E2762A8BCF2}" sibTransId="{208A1D48-D5E8-4B2D-B2B1-0328526B804C}"/>
    <dgm:cxn modelId="{5D8009FB-34C6-4AE5-ABB9-BA9231A769D1}" srcId="{CDAD858E-8915-45BE-B5B7-D7D7DD78E9DA}" destId="{2DD8F37F-ADC3-4CA3-AC87-693875AD5359}" srcOrd="2" destOrd="0" parTransId="{4001CF4F-3B3A-4B75-AA4F-CE44DEF39949}" sibTransId="{C3502314-BCF0-4B8D-9D8A-8A64F1E9F22E}"/>
    <dgm:cxn modelId="{7FABC554-2A96-4C56-9055-89E234288E1F}" type="presParOf" srcId="{EE4A96DE-957D-431D-A6C4-874523407AD4}" destId="{0E5D2AAE-0E33-441D-B919-F1819C3987DC}" srcOrd="0" destOrd="0" presId="urn:microsoft.com/office/officeart/2005/8/layout/list1"/>
    <dgm:cxn modelId="{B0D72E7E-B672-4D88-9624-D63877D870B6}" type="presParOf" srcId="{0E5D2AAE-0E33-441D-B919-F1819C3987DC}" destId="{038FA7A0-4B72-4258-A181-650244F896E7}" srcOrd="0" destOrd="0" presId="urn:microsoft.com/office/officeart/2005/8/layout/list1"/>
    <dgm:cxn modelId="{7BB277F6-24AE-4660-9F86-C31371F82351}" type="presParOf" srcId="{0E5D2AAE-0E33-441D-B919-F1819C3987DC}" destId="{6F97654D-9363-45D6-9419-230D6078A3CF}" srcOrd="1" destOrd="0" presId="urn:microsoft.com/office/officeart/2005/8/layout/list1"/>
    <dgm:cxn modelId="{0BBFE7A5-4674-4F6B-8C18-8C520EE7B543}" type="presParOf" srcId="{EE4A96DE-957D-431D-A6C4-874523407AD4}" destId="{BB39BD9F-57C0-45E0-821E-FD67B465C650}" srcOrd="1" destOrd="0" presId="urn:microsoft.com/office/officeart/2005/8/layout/list1"/>
    <dgm:cxn modelId="{804CDFEA-55E1-425E-9FE0-C1C1AE51A289}" type="presParOf" srcId="{EE4A96DE-957D-431D-A6C4-874523407AD4}" destId="{998AEB60-FA94-4D75-A64B-51F345F82796}" srcOrd="2" destOrd="0" presId="urn:microsoft.com/office/officeart/2005/8/layout/list1"/>
    <dgm:cxn modelId="{1165F669-29C6-4536-A5C1-7556DCF49980}" type="presParOf" srcId="{EE4A96DE-957D-431D-A6C4-874523407AD4}" destId="{BF76043E-66C4-4AC3-86EE-1233B5F7CE44}" srcOrd="3" destOrd="0" presId="urn:microsoft.com/office/officeart/2005/8/layout/list1"/>
    <dgm:cxn modelId="{B8E1F1DD-42FB-4CB6-9C8C-9B7C14B3301C}" type="presParOf" srcId="{EE4A96DE-957D-431D-A6C4-874523407AD4}" destId="{FFD3DFCC-95BB-4928-B991-CCB2FDA408B3}" srcOrd="4" destOrd="0" presId="urn:microsoft.com/office/officeart/2005/8/layout/list1"/>
    <dgm:cxn modelId="{352A4D08-F8E0-4F5A-A23C-2B0AB96D9B02}" type="presParOf" srcId="{FFD3DFCC-95BB-4928-B991-CCB2FDA408B3}" destId="{D4AFE476-1354-4C4A-8F91-3AEA18B3F829}" srcOrd="0" destOrd="0" presId="urn:microsoft.com/office/officeart/2005/8/layout/list1"/>
    <dgm:cxn modelId="{135EEE77-2A81-4084-B66B-B2A63B7628CC}" type="presParOf" srcId="{FFD3DFCC-95BB-4928-B991-CCB2FDA408B3}" destId="{CB7D5F43-46A5-4846-8D60-AC2E72BFF17D}" srcOrd="1" destOrd="0" presId="urn:microsoft.com/office/officeart/2005/8/layout/list1"/>
    <dgm:cxn modelId="{A884A45E-2656-4625-8330-13CEEE1BC77B}" type="presParOf" srcId="{EE4A96DE-957D-431D-A6C4-874523407AD4}" destId="{6AE9A147-2A80-46D0-9012-A729D070FD3C}" srcOrd="5" destOrd="0" presId="urn:microsoft.com/office/officeart/2005/8/layout/list1"/>
    <dgm:cxn modelId="{459EED99-E9B3-48F3-A475-0B5206496CF3}" type="presParOf" srcId="{EE4A96DE-957D-431D-A6C4-874523407AD4}" destId="{6B70B92A-EB56-4194-8267-B65742E11E20}" srcOrd="6" destOrd="0" presId="urn:microsoft.com/office/officeart/2005/8/layout/list1"/>
    <dgm:cxn modelId="{AE4FFA7E-9C2C-4C86-B75E-9038FE95BF3D}" type="presParOf" srcId="{EE4A96DE-957D-431D-A6C4-874523407AD4}" destId="{1C2EAFCE-5E8C-4327-A3C5-DB75382084D8}" srcOrd="7" destOrd="0" presId="urn:microsoft.com/office/officeart/2005/8/layout/list1"/>
    <dgm:cxn modelId="{21A90539-DA58-43A4-BB44-43F9CE652A32}" type="presParOf" srcId="{EE4A96DE-957D-431D-A6C4-874523407AD4}" destId="{A4B44E4E-E9D4-4CFB-8197-89047E41A018}" srcOrd="8" destOrd="0" presId="urn:microsoft.com/office/officeart/2005/8/layout/list1"/>
    <dgm:cxn modelId="{C7A374F2-8B9F-410F-8BA9-0D3BF7EE692F}" type="presParOf" srcId="{A4B44E4E-E9D4-4CFB-8197-89047E41A018}" destId="{2613191B-36CC-4D79-A37F-BCB0C6FF482E}" srcOrd="0" destOrd="0" presId="urn:microsoft.com/office/officeart/2005/8/layout/list1"/>
    <dgm:cxn modelId="{A1338144-7BD7-4FA7-B3FC-DF239413C900}" type="presParOf" srcId="{A4B44E4E-E9D4-4CFB-8197-89047E41A018}" destId="{277C2CBC-62BE-4367-A941-CD7E36EC3B65}" srcOrd="1" destOrd="0" presId="urn:microsoft.com/office/officeart/2005/8/layout/list1"/>
    <dgm:cxn modelId="{6FC87711-37D5-4EBE-9A89-C93089DC95FC}" type="presParOf" srcId="{EE4A96DE-957D-431D-A6C4-874523407AD4}" destId="{7CC1FE73-D1DF-4B96-90D4-65612B4FD556}" srcOrd="9" destOrd="0" presId="urn:microsoft.com/office/officeart/2005/8/layout/list1"/>
    <dgm:cxn modelId="{65F13CA5-04C7-44D1-AE9C-0CCCAC2B7CE3}" type="presParOf" srcId="{EE4A96DE-957D-431D-A6C4-874523407AD4}" destId="{31EDDD35-2592-4B5A-9637-A3592F65A7E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6664E-7623-4DA5-9108-A0C2B7478B7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7466435-9430-4DFA-B51E-84B981406B70}">
      <dgm:prSet/>
      <dgm:spPr/>
      <dgm:t>
        <a:bodyPr/>
        <a:lstStyle/>
        <a:p>
          <a:r>
            <a:rPr lang="en-IE"/>
            <a:t>Torthaí foghlama </a:t>
          </a:r>
          <a:endParaRPr lang="en-US"/>
        </a:p>
      </dgm:t>
    </dgm:pt>
    <dgm:pt modelId="{01464BC1-08BE-4397-9F91-202633C1BC65}" type="parTrans" cxnId="{F37FA3F7-36A8-4A18-BB57-D4D1278B83E3}">
      <dgm:prSet/>
      <dgm:spPr/>
      <dgm:t>
        <a:bodyPr/>
        <a:lstStyle/>
        <a:p>
          <a:endParaRPr lang="en-US"/>
        </a:p>
      </dgm:t>
    </dgm:pt>
    <dgm:pt modelId="{1105BF9B-EEB5-480C-8AA0-8F2BC5B05810}" type="sibTrans" cxnId="{F37FA3F7-36A8-4A18-BB57-D4D1278B83E3}">
      <dgm:prSet/>
      <dgm:spPr/>
      <dgm:t>
        <a:bodyPr/>
        <a:lstStyle/>
        <a:p>
          <a:endParaRPr lang="en-US"/>
        </a:p>
      </dgm:t>
    </dgm:pt>
    <dgm:pt modelId="{5DE92221-EBC3-4E28-86DE-5D6557748F73}">
      <dgm:prSet/>
      <dgm:spPr/>
      <dgm:t>
        <a:bodyPr/>
        <a:lstStyle/>
        <a:p>
          <a:r>
            <a:rPr lang="en-IE"/>
            <a:t>Struchtúr an chúrsa</a:t>
          </a:r>
          <a:endParaRPr lang="en-US"/>
        </a:p>
      </dgm:t>
    </dgm:pt>
    <dgm:pt modelId="{1F734BDC-5242-4FBC-8092-369F1EBE391D}" type="parTrans" cxnId="{F8C42133-350F-4210-B725-84107670EF47}">
      <dgm:prSet/>
      <dgm:spPr/>
      <dgm:t>
        <a:bodyPr/>
        <a:lstStyle/>
        <a:p>
          <a:endParaRPr lang="en-US"/>
        </a:p>
      </dgm:t>
    </dgm:pt>
    <dgm:pt modelId="{3FAD7ED7-12C0-48D7-A5C2-7DD486C352C9}" type="sibTrans" cxnId="{F8C42133-350F-4210-B725-84107670EF47}">
      <dgm:prSet/>
      <dgm:spPr/>
      <dgm:t>
        <a:bodyPr/>
        <a:lstStyle/>
        <a:p>
          <a:endParaRPr lang="en-US"/>
        </a:p>
      </dgm:t>
    </dgm:pt>
    <dgm:pt modelId="{4AF62933-D0C1-4233-8567-10C38DCF4231}">
      <dgm:prSet/>
      <dgm:spPr/>
      <dgm:t>
        <a:bodyPr/>
        <a:lstStyle/>
        <a:p>
          <a:r>
            <a:rPr lang="en-IE"/>
            <a:t>Measúnú an chúrsa </a:t>
          </a:r>
          <a:endParaRPr lang="en-US"/>
        </a:p>
      </dgm:t>
    </dgm:pt>
    <dgm:pt modelId="{769E8696-B8CF-4687-8E85-DB9232FE777A}" type="parTrans" cxnId="{6465579E-1B82-4FAF-98F8-AB729C9BEAB8}">
      <dgm:prSet/>
      <dgm:spPr/>
      <dgm:t>
        <a:bodyPr/>
        <a:lstStyle/>
        <a:p>
          <a:endParaRPr lang="en-US"/>
        </a:p>
      </dgm:t>
    </dgm:pt>
    <dgm:pt modelId="{1AA76D07-C130-4A97-8490-58242E847D94}" type="sibTrans" cxnId="{6465579E-1B82-4FAF-98F8-AB729C9BEAB8}">
      <dgm:prSet/>
      <dgm:spPr/>
      <dgm:t>
        <a:bodyPr/>
        <a:lstStyle/>
        <a:p>
          <a:endParaRPr lang="en-US"/>
        </a:p>
      </dgm:t>
    </dgm:pt>
    <dgm:pt modelId="{63BDD1FE-642B-4777-BF59-91A78BEC0803}" type="pres">
      <dgm:prSet presAssocID="{8B56664E-7623-4DA5-9108-A0C2B7478B7B}" presName="diagram" presStyleCnt="0">
        <dgm:presLayoutVars>
          <dgm:dir/>
          <dgm:resizeHandles val="exact"/>
        </dgm:presLayoutVars>
      </dgm:prSet>
      <dgm:spPr/>
    </dgm:pt>
    <dgm:pt modelId="{DDE8D1EB-D0A9-4C5C-9CC0-85B1E6D590E4}" type="pres">
      <dgm:prSet presAssocID="{47466435-9430-4DFA-B51E-84B981406B70}" presName="node" presStyleLbl="node1" presStyleIdx="0" presStyleCnt="3">
        <dgm:presLayoutVars>
          <dgm:bulletEnabled val="1"/>
        </dgm:presLayoutVars>
      </dgm:prSet>
      <dgm:spPr/>
    </dgm:pt>
    <dgm:pt modelId="{427A31E8-8DF1-4A7F-8FE0-1FAF3E748795}" type="pres">
      <dgm:prSet presAssocID="{1105BF9B-EEB5-480C-8AA0-8F2BC5B05810}" presName="sibTrans" presStyleCnt="0"/>
      <dgm:spPr/>
    </dgm:pt>
    <dgm:pt modelId="{7981F56D-3EE8-4BE4-997E-3C660C90D677}" type="pres">
      <dgm:prSet presAssocID="{5DE92221-EBC3-4E28-86DE-5D6557748F73}" presName="node" presStyleLbl="node1" presStyleIdx="1" presStyleCnt="3">
        <dgm:presLayoutVars>
          <dgm:bulletEnabled val="1"/>
        </dgm:presLayoutVars>
      </dgm:prSet>
      <dgm:spPr/>
    </dgm:pt>
    <dgm:pt modelId="{C1776AF1-8771-4C24-9A4B-BB9BB3DD379B}" type="pres">
      <dgm:prSet presAssocID="{3FAD7ED7-12C0-48D7-A5C2-7DD486C352C9}" presName="sibTrans" presStyleCnt="0"/>
      <dgm:spPr/>
    </dgm:pt>
    <dgm:pt modelId="{E8809BF6-D697-4B32-B572-C13A07420C23}" type="pres">
      <dgm:prSet presAssocID="{4AF62933-D0C1-4233-8567-10C38DCF4231}" presName="node" presStyleLbl="node1" presStyleIdx="2" presStyleCnt="3">
        <dgm:presLayoutVars>
          <dgm:bulletEnabled val="1"/>
        </dgm:presLayoutVars>
      </dgm:prSet>
      <dgm:spPr/>
    </dgm:pt>
  </dgm:ptLst>
  <dgm:cxnLst>
    <dgm:cxn modelId="{714DB80F-A03E-4EFD-B2F7-DFE07172C6A3}" type="presOf" srcId="{5DE92221-EBC3-4E28-86DE-5D6557748F73}" destId="{7981F56D-3EE8-4BE4-997E-3C660C90D677}" srcOrd="0" destOrd="0" presId="urn:microsoft.com/office/officeart/2005/8/layout/default"/>
    <dgm:cxn modelId="{F8C42133-350F-4210-B725-84107670EF47}" srcId="{8B56664E-7623-4DA5-9108-A0C2B7478B7B}" destId="{5DE92221-EBC3-4E28-86DE-5D6557748F73}" srcOrd="1" destOrd="0" parTransId="{1F734BDC-5242-4FBC-8092-369F1EBE391D}" sibTransId="{3FAD7ED7-12C0-48D7-A5C2-7DD486C352C9}"/>
    <dgm:cxn modelId="{AD8EA552-9CCC-4D90-A5C3-783D7B30FF9F}" type="presOf" srcId="{8B56664E-7623-4DA5-9108-A0C2B7478B7B}" destId="{63BDD1FE-642B-4777-BF59-91A78BEC0803}" srcOrd="0" destOrd="0" presId="urn:microsoft.com/office/officeart/2005/8/layout/default"/>
    <dgm:cxn modelId="{48EC867B-A57A-425C-A3CB-329F67460D4E}" type="presOf" srcId="{47466435-9430-4DFA-B51E-84B981406B70}" destId="{DDE8D1EB-D0A9-4C5C-9CC0-85B1E6D590E4}" srcOrd="0" destOrd="0" presId="urn:microsoft.com/office/officeart/2005/8/layout/default"/>
    <dgm:cxn modelId="{6465579E-1B82-4FAF-98F8-AB729C9BEAB8}" srcId="{8B56664E-7623-4DA5-9108-A0C2B7478B7B}" destId="{4AF62933-D0C1-4233-8567-10C38DCF4231}" srcOrd="2" destOrd="0" parTransId="{769E8696-B8CF-4687-8E85-DB9232FE777A}" sibTransId="{1AA76D07-C130-4A97-8490-58242E847D94}"/>
    <dgm:cxn modelId="{B90FD9AA-3185-448D-B4A1-8DC2B367E7EA}" type="presOf" srcId="{4AF62933-D0C1-4233-8567-10C38DCF4231}" destId="{E8809BF6-D697-4B32-B572-C13A07420C23}" srcOrd="0" destOrd="0" presId="urn:microsoft.com/office/officeart/2005/8/layout/default"/>
    <dgm:cxn modelId="{F37FA3F7-36A8-4A18-BB57-D4D1278B83E3}" srcId="{8B56664E-7623-4DA5-9108-A0C2B7478B7B}" destId="{47466435-9430-4DFA-B51E-84B981406B70}" srcOrd="0" destOrd="0" parTransId="{01464BC1-08BE-4397-9F91-202633C1BC65}" sibTransId="{1105BF9B-EEB5-480C-8AA0-8F2BC5B05810}"/>
    <dgm:cxn modelId="{D4BF6AB5-161D-4AD1-8474-B716B65AAD69}" type="presParOf" srcId="{63BDD1FE-642B-4777-BF59-91A78BEC0803}" destId="{DDE8D1EB-D0A9-4C5C-9CC0-85B1E6D590E4}" srcOrd="0" destOrd="0" presId="urn:microsoft.com/office/officeart/2005/8/layout/default"/>
    <dgm:cxn modelId="{3C21EBDB-03E4-4DEE-B948-9DBAB31C9017}" type="presParOf" srcId="{63BDD1FE-642B-4777-BF59-91A78BEC0803}" destId="{427A31E8-8DF1-4A7F-8FE0-1FAF3E748795}" srcOrd="1" destOrd="0" presId="urn:microsoft.com/office/officeart/2005/8/layout/default"/>
    <dgm:cxn modelId="{0A8E0FBD-0069-4D58-856C-410422D826A5}" type="presParOf" srcId="{63BDD1FE-642B-4777-BF59-91A78BEC0803}" destId="{7981F56D-3EE8-4BE4-997E-3C660C90D677}" srcOrd="2" destOrd="0" presId="urn:microsoft.com/office/officeart/2005/8/layout/default"/>
    <dgm:cxn modelId="{F9F43FBA-B712-48A2-9989-4F1782277223}" type="presParOf" srcId="{63BDD1FE-642B-4777-BF59-91A78BEC0803}" destId="{C1776AF1-8771-4C24-9A4B-BB9BB3DD379B}" srcOrd="3" destOrd="0" presId="urn:microsoft.com/office/officeart/2005/8/layout/default"/>
    <dgm:cxn modelId="{21BC079C-D70B-4EAD-9679-20E9B90C1529}" type="presParOf" srcId="{63BDD1FE-642B-4777-BF59-91A78BEC0803}" destId="{E8809BF6-D697-4B32-B572-C13A07420C2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A892A3-06C6-4851-83C2-89A667376C9A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8B7C62F-C389-4B68-9905-2DBBA3AE20AA}">
      <dgm:prSet/>
      <dgm:spPr/>
      <dgm:t>
        <a:bodyPr/>
        <a:lstStyle/>
        <a:p>
          <a:r>
            <a:rPr lang="en-IE" b="1"/>
            <a:t>Tá trí shnáithe ann:</a:t>
          </a:r>
          <a:endParaRPr lang="en-US"/>
        </a:p>
      </dgm:t>
    </dgm:pt>
    <dgm:pt modelId="{543EA012-BBA8-4E26-8F40-06F4051065B7}" type="parTrans" cxnId="{B48D993B-6515-4611-9137-C9DC789C48E8}">
      <dgm:prSet/>
      <dgm:spPr/>
      <dgm:t>
        <a:bodyPr/>
        <a:lstStyle/>
        <a:p>
          <a:endParaRPr lang="en-US"/>
        </a:p>
      </dgm:t>
    </dgm:pt>
    <dgm:pt modelId="{41867CA5-8981-497F-A9EE-B04794BE6961}" type="sibTrans" cxnId="{B48D993B-6515-4611-9137-C9DC789C48E8}">
      <dgm:prSet/>
      <dgm:spPr/>
      <dgm:t>
        <a:bodyPr/>
        <a:lstStyle/>
        <a:p>
          <a:endParaRPr lang="en-US"/>
        </a:p>
      </dgm:t>
    </dgm:pt>
    <dgm:pt modelId="{2A89C2D6-3FB9-49E7-8311-9D1D2C2AED6D}">
      <dgm:prSet/>
      <dgm:spPr/>
      <dgm:t>
        <a:bodyPr/>
        <a:lstStyle/>
        <a:p>
          <a:r>
            <a:rPr lang="en-IE" b="1" dirty="0"/>
            <a:t>Snáithe 1</a:t>
          </a:r>
          <a:r>
            <a:rPr lang="en-IE" dirty="0"/>
            <a:t>: Creidimh a chur in Iúl</a:t>
          </a:r>
          <a:endParaRPr lang="en-US" dirty="0"/>
        </a:p>
      </dgm:t>
    </dgm:pt>
    <dgm:pt modelId="{C0FB62EC-2F55-4AEB-B839-86500B13BFE7}" type="parTrans" cxnId="{BFFAA891-ADB7-4E69-9C10-11D545B39373}">
      <dgm:prSet/>
      <dgm:spPr/>
      <dgm:t>
        <a:bodyPr/>
        <a:lstStyle/>
        <a:p>
          <a:endParaRPr lang="en-US"/>
        </a:p>
      </dgm:t>
    </dgm:pt>
    <dgm:pt modelId="{F9D1A40A-5E83-4DE1-AD60-EE4F80ADEBC7}" type="sibTrans" cxnId="{BFFAA891-ADB7-4E69-9C10-11D545B39373}">
      <dgm:prSet/>
      <dgm:spPr/>
      <dgm:t>
        <a:bodyPr/>
        <a:lstStyle/>
        <a:p>
          <a:endParaRPr lang="en-US"/>
        </a:p>
      </dgm:t>
    </dgm:pt>
    <dgm:pt modelId="{93092731-F987-4EAB-9278-1F9CBD36D2F7}">
      <dgm:prSet/>
      <dgm:spPr/>
      <dgm:t>
        <a:bodyPr/>
        <a:lstStyle/>
        <a:p>
          <a:r>
            <a:rPr lang="en-IE" b="1" dirty="0"/>
            <a:t>Snáithe 2:</a:t>
          </a:r>
          <a:r>
            <a:rPr lang="en-IE" dirty="0"/>
            <a:t> Ceisteanna a Fhiosrú</a:t>
          </a:r>
          <a:endParaRPr lang="en-US" dirty="0"/>
        </a:p>
      </dgm:t>
    </dgm:pt>
    <dgm:pt modelId="{1C8322F3-C08D-462B-9443-AE8AA968317B}" type="parTrans" cxnId="{6CCEB358-DD2A-4E9D-A65A-5BD6AFAA2B52}">
      <dgm:prSet/>
      <dgm:spPr/>
      <dgm:t>
        <a:bodyPr/>
        <a:lstStyle/>
        <a:p>
          <a:endParaRPr lang="en-US"/>
        </a:p>
      </dgm:t>
    </dgm:pt>
    <dgm:pt modelId="{62921B5E-F88B-412A-AF43-3F523A1B34D8}" type="sibTrans" cxnId="{6CCEB358-DD2A-4E9D-A65A-5BD6AFAA2B52}">
      <dgm:prSet/>
      <dgm:spPr/>
      <dgm:t>
        <a:bodyPr/>
        <a:lstStyle/>
        <a:p>
          <a:endParaRPr lang="en-US"/>
        </a:p>
      </dgm:t>
    </dgm:pt>
    <dgm:pt modelId="{71767F5F-343C-4FBB-9BED-CA168D63F858}">
      <dgm:prSet/>
      <dgm:spPr/>
      <dgm:t>
        <a:bodyPr/>
        <a:lstStyle/>
        <a:p>
          <a:r>
            <a:rPr lang="en-IE" b="1" dirty="0"/>
            <a:t>Snáithe 3:</a:t>
          </a:r>
          <a:r>
            <a:rPr lang="en-IE" dirty="0"/>
            <a:t> Ár Luachanna i </a:t>
          </a:r>
          <a:r>
            <a:rPr lang="en-IE" dirty="0" err="1"/>
            <a:t>mBun</a:t>
          </a:r>
          <a:r>
            <a:rPr lang="en-IE" dirty="0"/>
            <a:t> Gnímh</a:t>
          </a:r>
          <a:endParaRPr lang="en-US" dirty="0"/>
        </a:p>
      </dgm:t>
    </dgm:pt>
    <dgm:pt modelId="{0AD86C95-E197-47F5-8DA1-3B735229537C}" type="parTrans" cxnId="{E2012DCC-56EA-44D1-8581-E67BEA0223D9}">
      <dgm:prSet/>
      <dgm:spPr/>
      <dgm:t>
        <a:bodyPr/>
        <a:lstStyle/>
        <a:p>
          <a:endParaRPr lang="en-US"/>
        </a:p>
      </dgm:t>
    </dgm:pt>
    <dgm:pt modelId="{EA7E7453-58FD-45CE-A52F-29B618D0B585}" type="sibTrans" cxnId="{E2012DCC-56EA-44D1-8581-E67BEA0223D9}">
      <dgm:prSet/>
      <dgm:spPr/>
      <dgm:t>
        <a:bodyPr/>
        <a:lstStyle/>
        <a:p>
          <a:endParaRPr lang="en-US"/>
        </a:p>
      </dgm:t>
    </dgm:pt>
    <dgm:pt modelId="{8108A22B-A90A-4986-8AC7-0CF171CC919D}" type="pres">
      <dgm:prSet presAssocID="{40A892A3-06C6-4851-83C2-89A667376C9A}" presName="Name0" presStyleCnt="0">
        <dgm:presLayoutVars>
          <dgm:dir/>
          <dgm:animLvl val="lvl"/>
          <dgm:resizeHandles val="exact"/>
        </dgm:presLayoutVars>
      </dgm:prSet>
      <dgm:spPr/>
    </dgm:pt>
    <dgm:pt modelId="{B8ED1E15-27AC-415A-A8E0-8F5706062480}" type="pres">
      <dgm:prSet presAssocID="{38B7C62F-C389-4B68-9905-2DBBA3AE20AA}" presName="linNode" presStyleCnt="0"/>
      <dgm:spPr/>
    </dgm:pt>
    <dgm:pt modelId="{582AE91F-8DD8-45C4-A971-64288449756D}" type="pres">
      <dgm:prSet presAssocID="{38B7C62F-C389-4B68-9905-2DBBA3AE20AA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CDCFAE88-015B-42CE-B167-6A7E74F16BC0}" type="pres">
      <dgm:prSet presAssocID="{38B7C62F-C389-4B68-9905-2DBBA3AE20AA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D868D08-A236-47D4-BA1E-CB731A2CFB33}" type="presOf" srcId="{71767F5F-343C-4FBB-9BED-CA168D63F858}" destId="{CDCFAE88-015B-42CE-B167-6A7E74F16BC0}" srcOrd="0" destOrd="2" presId="urn:microsoft.com/office/officeart/2005/8/layout/vList5"/>
    <dgm:cxn modelId="{57B95031-CDE4-440B-A52D-296EDBD7C0A9}" type="presOf" srcId="{40A892A3-06C6-4851-83C2-89A667376C9A}" destId="{8108A22B-A90A-4986-8AC7-0CF171CC919D}" srcOrd="0" destOrd="0" presId="urn:microsoft.com/office/officeart/2005/8/layout/vList5"/>
    <dgm:cxn modelId="{B48D993B-6515-4611-9137-C9DC789C48E8}" srcId="{40A892A3-06C6-4851-83C2-89A667376C9A}" destId="{38B7C62F-C389-4B68-9905-2DBBA3AE20AA}" srcOrd="0" destOrd="0" parTransId="{543EA012-BBA8-4E26-8F40-06F4051065B7}" sibTransId="{41867CA5-8981-497F-A9EE-B04794BE6961}"/>
    <dgm:cxn modelId="{F1A10B6D-E0AD-4134-BB61-6CE049534DC7}" type="presOf" srcId="{93092731-F987-4EAB-9278-1F9CBD36D2F7}" destId="{CDCFAE88-015B-42CE-B167-6A7E74F16BC0}" srcOrd="0" destOrd="1" presId="urn:microsoft.com/office/officeart/2005/8/layout/vList5"/>
    <dgm:cxn modelId="{6CCEB358-DD2A-4E9D-A65A-5BD6AFAA2B52}" srcId="{38B7C62F-C389-4B68-9905-2DBBA3AE20AA}" destId="{93092731-F987-4EAB-9278-1F9CBD36D2F7}" srcOrd="1" destOrd="0" parTransId="{1C8322F3-C08D-462B-9443-AE8AA968317B}" sibTransId="{62921B5E-F88B-412A-AF43-3F523A1B34D8}"/>
    <dgm:cxn modelId="{BFFAA891-ADB7-4E69-9C10-11D545B39373}" srcId="{38B7C62F-C389-4B68-9905-2DBBA3AE20AA}" destId="{2A89C2D6-3FB9-49E7-8311-9D1D2C2AED6D}" srcOrd="0" destOrd="0" parTransId="{C0FB62EC-2F55-4AEB-B839-86500B13BFE7}" sibTransId="{F9D1A40A-5E83-4DE1-AD60-EE4F80ADEBC7}"/>
    <dgm:cxn modelId="{E2012DCC-56EA-44D1-8581-E67BEA0223D9}" srcId="{38B7C62F-C389-4B68-9905-2DBBA3AE20AA}" destId="{71767F5F-343C-4FBB-9BED-CA168D63F858}" srcOrd="2" destOrd="0" parTransId="{0AD86C95-E197-47F5-8DA1-3B735229537C}" sibTransId="{EA7E7453-58FD-45CE-A52F-29B618D0B585}"/>
    <dgm:cxn modelId="{D5F5D5CD-0F1C-41B6-8E65-736F9E2EBC93}" type="presOf" srcId="{2A89C2D6-3FB9-49E7-8311-9D1D2C2AED6D}" destId="{CDCFAE88-015B-42CE-B167-6A7E74F16BC0}" srcOrd="0" destOrd="0" presId="urn:microsoft.com/office/officeart/2005/8/layout/vList5"/>
    <dgm:cxn modelId="{722325D3-1C95-4C9A-AEBC-6DCD3129E6A8}" type="presOf" srcId="{38B7C62F-C389-4B68-9905-2DBBA3AE20AA}" destId="{582AE91F-8DD8-45C4-A971-64288449756D}" srcOrd="0" destOrd="0" presId="urn:microsoft.com/office/officeart/2005/8/layout/vList5"/>
    <dgm:cxn modelId="{515C330F-383F-43DD-A2D4-61D0513DF20D}" type="presParOf" srcId="{8108A22B-A90A-4986-8AC7-0CF171CC919D}" destId="{B8ED1E15-27AC-415A-A8E0-8F5706062480}" srcOrd="0" destOrd="0" presId="urn:microsoft.com/office/officeart/2005/8/layout/vList5"/>
    <dgm:cxn modelId="{D5EAB650-CFBE-4433-82EF-A312058C57E8}" type="presParOf" srcId="{B8ED1E15-27AC-415A-A8E0-8F5706062480}" destId="{582AE91F-8DD8-45C4-A971-64288449756D}" srcOrd="0" destOrd="0" presId="urn:microsoft.com/office/officeart/2005/8/layout/vList5"/>
    <dgm:cxn modelId="{66F716E4-0658-428F-A34E-92DDB92FA4C4}" type="presParOf" srcId="{B8ED1E15-27AC-415A-A8E0-8F5706062480}" destId="{CDCFAE88-015B-42CE-B167-6A7E74F16BC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322C1D-89AE-4E9B-A333-B4E293136CB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D1B0B85-5A93-4CC4-8C35-888483973B65}">
      <dgm:prSet/>
      <dgm:spPr/>
      <dgm:t>
        <a:bodyPr/>
        <a:lstStyle/>
        <a:p>
          <a:r>
            <a:rPr lang="en-IE"/>
            <a:t>Páipéar Scrúdaithe amháin</a:t>
          </a:r>
          <a:endParaRPr lang="en-US"/>
        </a:p>
      </dgm:t>
    </dgm:pt>
    <dgm:pt modelId="{7357FF65-33AD-4826-89BD-D9213FCB2E51}" type="parTrans" cxnId="{A21559CF-48CB-456A-83EE-FD4366238A6E}">
      <dgm:prSet/>
      <dgm:spPr/>
      <dgm:t>
        <a:bodyPr/>
        <a:lstStyle/>
        <a:p>
          <a:endParaRPr lang="en-US"/>
        </a:p>
      </dgm:t>
    </dgm:pt>
    <dgm:pt modelId="{F6E25427-00C0-4C74-87CC-6B8F057EFD20}" type="sibTrans" cxnId="{A21559CF-48CB-456A-83EE-FD4366238A6E}">
      <dgm:prSet/>
      <dgm:spPr/>
      <dgm:t>
        <a:bodyPr/>
        <a:lstStyle/>
        <a:p>
          <a:endParaRPr lang="en-US"/>
        </a:p>
      </dgm:t>
    </dgm:pt>
    <dgm:pt modelId="{02D02067-81B7-4BB9-A11E-C9E608A067B2}">
      <dgm:prSet/>
      <dgm:spPr/>
      <dgm:t>
        <a:bodyPr/>
        <a:lstStyle/>
        <a:p>
          <a:r>
            <a:rPr lang="en-IE" dirty="0" err="1"/>
            <a:t>Socraithe</a:t>
          </a:r>
          <a:r>
            <a:rPr lang="en-IE" dirty="0"/>
            <a:t> </a:t>
          </a:r>
          <a:r>
            <a:rPr lang="en-IE" dirty="0" err="1"/>
            <a:t>ar</a:t>
          </a:r>
          <a:r>
            <a:rPr lang="en-IE" dirty="0"/>
            <a:t> </a:t>
          </a:r>
          <a:r>
            <a:rPr lang="en-IE" dirty="0" err="1"/>
            <a:t>Leibhéal</a:t>
          </a:r>
          <a:r>
            <a:rPr lang="en-IE" dirty="0"/>
            <a:t> </a:t>
          </a:r>
          <a:r>
            <a:rPr lang="en-IE" dirty="0" err="1"/>
            <a:t>Comónta</a:t>
          </a:r>
          <a:r>
            <a:rPr lang="en-IE" dirty="0"/>
            <a:t> ag </a:t>
          </a:r>
          <a:r>
            <a:rPr lang="en-IE" dirty="0" err="1"/>
            <a:t>Coimisiún</a:t>
          </a:r>
          <a:r>
            <a:rPr lang="en-IE" dirty="0"/>
            <a:t> </a:t>
          </a:r>
          <a:r>
            <a:rPr lang="en-IE" dirty="0" err="1"/>
            <a:t>na</a:t>
          </a:r>
          <a:r>
            <a:rPr lang="en-IE" dirty="0"/>
            <a:t> </a:t>
          </a:r>
          <a:r>
            <a:rPr lang="en-IE" dirty="0" err="1"/>
            <a:t>Scrúduithe</a:t>
          </a:r>
          <a:r>
            <a:rPr lang="en-IE" dirty="0"/>
            <a:t> </a:t>
          </a:r>
          <a:r>
            <a:rPr lang="en-IE" dirty="0" err="1"/>
            <a:t>Stáit</a:t>
          </a:r>
          <a:endParaRPr lang="en-US" dirty="0"/>
        </a:p>
      </dgm:t>
    </dgm:pt>
    <dgm:pt modelId="{97588E06-C0E9-45C1-A143-CA15C4B018FB}" type="parTrans" cxnId="{F4273C4C-508B-49E7-B091-619E3F678C29}">
      <dgm:prSet/>
      <dgm:spPr/>
      <dgm:t>
        <a:bodyPr/>
        <a:lstStyle/>
        <a:p>
          <a:endParaRPr lang="en-US"/>
        </a:p>
      </dgm:t>
    </dgm:pt>
    <dgm:pt modelId="{1A6B69FB-87DB-4241-8F35-EEBFF256D4FD}" type="sibTrans" cxnId="{F4273C4C-508B-49E7-B091-619E3F678C29}">
      <dgm:prSet/>
      <dgm:spPr/>
      <dgm:t>
        <a:bodyPr/>
        <a:lstStyle/>
        <a:p>
          <a:endParaRPr lang="en-US"/>
        </a:p>
      </dgm:t>
    </dgm:pt>
    <dgm:pt modelId="{9D957B2B-D206-4C13-8C4C-30E92FCE9168}">
      <dgm:prSet/>
      <dgm:spPr/>
      <dgm:t>
        <a:bodyPr/>
        <a:lstStyle/>
        <a:p>
          <a:r>
            <a:rPr lang="en-IE"/>
            <a:t>Mairfidh sé dhá uair a chloig</a:t>
          </a:r>
          <a:endParaRPr lang="en-US"/>
        </a:p>
      </dgm:t>
    </dgm:pt>
    <dgm:pt modelId="{CCD2E51D-6A9F-4582-BEED-6FE483BE46A8}" type="parTrans" cxnId="{CD72AA9B-5078-4059-B3B6-52298E03B4E1}">
      <dgm:prSet/>
      <dgm:spPr/>
      <dgm:t>
        <a:bodyPr/>
        <a:lstStyle/>
        <a:p>
          <a:endParaRPr lang="en-US"/>
        </a:p>
      </dgm:t>
    </dgm:pt>
    <dgm:pt modelId="{081D150C-3201-41DA-8ECA-752365435A3D}" type="sibTrans" cxnId="{CD72AA9B-5078-4059-B3B6-52298E03B4E1}">
      <dgm:prSet/>
      <dgm:spPr/>
      <dgm:t>
        <a:bodyPr/>
        <a:lstStyle/>
        <a:p>
          <a:endParaRPr lang="en-US"/>
        </a:p>
      </dgm:t>
    </dgm:pt>
    <dgm:pt modelId="{363DDDE3-5C65-426C-91B0-954F40EBB3A4}">
      <dgm:prSet/>
      <dgm:spPr/>
      <dgm:t>
        <a:bodyPr/>
        <a:lstStyle/>
        <a:p>
          <a:r>
            <a:rPr lang="en-IE"/>
            <a:t>Tarlóidh sé ag deireadh an tríú bliain</a:t>
          </a:r>
          <a:endParaRPr lang="en-US"/>
        </a:p>
      </dgm:t>
    </dgm:pt>
    <dgm:pt modelId="{605DCBA7-5A0D-4668-AB09-BE53B3AC1AF6}" type="parTrans" cxnId="{5C87ACE8-58CB-4262-BC2E-3B8C8C01E1D1}">
      <dgm:prSet/>
      <dgm:spPr/>
      <dgm:t>
        <a:bodyPr/>
        <a:lstStyle/>
        <a:p>
          <a:endParaRPr lang="en-US"/>
        </a:p>
      </dgm:t>
    </dgm:pt>
    <dgm:pt modelId="{891BEFF6-E7EB-45E3-BEE9-F57267AAECB4}" type="sibTrans" cxnId="{5C87ACE8-58CB-4262-BC2E-3B8C8C01E1D1}">
      <dgm:prSet/>
      <dgm:spPr/>
      <dgm:t>
        <a:bodyPr/>
        <a:lstStyle/>
        <a:p>
          <a:endParaRPr lang="en-US"/>
        </a:p>
      </dgm:t>
    </dgm:pt>
    <dgm:pt modelId="{C116E7DE-0D8C-43E6-BCCB-4537AFC5E761}" type="pres">
      <dgm:prSet presAssocID="{EA322C1D-89AE-4E9B-A333-B4E293136CBC}" presName="linear" presStyleCnt="0">
        <dgm:presLayoutVars>
          <dgm:animLvl val="lvl"/>
          <dgm:resizeHandles val="exact"/>
        </dgm:presLayoutVars>
      </dgm:prSet>
      <dgm:spPr/>
    </dgm:pt>
    <dgm:pt modelId="{ADD4D7A5-9263-4223-AC2B-2EA1424AB3B1}" type="pres">
      <dgm:prSet presAssocID="{1D1B0B85-5A93-4CC4-8C35-888483973B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58E13BF-5A1C-4A9B-B421-9C19F6051F1B}" type="pres">
      <dgm:prSet presAssocID="{F6E25427-00C0-4C74-87CC-6B8F057EFD20}" presName="spacer" presStyleCnt="0"/>
      <dgm:spPr/>
    </dgm:pt>
    <dgm:pt modelId="{09BA436E-60FA-4AE1-BD63-0C3373981ECA}" type="pres">
      <dgm:prSet presAssocID="{02D02067-81B7-4BB9-A11E-C9E608A067B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47DDB0E-C630-4F13-84E5-F4722B557C08}" type="pres">
      <dgm:prSet presAssocID="{1A6B69FB-87DB-4241-8F35-EEBFF256D4FD}" presName="spacer" presStyleCnt="0"/>
      <dgm:spPr/>
    </dgm:pt>
    <dgm:pt modelId="{BCCF6170-5614-4FF5-B56C-C36240364113}" type="pres">
      <dgm:prSet presAssocID="{9D957B2B-D206-4C13-8C4C-30E92FCE91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56167C7-EEDC-4D08-89A1-757533CCB47F}" type="pres">
      <dgm:prSet presAssocID="{081D150C-3201-41DA-8ECA-752365435A3D}" presName="spacer" presStyleCnt="0"/>
      <dgm:spPr/>
    </dgm:pt>
    <dgm:pt modelId="{929CAF70-AA06-4954-8D02-038E181DE53F}" type="pres">
      <dgm:prSet presAssocID="{363DDDE3-5C65-426C-91B0-954F40EBB3A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AEBFC3A-D98B-4DE8-9C78-B347A9172B09}" type="presOf" srcId="{363DDDE3-5C65-426C-91B0-954F40EBB3A4}" destId="{929CAF70-AA06-4954-8D02-038E181DE53F}" srcOrd="0" destOrd="0" presId="urn:microsoft.com/office/officeart/2005/8/layout/vList2"/>
    <dgm:cxn modelId="{F4273C4C-508B-49E7-B091-619E3F678C29}" srcId="{EA322C1D-89AE-4E9B-A333-B4E293136CBC}" destId="{02D02067-81B7-4BB9-A11E-C9E608A067B2}" srcOrd="1" destOrd="0" parTransId="{97588E06-C0E9-45C1-A143-CA15C4B018FB}" sibTransId="{1A6B69FB-87DB-4241-8F35-EEBFF256D4FD}"/>
    <dgm:cxn modelId="{CD72AA9B-5078-4059-B3B6-52298E03B4E1}" srcId="{EA322C1D-89AE-4E9B-A333-B4E293136CBC}" destId="{9D957B2B-D206-4C13-8C4C-30E92FCE9168}" srcOrd="2" destOrd="0" parTransId="{CCD2E51D-6A9F-4582-BEED-6FE483BE46A8}" sibTransId="{081D150C-3201-41DA-8ECA-752365435A3D}"/>
    <dgm:cxn modelId="{1C027EA8-3F96-476F-BC6E-63198678D719}" type="presOf" srcId="{1D1B0B85-5A93-4CC4-8C35-888483973B65}" destId="{ADD4D7A5-9263-4223-AC2B-2EA1424AB3B1}" srcOrd="0" destOrd="0" presId="urn:microsoft.com/office/officeart/2005/8/layout/vList2"/>
    <dgm:cxn modelId="{A21559CF-48CB-456A-83EE-FD4366238A6E}" srcId="{EA322C1D-89AE-4E9B-A333-B4E293136CBC}" destId="{1D1B0B85-5A93-4CC4-8C35-888483973B65}" srcOrd="0" destOrd="0" parTransId="{7357FF65-33AD-4826-89BD-D9213FCB2E51}" sibTransId="{F6E25427-00C0-4C74-87CC-6B8F057EFD20}"/>
    <dgm:cxn modelId="{244C28DF-31B9-4A8E-9A39-844F30E245D1}" type="presOf" srcId="{02D02067-81B7-4BB9-A11E-C9E608A067B2}" destId="{09BA436E-60FA-4AE1-BD63-0C3373981ECA}" srcOrd="0" destOrd="0" presId="urn:microsoft.com/office/officeart/2005/8/layout/vList2"/>
    <dgm:cxn modelId="{5C87ACE8-58CB-4262-BC2E-3B8C8C01E1D1}" srcId="{EA322C1D-89AE-4E9B-A333-B4E293136CBC}" destId="{363DDDE3-5C65-426C-91B0-954F40EBB3A4}" srcOrd="3" destOrd="0" parTransId="{605DCBA7-5A0D-4668-AB09-BE53B3AC1AF6}" sibTransId="{891BEFF6-E7EB-45E3-BEE9-F57267AAECB4}"/>
    <dgm:cxn modelId="{79DE66F3-80CA-4EAA-A7E6-91B305379DAB}" type="presOf" srcId="{9D957B2B-D206-4C13-8C4C-30E92FCE9168}" destId="{BCCF6170-5614-4FF5-B56C-C36240364113}" srcOrd="0" destOrd="0" presId="urn:microsoft.com/office/officeart/2005/8/layout/vList2"/>
    <dgm:cxn modelId="{93A7A5F4-DEE7-4FD1-957C-B21C93770E91}" type="presOf" srcId="{EA322C1D-89AE-4E9B-A333-B4E293136CBC}" destId="{C116E7DE-0D8C-43E6-BCCB-4537AFC5E761}" srcOrd="0" destOrd="0" presId="urn:microsoft.com/office/officeart/2005/8/layout/vList2"/>
    <dgm:cxn modelId="{36544F28-50BD-4A92-81C5-E3C2AC2E4E30}" type="presParOf" srcId="{C116E7DE-0D8C-43E6-BCCB-4537AFC5E761}" destId="{ADD4D7A5-9263-4223-AC2B-2EA1424AB3B1}" srcOrd="0" destOrd="0" presId="urn:microsoft.com/office/officeart/2005/8/layout/vList2"/>
    <dgm:cxn modelId="{0DF861AF-5B28-4365-98B0-A786C666EE8C}" type="presParOf" srcId="{C116E7DE-0D8C-43E6-BCCB-4537AFC5E761}" destId="{558E13BF-5A1C-4A9B-B421-9C19F6051F1B}" srcOrd="1" destOrd="0" presId="urn:microsoft.com/office/officeart/2005/8/layout/vList2"/>
    <dgm:cxn modelId="{79969C85-6987-4325-8C60-36BF79854260}" type="presParOf" srcId="{C116E7DE-0D8C-43E6-BCCB-4537AFC5E761}" destId="{09BA436E-60FA-4AE1-BD63-0C3373981ECA}" srcOrd="2" destOrd="0" presId="urn:microsoft.com/office/officeart/2005/8/layout/vList2"/>
    <dgm:cxn modelId="{C02A5DCE-F5DA-429F-87C3-D1504F06E876}" type="presParOf" srcId="{C116E7DE-0D8C-43E6-BCCB-4537AFC5E761}" destId="{247DDB0E-C630-4F13-84E5-F4722B557C08}" srcOrd="3" destOrd="0" presId="urn:microsoft.com/office/officeart/2005/8/layout/vList2"/>
    <dgm:cxn modelId="{B9D7351B-2794-4676-B528-66845DCFD082}" type="presParOf" srcId="{C116E7DE-0D8C-43E6-BCCB-4537AFC5E761}" destId="{BCCF6170-5614-4FF5-B56C-C36240364113}" srcOrd="4" destOrd="0" presId="urn:microsoft.com/office/officeart/2005/8/layout/vList2"/>
    <dgm:cxn modelId="{41851373-2179-4258-8513-E6FDDED924B3}" type="presParOf" srcId="{C116E7DE-0D8C-43E6-BCCB-4537AFC5E761}" destId="{E56167C7-EEDC-4D08-89A1-757533CCB47F}" srcOrd="5" destOrd="0" presId="urn:microsoft.com/office/officeart/2005/8/layout/vList2"/>
    <dgm:cxn modelId="{AE6E638E-A3EA-4F26-AE29-836A7CF79FB2}" type="presParOf" srcId="{C116E7DE-0D8C-43E6-BCCB-4537AFC5E761}" destId="{929CAF70-AA06-4954-8D02-038E181DE53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AEB60-FA94-4D75-A64B-51F345F82796}">
      <dsp:nvSpPr>
        <dsp:cNvPr id="0" name=""/>
        <dsp:cNvSpPr/>
      </dsp:nvSpPr>
      <dsp:spPr>
        <a:xfrm>
          <a:off x="0" y="906079"/>
          <a:ext cx="6666833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7654D-9363-45D6-9419-230D6078A3CF}">
      <dsp:nvSpPr>
        <dsp:cNvPr id="0" name=""/>
        <dsp:cNvSpPr/>
      </dsp:nvSpPr>
      <dsp:spPr>
        <a:xfrm>
          <a:off x="333341" y="374719"/>
          <a:ext cx="4666783" cy="1062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/>
            <a:t>An tSraith Shóisearach</a:t>
          </a:r>
          <a:endParaRPr lang="en-US" sz="3600" kern="1200"/>
        </a:p>
      </dsp:txBody>
      <dsp:txXfrm>
        <a:off x="385219" y="426597"/>
        <a:ext cx="4563027" cy="958964"/>
      </dsp:txXfrm>
    </dsp:sp>
    <dsp:sp modelId="{6B70B92A-EB56-4194-8267-B65742E11E20}">
      <dsp:nvSpPr>
        <dsp:cNvPr id="0" name=""/>
        <dsp:cNvSpPr/>
      </dsp:nvSpPr>
      <dsp:spPr>
        <a:xfrm>
          <a:off x="0" y="2539040"/>
          <a:ext cx="6666833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D5F43-46A5-4846-8D60-AC2E72BFF17D}">
      <dsp:nvSpPr>
        <dsp:cNvPr id="0" name=""/>
        <dsp:cNvSpPr/>
      </dsp:nvSpPr>
      <dsp:spPr>
        <a:xfrm>
          <a:off x="333341" y="2007680"/>
          <a:ext cx="4666783" cy="1062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/>
            <a:t>An tSraith Shinsearach</a:t>
          </a:r>
          <a:endParaRPr lang="en-US" sz="3600" kern="1200"/>
        </a:p>
      </dsp:txBody>
      <dsp:txXfrm>
        <a:off x="385219" y="2059558"/>
        <a:ext cx="4563027" cy="958964"/>
      </dsp:txXfrm>
    </dsp:sp>
    <dsp:sp modelId="{31EDDD35-2592-4B5A-9637-A3592F65A7EE}">
      <dsp:nvSpPr>
        <dsp:cNvPr id="0" name=""/>
        <dsp:cNvSpPr/>
      </dsp:nvSpPr>
      <dsp:spPr>
        <a:xfrm>
          <a:off x="0" y="4172000"/>
          <a:ext cx="6666833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C2CBC-62BE-4367-A941-CD7E36EC3B65}">
      <dsp:nvSpPr>
        <dsp:cNvPr id="0" name=""/>
        <dsp:cNvSpPr/>
      </dsp:nvSpPr>
      <dsp:spPr>
        <a:xfrm>
          <a:off x="333341" y="3640640"/>
          <a:ext cx="4666783" cy="1062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/>
            <a:t>Acmhainní </a:t>
          </a:r>
          <a:endParaRPr lang="en-US" sz="3600" kern="1200"/>
        </a:p>
      </dsp:txBody>
      <dsp:txXfrm>
        <a:off x="385219" y="3692518"/>
        <a:ext cx="4563027" cy="95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8D1EB-D0A9-4C5C-9CC0-85B1E6D590E4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5700" kern="1200"/>
            <a:t>Torthaí foghlama </a:t>
          </a:r>
          <a:endParaRPr lang="en-US" sz="5700" kern="1200"/>
        </a:p>
      </dsp:txBody>
      <dsp:txXfrm>
        <a:off x="0" y="820218"/>
        <a:ext cx="3414946" cy="2048967"/>
      </dsp:txXfrm>
    </dsp:sp>
    <dsp:sp modelId="{7981F56D-3EE8-4BE4-997E-3C660C90D677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5700" kern="1200"/>
            <a:t>Struchtúr an chúrsa</a:t>
          </a:r>
          <a:endParaRPr lang="en-US" sz="5700" kern="1200"/>
        </a:p>
      </dsp:txBody>
      <dsp:txXfrm>
        <a:off x="3756441" y="820218"/>
        <a:ext cx="3414946" cy="2048967"/>
      </dsp:txXfrm>
    </dsp:sp>
    <dsp:sp modelId="{E8809BF6-D697-4B32-B572-C13A07420C23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5700" kern="1200"/>
            <a:t>Measúnú an chúrsa </a:t>
          </a:r>
          <a:endParaRPr lang="en-US" sz="5700" kern="1200"/>
        </a:p>
      </dsp:txBody>
      <dsp:txXfrm>
        <a:off x="7512882" y="820218"/>
        <a:ext cx="3414946" cy="20489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FAE88-015B-42CE-B167-6A7E74F16BC0}">
      <dsp:nvSpPr>
        <dsp:cNvPr id="0" name=""/>
        <dsp:cNvSpPr/>
      </dsp:nvSpPr>
      <dsp:spPr>
        <a:xfrm rot="5400000">
          <a:off x="2351878" y="593573"/>
          <a:ext cx="4363136" cy="4266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3200" b="1" kern="1200" dirty="0"/>
            <a:t>Snáithe 1</a:t>
          </a:r>
          <a:r>
            <a:rPr lang="en-IE" sz="3200" kern="1200" dirty="0"/>
            <a:t>: Creidimh a chur in Iúl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3200" b="1" kern="1200" dirty="0"/>
            <a:t>Snáithe 2:</a:t>
          </a:r>
          <a:r>
            <a:rPr lang="en-IE" sz="3200" kern="1200" dirty="0"/>
            <a:t> Ceisteanna a Fhiosrú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3200" b="1" kern="1200" dirty="0"/>
            <a:t>Snáithe 3:</a:t>
          </a:r>
          <a:r>
            <a:rPr lang="en-IE" sz="3200" kern="1200" dirty="0"/>
            <a:t> Ár Luachanna i </a:t>
          </a:r>
          <a:r>
            <a:rPr lang="en-IE" sz="3200" kern="1200" dirty="0" err="1"/>
            <a:t>mBun</a:t>
          </a:r>
          <a:r>
            <a:rPr lang="en-IE" sz="3200" kern="1200" dirty="0"/>
            <a:t> Gnímh</a:t>
          </a:r>
          <a:endParaRPr lang="en-US" sz="3200" kern="1200" dirty="0"/>
        </a:p>
      </dsp:txBody>
      <dsp:txXfrm rot="-5400000">
        <a:off x="2400060" y="753679"/>
        <a:ext cx="4058486" cy="3946562"/>
      </dsp:txXfrm>
    </dsp:sp>
    <dsp:sp modelId="{582AE91F-8DD8-45C4-A971-64288449756D}">
      <dsp:nvSpPr>
        <dsp:cNvPr id="0" name=""/>
        <dsp:cNvSpPr/>
      </dsp:nvSpPr>
      <dsp:spPr>
        <a:xfrm>
          <a:off x="0" y="0"/>
          <a:ext cx="2400059" cy="5453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4000" b="1" kern="1200"/>
            <a:t>Tá trí shnáithe ann:</a:t>
          </a:r>
          <a:endParaRPr lang="en-US" sz="4000" kern="1200"/>
        </a:p>
      </dsp:txBody>
      <dsp:txXfrm>
        <a:off x="117161" y="117161"/>
        <a:ext cx="2165737" cy="52195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4D7A5-9263-4223-AC2B-2EA1424AB3B1}">
      <dsp:nvSpPr>
        <dsp:cNvPr id="0" name=""/>
        <dsp:cNvSpPr/>
      </dsp:nvSpPr>
      <dsp:spPr>
        <a:xfrm>
          <a:off x="0" y="71693"/>
          <a:ext cx="6263640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Páipéar Scrúdaithe amháin</a:t>
          </a:r>
          <a:endParaRPr lang="en-US" sz="3200" kern="1200"/>
        </a:p>
      </dsp:txBody>
      <dsp:txXfrm>
        <a:off x="62055" y="133748"/>
        <a:ext cx="6139530" cy="1147095"/>
      </dsp:txXfrm>
    </dsp:sp>
    <dsp:sp modelId="{09BA436E-60FA-4AE1-BD63-0C3373981ECA}">
      <dsp:nvSpPr>
        <dsp:cNvPr id="0" name=""/>
        <dsp:cNvSpPr/>
      </dsp:nvSpPr>
      <dsp:spPr>
        <a:xfrm>
          <a:off x="0" y="1435058"/>
          <a:ext cx="6263640" cy="12712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 dirty="0" err="1"/>
            <a:t>Socraithe</a:t>
          </a:r>
          <a:r>
            <a:rPr lang="en-IE" sz="3200" kern="1200" dirty="0"/>
            <a:t> </a:t>
          </a:r>
          <a:r>
            <a:rPr lang="en-IE" sz="3200" kern="1200" dirty="0" err="1"/>
            <a:t>ar</a:t>
          </a:r>
          <a:r>
            <a:rPr lang="en-IE" sz="3200" kern="1200" dirty="0"/>
            <a:t> </a:t>
          </a:r>
          <a:r>
            <a:rPr lang="en-IE" sz="3200" kern="1200" dirty="0" err="1"/>
            <a:t>Leibhéal</a:t>
          </a:r>
          <a:r>
            <a:rPr lang="en-IE" sz="3200" kern="1200" dirty="0"/>
            <a:t> </a:t>
          </a:r>
          <a:r>
            <a:rPr lang="en-IE" sz="3200" kern="1200" dirty="0" err="1"/>
            <a:t>Comónta</a:t>
          </a:r>
          <a:r>
            <a:rPr lang="en-IE" sz="3200" kern="1200" dirty="0"/>
            <a:t> ag </a:t>
          </a:r>
          <a:r>
            <a:rPr lang="en-IE" sz="3200" kern="1200" dirty="0" err="1"/>
            <a:t>Coimisiún</a:t>
          </a:r>
          <a:r>
            <a:rPr lang="en-IE" sz="3200" kern="1200" dirty="0"/>
            <a:t> </a:t>
          </a:r>
          <a:r>
            <a:rPr lang="en-IE" sz="3200" kern="1200" dirty="0" err="1"/>
            <a:t>na</a:t>
          </a:r>
          <a:r>
            <a:rPr lang="en-IE" sz="3200" kern="1200" dirty="0"/>
            <a:t> </a:t>
          </a:r>
          <a:r>
            <a:rPr lang="en-IE" sz="3200" kern="1200" dirty="0" err="1"/>
            <a:t>Scrúduithe</a:t>
          </a:r>
          <a:r>
            <a:rPr lang="en-IE" sz="3200" kern="1200" dirty="0"/>
            <a:t> </a:t>
          </a:r>
          <a:r>
            <a:rPr lang="en-IE" sz="3200" kern="1200" dirty="0" err="1"/>
            <a:t>Stáit</a:t>
          </a:r>
          <a:endParaRPr lang="en-US" sz="3200" kern="1200" dirty="0"/>
        </a:p>
      </dsp:txBody>
      <dsp:txXfrm>
        <a:off x="62055" y="1497113"/>
        <a:ext cx="6139530" cy="1147095"/>
      </dsp:txXfrm>
    </dsp:sp>
    <dsp:sp modelId="{BCCF6170-5614-4FF5-B56C-C36240364113}">
      <dsp:nvSpPr>
        <dsp:cNvPr id="0" name=""/>
        <dsp:cNvSpPr/>
      </dsp:nvSpPr>
      <dsp:spPr>
        <a:xfrm>
          <a:off x="0" y="2798423"/>
          <a:ext cx="6263640" cy="12712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Mairfidh sé dhá uair a chloig</a:t>
          </a:r>
          <a:endParaRPr lang="en-US" sz="3200" kern="1200"/>
        </a:p>
      </dsp:txBody>
      <dsp:txXfrm>
        <a:off x="62055" y="2860478"/>
        <a:ext cx="6139530" cy="1147095"/>
      </dsp:txXfrm>
    </dsp:sp>
    <dsp:sp modelId="{929CAF70-AA06-4954-8D02-038E181DE53F}">
      <dsp:nvSpPr>
        <dsp:cNvPr id="0" name=""/>
        <dsp:cNvSpPr/>
      </dsp:nvSpPr>
      <dsp:spPr>
        <a:xfrm>
          <a:off x="0" y="4161789"/>
          <a:ext cx="6263640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Tarlóidh sé ag deireadh an tríú bliain</a:t>
          </a:r>
          <a:endParaRPr lang="en-US" sz="3200" kern="1200"/>
        </a:p>
      </dsp:txBody>
      <dsp:txXfrm>
        <a:off x="62055" y="4223844"/>
        <a:ext cx="6139530" cy="1147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12:53:34.1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12:50:58.6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94,'730'43,"-187"47,-128 15,-364-96,0-3,1-2,98-5,-386 17,-384 75,541-77,-1-4,0-4,-88-3,150-3,-6 0,0-1,0-1,-40-9,58 10,1 0,0-1,-1 0,1 0,0 0,0-1,0 1,1-1,-1-1,1 1,-1 0,1-1,0 0,0 0,1 0,-1-1,1 1,0-1,0 0,1 0,-5-9,6 10,0 0,1 1,-1-1,1 0,-1 1,1-1,0 0,0 1,1-1,-1 0,1 1,0-1,0 0,2-3,-1 1,1 0,1 0,-1 1,1-1,0 1,0 0,7-6,4-3,1 1,1 1,0 0,21-10,10-2,0 2,1 3,1 1,77-15,215-19,98 29,6 24,-149 1,-116-13,-42 0,-90 9,176 2,-220 1,0 0,0 0,0 0,0 1,9 3,-13-4,0-1,0 0,0 1,0-1,0 1,0-1,0 1,0-1,0 1,-1 0,1-1,0 1,0 0,-1 0,1 0,0 0,-1-1,1 1,-1 0,1 0,-1 0,1 0,-1 0,0 0,0 0,1 1,-1-1,0 0,0 0,0 0,0 0,0 0,0 0,-1 1,1-1,-1 0,0 0,1 0,-1 0,0 0,0 0,0 0,1 0,-1-1,0 1,0 0,0-1,0 1,0 0,0-1,0 0,-3 1,-23 5,18-4,-266 38,-150 32,338-53,0-3,0-4,-1-4,0-4,-1-4,-172-22,159 9,-143-2,208 14,-67-13,70 9,18 2,0-1,-29-12,31 11,1 0,-1 0,0 2,-25-4,-212 5,122 4,114-2,-1 0,1 0,-1 0,0 2,1 0,-29 8,-31 19,52-19,-1-1,0 0,0-2,-1-1,1-1,-29 3,165-7,157 22,-46 1,267-4,375-21,-730 13,-8-1,-58-10,0 3,112 21,-146-18,0-2,35 1,-67-4,-13 0,-20 3,-614 33,-8-37,284-4,192-8,24-1,-85-12,160 13,-126-2,113 14,71-1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C633-5013-477E-BCDA-2C992414E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368F6-B60A-444C-9EF9-0736FB516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9D623-C1C1-42D4-B7AA-4A3746E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C30F1-7CD3-4F4B-915B-1A6F696A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9D41E-6719-4A66-B7F6-810164FD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68297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49BD0-8771-41CA-AD24-0C4DC0C7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F4671-F735-4688-A823-C94330B7A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98871-3F50-4F78-A129-C1B28C04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088AB-207C-4F6A-A23F-A52E2C32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759B9-27A1-4165-B97C-72466E84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304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81F8D7-C39B-4F9E-8DFA-6E3AF6D58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42F4B-77E2-4CC0-A46E-171533BE6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2E825-C0B0-42D6-8329-3B92A7D2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9795E-FF9C-490D-9E09-4D84F94B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86A6E-EDE4-4602-9BA8-977AB14A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771735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BDA0-D7CB-430B-BBB5-1A9A1B06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E8AB-7672-438F-BB40-726D9E3FB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90D9A-798E-49FA-A509-2E54003A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C1610-A074-4B4F-8F66-4C3C3FCD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10B8-FE5C-4BA0-A41C-04988472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63831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F1DB-E734-495E-BD0E-ABA6692A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CF5C2-5111-479F-A134-E6FD5C14D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09EC0-4042-485D-9929-A4C588E3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0BDD3-3857-4F58-B752-46C0EF78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0CBFF-A10A-4C3B-B2DD-472AF325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14675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E5F6-1BD0-4220-A8F8-3F36C928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E765-D725-4767-96FB-9AE526BC1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5456E-F718-4F8F-B488-2BF5C6843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1B44F-7432-4D88-B40D-1BDAA3A0C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66626-AA20-4558-B41B-D628E175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4AEB0-4B52-4E2D-9B93-F518A4A8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12696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6440-E2C7-4716-B1EB-7940A5B08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33D4B-7B33-4C28-936B-AFCF5FFCB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7309D-A472-4F96-9FFD-9655E098A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C52C4-167F-4F68-8208-E085CB43C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86556-5226-4F84-905E-66233B5CD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94436-94DD-44A3-8937-461B8ED6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036CF4-E400-4292-9096-2A814B35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36D9EE-C7C8-4EE3-BD57-860774A7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02372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B84B-F7BF-4DC0-8A28-1B42B66D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B80AB-A0E1-4FB3-ACA4-09CD958D8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FF1DD-07B8-4D51-8340-5742E9F2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8B4DC-7AAF-4340-9817-32DEBEB1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61494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F8914-F84B-4CC6-9AE7-FCB6EE2F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923CB-8F19-42D9-B9EC-81B6A50D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663F8-5AA7-4CD5-81EA-3006C8C4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78364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EDC1-9BCB-4BD0-ADCF-B89CA810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61742-2A29-4491-A577-92ED8D0CC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2BD7E-0EFA-44E7-9550-D3A38FFD6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5BF52-B819-4EC8-B406-935F0E22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3EED4-BF00-47D6-B23C-D5C2C30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0544-48B9-4B34-AD9D-2D30C6B3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56382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56B8-286C-4835-B81C-945FAEA7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CD1A3-F75E-4634-9C42-5722F9907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a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CDF44-CACF-408E-B789-3D636B42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6C8DF-C91E-4667-94AA-71259B67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9332D-0AC8-4055-BBA6-2B36D9DE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0D029-BA7B-4C7F-B538-C225544D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37594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34D32B-CA11-4BA2-9A33-ECDB5365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A8095-E721-4727-A5CF-D308156C6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FA6BE-3B9F-4FC6-9736-E889FC339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BE14-1D0B-403C-89B6-56917BB1DC13}" type="datetimeFigureOut">
              <a:rPr lang="ga-IE" smtClean="0"/>
              <a:t>19/08/2021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1CAF1-96D4-4BA3-A28E-520995001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91A7A-53BE-4DEE-BB32-2230FFE2B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871C-70CC-4B5C-AB39-D3EDDD1FFD1A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06636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a-I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bible.com/bible/884/MAT.1.OC197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0.png"/><Relationship Id="rId4" Type="http://schemas.openxmlformats.org/officeDocument/2006/relationships/customXml" Target="../ink/ink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mailto:anicuaid@eoiniosagain.i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BE0D-00D2-4659-A036-83E9E891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ga-IE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  <a:t>Reiligiún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  <a:t>sa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  <a:t> 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</a:b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  <a:t>Seomra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  <a:t> Ranga 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</a:b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/>
              </a:rPr>
              <a:t>Lán-Ghaeilge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612A34F-BE8D-4F4E-9CD9-DE213775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224" y="1270205"/>
            <a:ext cx="7214616" cy="422054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0A501E-51E8-4426-82A8-02A5370D1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12604" r="8238" b="16216"/>
          <a:stretch/>
        </p:blipFill>
        <p:spPr>
          <a:xfrm>
            <a:off x="638882" y="5490754"/>
            <a:ext cx="2591208" cy="1108702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71ABD47-C637-4ECF-AA3F-9767CB582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24" y="5490754"/>
            <a:ext cx="2591208" cy="11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13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89415-7B58-4874-B7CC-0385F61A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en-GB" sz="3600" b="1" dirty="0"/>
              <a:t>Snáithe 2: </a:t>
            </a:r>
            <a:r>
              <a:rPr lang="en-GB" sz="3600" dirty="0"/>
              <a:t>Ceisteanna a </a:t>
            </a:r>
            <a:r>
              <a:rPr lang="en-GB" sz="3600" dirty="0" err="1"/>
              <a:t>fhiosrú</a:t>
            </a:r>
            <a:br>
              <a:rPr lang="en-GB" sz="3600" dirty="0"/>
            </a:br>
            <a:r>
              <a:rPr lang="en-GB" sz="2400" i="1" dirty="0"/>
              <a:t>Roinnt samplaí.. </a:t>
            </a:r>
            <a:endParaRPr lang="ga-IE" sz="36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AB3C9-F6CF-48FC-8603-5413DB8EA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1698170"/>
            <a:ext cx="6478513" cy="4516361"/>
          </a:xfrm>
        </p:spPr>
        <p:txBody>
          <a:bodyPr>
            <a:normAutofit/>
          </a:bodyPr>
          <a:lstStyle/>
          <a:p>
            <a:r>
              <a:rPr lang="en-GB" sz="2000"/>
              <a:t>Sa Tóir ar Bhrí</a:t>
            </a:r>
          </a:p>
          <a:p>
            <a:r>
              <a:rPr lang="en-GB" sz="2000"/>
              <a:t>Ceisteanna móra an tsaoil</a:t>
            </a:r>
          </a:p>
          <a:p>
            <a:r>
              <a:rPr lang="en-GB" sz="2000"/>
              <a:t>Scéalta chruthú an domhain </a:t>
            </a:r>
          </a:p>
          <a:p>
            <a:r>
              <a:rPr lang="en-GB" sz="2000"/>
              <a:t>Tuiscintí ar Dhia </a:t>
            </a:r>
          </a:p>
          <a:p>
            <a:r>
              <a:rPr lang="en-GB" sz="2000"/>
              <a:t>Saol Íosa agus Forbairt an Bhíobla </a:t>
            </a:r>
          </a:p>
          <a:p>
            <a:r>
              <a:rPr lang="en-GB" sz="2000"/>
              <a:t>Stair an Hiondúchais </a:t>
            </a:r>
          </a:p>
          <a:p>
            <a:r>
              <a:rPr lang="en-GB" sz="2000"/>
              <a:t>Daoine reiligiúnacha agus an tionchar a bhíonn acu ar an saol</a:t>
            </a:r>
          </a:p>
          <a:p>
            <a:r>
              <a:rPr lang="en-GB" sz="2000"/>
              <a:t>Céimeanna an chreidimh</a:t>
            </a:r>
          </a:p>
          <a:p>
            <a:endParaRPr lang="ga-IE" sz="200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5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11DCA56-736B-4473-B3B7-622E4321C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052235"/>
            <a:ext cx="10905066" cy="275352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FDC69-7552-408F-8CB3-4E5BD6B9C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80" y="5993286"/>
            <a:ext cx="7105650" cy="69532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181504A-C60D-41C7-9FCE-1EC88E949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5141996"/>
            <a:ext cx="4210050" cy="723900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A02D0D-12C7-4AE5-9756-88972625B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833" y="672482"/>
            <a:ext cx="19621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00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DD7E0-4528-490D-99B7-A38DF37F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en-GB" sz="3600" b="1" dirty="0"/>
              <a:t>Snáithe 3:</a:t>
            </a:r>
            <a:r>
              <a:rPr lang="en-GB" sz="3600" dirty="0"/>
              <a:t> Ár Luachanna i </a:t>
            </a:r>
            <a:r>
              <a:rPr lang="en-GB" sz="3600" dirty="0" err="1"/>
              <a:t>mBun</a:t>
            </a:r>
            <a:r>
              <a:rPr lang="en-GB" sz="3600" dirty="0"/>
              <a:t> Gnímh</a:t>
            </a:r>
            <a:br>
              <a:rPr lang="en-GB" sz="3600" dirty="0"/>
            </a:br>
            <a:br>
              <a:rPr lang="en-GB" sz="3600" dirty="0"/>
            </a:br>
            <a:r>
              <a:rPr lang="en-GB" sz="2400" i="1" dirty="0"/>
              <a:t>Roinnt samplaí…</a:t>
            </a:r>
            <a:endParaRPr lang="ga-IE" sz="3600" i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3B56-C2B8-47DA-BCE4-4B98555E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r>
              <a:rPr lang="en-GB" sz="2000"/>
              <a:t>Luachanna </a:t>
            </a:r>
          </a:p>
          <a:p>
            <a:r>
              <a:rPr lang="en-GB" sz="2000"/>
              <a:t>An mhoráltacht </a:t>
            </a:r>
          </a:p>
          <a:p>
            <a:r>
              <a:rPr lang="en-GB" sz="2000"/>
              <a:t>Cóid mhorálta</a:t>
            </a:r>
          </a:p>
          <a:p>
            <a:r>
              <a:rPr lang="en-GB" sz="2000"/>
              <a:t>Cinntí a dhéanamh </a:t>
            </a:r>
          </a:p>
          <a:p>
            <a:r>
              <a:rPr lang="en-GB" sz="2000"/>
              <a:t>Moráltacht ag forbairt </a:t>
            </a:r>
          </a:p>
          <a:p>
            <a:r>
              <a:rPr lang="en-GB" sz="2000"/>
              <a:t>Aincheisteanna morálta</a:t>
            </a:r>
          </a:p>
          <a:p>
            <a:r>
              <a:rPr lang="en-GB" sz="2000"/>
              <a:t>Ceartas</a:t>
            </a:r>
          </a:p>
          <a:p>
            <a:r>
              <a:rPr lang="en-GB" sz="2000"/>
              <a:t>Maoirseacht </a:t>
            </a:r>
          </a:p>
          <a:p>
            <a:endParaRPr lang="en-GB" sz="2000"/>
          </a:p>
          <a:p>
            <a:pPr marL="0" indent="0">
              <a:buNone/>
            </a:pPr>
            <a:endParaRPr lang="ga-IE" sz="2000"/>
          </a:p>
        </p:txBody>
      </p:sp>
    </p:spTree>
    <p:extLst>
      <p:ext uri="{BB962C8B-B14F-4D97-AF65-F5344CB8AC3E}">
        <p14:creationId xmlns:p14="http://schemas.microsoft.com/office/powerpoint/2010/main" val="3711538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 descr="Chart&#10;&#10;Description automatically generated">
            <a:extLst>
              <a:ext uri="{FF2B5EF4-FFF2-40B4-BE49-F238E27FC236}">
                <a16:creationId xmlns:a16="http://schemas.microsoft.com/office/drawing/2014/main" id="{13B71996-70F1-4531-AB79-89510A7DF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130300"/>
            <a:ext cx="2295525" cy="4591050"/>
          </a:xfrm>
        </p:spPr>
      </p:pic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3C718E9-B4EA-415A-AFEC-12C549739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392" y="1041090"/>
            <a:ext cx="4833938" cy="459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EDC59-B887-4F72-B7CE-D721747B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Measúnú </a:t>
            </a:r>
          </a:p>
        </p:txBody>
      </p:sp>
    </p:spTree>
    <p:extLst>
      <p:ext uri="{BB962C8B-B14F-4D97-AF65-F5344CB8AC3E}">
        <p14:creationId xmlns:p14="http://schemas.microsoft.com/office/powerpoint/2010/main" val="195612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D68967A9-217E-45C9-842B-745035A93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267" y="163754"/>
            <a:ext cx="6632590" cy="671654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F4117F-72D1-4647-A2FD-EE33B033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3" y="1979977"/>
            <a:ext cx="19621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3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0A7F0D3-CD64-407C-82D9-5AD395CDB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84521"/>
            <a:ext cx="10905066" cy="528895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82B85C-8F09-44A0-B208-8A03F050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14" y="154442"/>
            <a:ext cx="1674565" cy="12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6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77430C-EBD0-437E-B92D-0C56780F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IE" sz="6000">
                <a:solidFill>
                  <a:schemeClr val="accent5"/>
                </a:solidFill>
              </a:rPr>
              <a:t>An Scrúdú Deiridh</a:t>
            </a:r>
            <a:endParaRPr lang="ga-IE" sz="6000">
              <a:solidFill>
                <a:schemeClr val="accent5"/>
              </a:solidFill>
            </a:endParaRPr>
          </a:p>
        </p:txBody>
      </p:sp>
      <p:graphicFrame>
        <p:nvGraphicFramePr>
          <p:cNvPr id="30" name="Content Placeholder 10">
            <a:extLst>
              <a:ext uri="{FF2B5EF4-FFF2-40B4-BE49-F238E27FC236}">
                <a16:creationId xmlns:a16="http://schemas.microsoft.com/office/drawing/2014/main" id="{2EE21E22-DD4B-43EF-AACC-62BEF44ABB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01052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810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9652B-DDAB-417F-94A5-5DD90A88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E" b="1" u="sng" dirty="0"/>
              <a:t>An tSraith Shinsearach</a:t>
            </a:r>
            <a:r>
              <a:rPr lang="en-IE" b="1" dirty="0"/>
              <a:t>: </a:t>
            </a:r>
            <a:br>
              <a:rPr lang="en-IE" b="1" dirty="0"/>
            </a:br>
            <a:r>
              <a:rPr lang="en-IE" b="1" dirty="0"/>
              <a:t>An Idirbhliain, </a:t>
            </a:r>
            <a:r>
              <a:rPr lang="en-IE" b="1" dirty="0" err="1"/>
              <a:t>Bliain</a:t>
            </a:r>
            <a:r>
              <a:rPr lang="en-IE" b="1" dirty="0"/>
              <a:t> 5 &amp; 6</a:t>
            </a:r>
            <a:endParaRPr lang="ga-IE" b="1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23169-DB40-4E9B-A8FE-C9272361D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IE" sz="2600" b="1" dirty="0"/>
              <a:t>An Mhoráltacht: </a:t>
            </a:r>
            <a:r>
              <a:rPr lang="en-IE" sz="2600" dirty="0"/>
              <a:t>Cad atá ceart agus mícheart</a:t>
            </a:r>
          </a:p>
          <a:p>
            <a:r>
              <a:rPr lang="en-IE" sz="2600" b="1" dirty="0"/>
              <a:t>Ceartas Sóisialta:</a:t>
            </a:r>
            <a:r>
              <a:rPr lang="en-IE" sz="2600" dirty="0"/>
              <a:t> Cearta daonna timpeall an domhain</a:t>
            </a:r>
          </a:p>
          <a:p>
            <a:r>
              <a:rPr lang="en-IE" sz="2600" b="1" dirty="0"/>
              <a:t>Maoirseacht:</a:t>
            </a:r>
            <a:r>
              <a:rPr lang="en-IE" sz="2600" dirty="0"/>
              <a:t> Aire a thabhairt do gach duine agus gach rud ar domhan </a:t>
            </a:r>
          </a:p>
          <a:p>
            <a:r>
              <a:rPr lang="en-IE" sz="2600" b="1" dirty="0"/>
              <a:t>An reiligiún</a:t>
            </a:r>
            <a:r>
              <a:rPr lang="en-IE" sz="2600" dirty="0"/>
              <a:t>: Féilirí na </a:t>
            </a:r>
            <a:r>
              <a:rPr lang="en-IE" sz="2600" dirty="0" err="1"/>
              <a:t>reiligiún</a:t>
            </a:r>
            <a:r>
              <a:rPr lang="en-IE" sz="2600" dirty="0"/>
              <a:t> </a:t>
            </a:r>
            <a:r>
              <a:rPr lang="en-IE" sz="2600" dirty="0" err="1"/>
              <a:t>éagsúil</a:t>
            </a:r>
            <a:r>
              <a:rPr lang="en-IE" sz="2600" dirty="0"/>
              <a:t> a leanúint, taighde a dhéanamh orthu agus ar fhéilte na reiligiún ar leith. (</a:t>
            </a:r>
            <a:r>
              <a:rPr lang="en-IE" sz="2600" i="1" dirty="0"/>
              <a:t>Mar shampla; An Cháisc sa Chríostaíocht, </a:t>
            </a:r>
            <a:r>
              <a:rPr lang="en-IE" sz="2600" i="1" dirty="0" err="1"/>
              <a:t>Díbheálaí</a:t>
            </a:r>
            <a:r>
              <a:rPr lang="en-IE" sz="2600" i="1" dirty="0"/>
              <a:t> sa Hiondúchas, Ramadan san Ioslam srl.)</a:t>
            </a:r>
          </a:p>
          <a:p>
            <a:r>
              <a:rPr lang="en-IE" sz="2600" b="1" dirty="0"/>
              <a:t>Eachtraí stairiúla</a:t>
            </a:r>
            <a:r>
              <a:rPr lang="en-IE" sz="2600" dirty="0"/>
              <a:t>: Eachtraí a tharla timpeall an </a:t>
            </a:r>
            <a:r>
              <a:rPr lang="en-IE" sz="2600" dirty="0" err="1"/>
              <a:t>domhain</a:t>
            </a:r>
            <a:r>
              <a:rPr lang="en-IE" sz="2600" dirty="0"/>
              <a:t> san am </a:t>
            </a:r>
            <a:r>
              <a:rPr lang="en-IE" sz="2600" dirty="0" err="1"/>
              <a:t>atá</a:t>
            </a:r>
            <a:r>
              <a:rPr lang="en-IE" sz="2600" dirty="0"/>
              <a:t> </a:t>
            </a:r>
            <a:r>
              <a:rPr lang="en-IE" sz="2600" dirty="0" err="1"/>
              <a:t>caite</a:t>
            </a:r>
            <a:r>
              <a:rPr lang="en-IE" sz="2600" dirty="0"/>
              <a:t>, a bhfuil an-tábhacht ag baint leo sa lá atá inniu ann </a:t>
            </a:r>
            <a:r>
              <a:rPr lang="en-IE" sz="2600" i="1" dirty="0"/>
              <a:t>(mar shampla: Géarleanúint na nGiúdach agus an </a:t>
            </a:r>
            <a:r>
              <a:rPr lang="en-IE" sz="2600" i="1" dirty="0" err="1"/>
              <a:t>tUilseloscadh</a:t>
            </a:r>
            <a:r>
              <a:rPr lang="en-IE" sz="2600" i="1" dirty="0"/>
              <a:t>, agus an </a:t>
            </a:r>
            <a:r>
              <a:rPr lang="en-IE" sz="2600" i="1" dirty="0" err="1"/>
              <a:t>Cinedheighilt</a:t>
            </a:r>
            <a:r>
              <a:rPr lang="en-IE" sz="2600" i="1" dirty="0"/>
              <a:t> san Afraic Theas)</a:t>
            </a:r>
            <a:endParaRPr lang="ga-IE" sz="2600" i="1" dirty="0"/>
          </a:p>
        </p:txBody>
      </p:sp>
    </p:spTree>
    <p:extLst>
      <p:ext uri="{BB962C8B-B14F-4D97-AF65-F5344CB8AC3E}">
        <p14:creationId xmlns:p14="http://schemas.microsoft.com/office/powerpoint/2010/main" val="1240825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9ABB0D-2FA6-4424-9A62-E32F506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Ceartas Sóisialta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DDFBAF-938B-4668-B023-DD772F587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40000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/>
              <a:t>The True Cost</a:t>
            </a:r>
            <a:r>
              <a:rPr lang="en-US" sz="2200" dirty="0"/>
              <a:t>: Clár beathaisnéise ar shaol an </a:t>
            </a:r>
            <a:r>
              <a:rPr lang="en-US" sz="2200" dirty="0" err="1"/>
              <a:t>mhearfhaisin</a:t>
            </a:r>
            <a:r>
              <a:rPr lang="en-US" sz="2200" dirty="0"/>
              <a:t>.</a:t>
            </a:r>
          </a:p>
          <a:p>
            <a:r>
              <a:rPr lang="en-US" sz="2200" dirty="0"/>
              <a:t>An chaoi a ndéantar éadaí; cá ndéantar iad; an </a:t>
            </a:r>
            <a:r>
              <a:rPr lang="en-US" sz="2200" dirty="0" err="1"/>
              <a:t>méid</a:t>
            </a:r>
            <a:r>
              <a:rPr lang="en-US" sz="2200" dirty="0"/>
              <a:t> airgid a íoctar leis na hoibrithe; na coinníollacha oibre a </a:t>
            </a:r>
            <a:r>
              <a:rPr lang="en-US" sz="2200" dirty="0" err="1"/>
              <a:t>bhaineann</a:t>
            </a:r>
            <a:r>
              <a:rPr lang="en-US" sz="2200" dirty="0"/>
              <a:t> le </a:t>
            </a:r>
            <a:r>
              <a:rPr lang="en-US" sz="2200" dirty="0" err="1"/>
              <a:t>dearadh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n-</a:t>
            </a:r>
            <a:r>
              <a:rPr lang="en-US" sz="2200" dirty="0" err="1"/>
              <a:t>éadaí</a:t>
            </a:r>
            <a:r>
              <a:rPr lang="en-US" sz="2200" dirty="0"/>
              <a:t>; comhlachtaí a dhéanann iarracht a bheith inbhuanaithe; an éifeacht a bhíonn ag an earnáil faisin ar thimpeallacht an domhain</a:t>
            </a:r>
          </a:p>
          <a:p>
            <a:r>
              <a:rPr lang="en-US" sz="2200" b="1" dirty="0"/>
              <a:t>An Cumann Naomh Uinseann de Pól:</a:t>
            </a:r>
            <a:r>
              <a:rPr lang="en-US" sz="2200" dirty="0"/>
              <a:t> Feachtas/Eagraíocht a dhéanann go leor oibre le dul i ngleic le cur </a:t>
            </a:r>
            <a:r>
              <a:rPr lang="en-US" sz="2200" dirty="0" err="1"/>
              <a:t>chun</a:t>
            </a:r>
            <a:r>
              <a:rPr lang="en-US" sz="2200" dirty="0"/>
              <a:t> </a:t>
            </a:r>
            <a:r>
              <a:rPr lang="en-US" sz="2200" dirty="0" err="1"/>
              <a:t>cinn</a:t>
            </a:r>
            <a:r>
              <a:rPr lang="en-US" sz="2200" dirty="0"/>
              <a:t> </a:t>
            </a:r>
            <a:r>
              <a:rPr lang="en-US" sz="2200" dirty="0" err="1"/>
              <a:t>ceartas</a:t>
            </a:r>
            <a:r>
              <a:rPr lang="en-US" sz="2200" dirty="0"/>
              <a:t> </a:t>
            </a:r>
            <a:r>
              <a:rPr lang="en-US" sz="2200" dirty="0" err="1"/>
              <a:t>sóisialta</a:t>
            </a:r>
            <a:r>
              <a:rPr lang="en-US" sz="2200" dirty="0"/>
              <a:t>. </a:t>
            </a:r>
            <a:r>
              <a:rPr lang="en-US" sz="2200" dirty="0" err="1"/>
              <a:t>Feachtas</a:t>
            </a:r>
            <a:r>
              <a:rPr lang="en-US" sz="2200" dirty="0"/>
              <a:t> scoile a thosú – airgead a bhailiú; díolachán cistí, bronntanais Nollag srl. </a:t>
            </a:r>
          </a:p>
        </p:txBody>
      </p:sp>
      <p:pic>
        <p:nvPicPr>
          <p:cNvPr id="8" name="Content Placeholder 7" descr="A picture containing toy&#10;&#10;Description automatically generated">
            <a:extLst>
              <a:ext uri="{FF2B5EF4-FFF2-40B4-BE49-F238E27FC236}">
                <a16:creationId xmlns:a16="http://schemas.microsoft.com/office/drawing/2014/main" id="{4F40E09A-E41E-4541-A442-2A437045BF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993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778503B-AEA7-4AD0-9A7D-0E03FFB32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1290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tree in a body of water&#10;&#10;Description automatically generated with low confidence">
            <a:extLst>
              <a:ext uri="{FF2B5EF4-FFF2-40B4-BE49-F238E27FC236}">
                <a16:creationId xmlns:a16="http://schemas.microsoft.com/office/drawing/2014/main" id="{D0DCE538-AA25-4692-98EF-6E500D7852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2548" r="-2" b="1466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A couple of men in suits shaking hands&#10;&#10;Description automatically generated with low confidence">
            <a:extLst>
              <a:ext uri="{FF2B5EF4-FFF2-40B4-BE49-F238E27FC236}">
                <a16:creationId xmlns:a16="http://schemas.microsoft.com/office/drawing/2014/main" id="{188C98EA-0177-47FB-9B3D-DB9E23B36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102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E2CAE-A5DB-4946-A7E5-E518D4E7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Maoirseacht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8AFD-4888-4DB7-8B39-0CE71DC39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b="1" dirty="0"/>
              <a:t>Before the Flood</a:t>
            </a:r>
            <a:r>
              <a:rPr lang="en-US" sz="2000" dirty="0"/>
              <a:t>: Déanta in 2016</a:t>
            </a:r>
          </a:p>
          <a:p>
            <a:r>
              <a:rPr lang="en-US" sz="2000" dirty="0"/>
              <a:t>Aisteoir Leonardo DiCaprio ag taisteal an domhain agus ag foghlaim faoi na hiarmhairtí tromchúiseacha a bhaineann le hathrú aeráide </a:t>
            </a:r>
            <a:r>
              <a:rPr lang="en-US" sz="2000" dirty="0" err="1"/>
              <a:t>agus</a:t>
            </a:r>
            <a:r>
              <a:rPr lang="en-US" sz="2000" dirty="0"/>
              <a:t> </a:t>
            </a:r>
            <a:r>
              <a:rPr lang="en-US" sz="2000" dirty="0" err="1"/>
              <a:t>faoin</a:t>
            </a:r>
            <a:r>
              <a:rPr lang="en-US" sz="2000" dirty="0"/>
              <a:t> </a:t>
            </a:r>
            <a:r>
              <a:rPr lang="en-US" sz="2000" dirty="0" err="1"/>
              <a:t>gcaoi</a:t>
            </a:r>
            <a:r>
              <a:rPr lang="en-US" sz="2000" dirty="0"/>
              <a:t> a bhfuil siad seo le feiceáil i dtíortha éagsúla.</a:t>
            </a:r>
          </a:p>
          <a:p>
            <a:r>
              <a:rPr lang="en-US" sz="2000" dirty="0"/>
              <a:t>An-ábhartha; tuilte, triomach, </a:t>
            </a:r>
            <a:r>
              <a:rPr lang="en-US" sz="2000" dirty="0" err="1"/>
              <a:t>falscaithe</a:t>
            </a:r>
            <a:r>
              <a:rPr lang="en-US" sz="2000" dirty="0"/>
              <a:t> (</a:t>
            </a:r>
            <a:r>
              <a:rPr lang="en-US" sz="2000" dirty="0" err="1"/>
              <a:t>loscadh</a:t>
            </a:r>
            <a:r>
              <a:rPr lang="en-US" sz="2000" dirty="0"/>
              <a:t> </a:t>
            </a:r>
            <a:r>
              <a:rPr lang="en-US" sz="2000" dirty="0" err="1"/>
              <a:t>sléibhe</a:t>
            </a:r>
            <a:r>
              <a:rPr lang="en-US" sz="2000" dirty="0"/>
              <a:t>), </a:t>
            </a:r>
            <a:r>
              <a:rPr lang="en-US" sz="2000" dirty="0" err="1"/>
              <a:t>éiceachórais</a:t>
            </a:r>
            <a:r>
              <a:rPr lang="en-US" sz="2000" dirty="0"/>
              <a:t> ag fulaingt srl.  </a:t>
            </a:r>
          </a:p>
          <a:p>
            <a:r>
              <a:rPr lang="en-US" sz="2000" b="1" dirty="0"/>
              <a:t>Feachtas scoile a thosú</a:t>
            </a:r>
            <a:r>
              <a:rPr lang="en-US" sz="2000" dirty="0"/>
              <a:t>: Daoine a spreagadh le rothaíocht </a:t>
            </a:r>
            <a:r>
              <a:rPr lang="en-US" sz="2000" dirty="0" err="1"/>
              <a:t>nó</a:t>
            </a:r>
            <a:r>
              <a:rPr lang="en-US" sz="2000" dirty="0"/>
              <a:t> </a:t>
            </a:r>
            <a:r>
              <a:rPr lang="en-US" sz="2000" dirty="0" err="1"/>
              <a:t>siúl</a:t>
            </a:r>
            <a:r>
              <a:rPr lang="en-US" sz="2000" dirty="0"/>
              <a:t> ar scoil; athchúrsáil scoile a bhunú srl.</a:t>
            </a:r>
          </a:p>
        </p:txBody>
      </p:sp>
    </p:spTree>
    <p:extLst>
      <p:ext uri="{BB962C8B-B14F-4D97-AF65-F5344CB8AC3E}">
        <p14:creationId xmlns:p14="http://schemas.microsoft.com/office/powerpoint/2010/main" val="323207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892040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9D7FA0-9AD7-497D-AC9B-4D729B2F1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9976" y="5093208"/>
            <a:ext cx="6976872" cy="1261872"/>
          </a:xfrm>
        </p:spPr>
        <p:txBody>
          <a:bodyPr anchor="ctr">
            <a:normAutofit/>
          </a:bodyPr>
          <a:lstStyle/>
          <a:p>
            <a:r>
              <a:rPr lang="en-IE" sz="3000" b="1" dirty="0">
                <a:solidFill>
                  <a:schemeClr val="bg1"/>
                </a:solidFill>
              </a:rPr>
              <a:t>Dianchúrsa COGG</a:t>
            </a:r>
            <a:br>
              <a:rPr lang="en-IE" sz="3000" dirty="0">
                <a:solidFill>
                  <a:schemeClr val="bg1"/>
                </a:solidFill>
              </a:rPr>
            </a:br>
            <a:r>
              <a:rPr lang="en-IE" sz="3000">
                <a:solidFill>
                  <a:schemeClr val="bg1"/>
                </a:solidFill>
              </a:rPr>
              <a:t>Oideachas Reiligiúin</a:t>
            </a:r>
            <a:endParaRPr lang="ga-IE" sz="3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9407C-2D44-494E-AE13-352811737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093208"/>
            <a:ext cx="2889504" cy="1261872"/>
          </a:xfrm>
        </p:spPr>
        <p:txBody>
          <a:bodyPr anchor="ctr">
            <a:normAutofit/>
          </a:bodyPr>
          <a:lstStyle/>
          <a:p>
            <a:pPr algn="r"/>
            <a:r>
              <a:rPr lang="en-GB" sz="1400" b="1">
                <a:solidFill>
                  <a:schemeClr val="bg2"/>
                </a:solidFill>
              </a:rPr>
              <a:t>Aoife Nic Uaid </a:t>
            </a:r>
          </a:p>
          <a:p>
            <a:pPr algn="r"/>
            <a:r>
              <a:rPr lang="en-GB" sz="1400">
                <a:solidFill>
                  <a:schemeClr val="bg2"/>
                </a:solidFill>
              </a:rPr>
              <a:t>Coláiste Íosagáin,</a:t>
            </a:r>
          </a:p>
          <a:p>
            <a:pPr algn="r"/>
            <a:r>
              <a:rPr lang="en-GB" sz="1400">
                <a:solidFill>
                  <a:schemeClr val="bg2"/>
                </a:solidFill>
              </a:rPr>
              <a:t>Baile an Bhóthair,</a:t>
            </a:r>
          </a:p>
          <a:p>
            <a:pPr algn="r"/>
            <a:r>
              <a:rPr lang="en-GB" sz="1400">
                <a:solidFill>
                  <a:schemeClr val="bg2"/>
                </a:solidFill>
              </a:rPr>
              <a:t>Baile Átha Cliath</a:t>
            </a:r>
            <a:endParaRPr lang="ga-IE" sz="1400">
              <a:solidFill>
                <a:schemeClr val="bg2"/>
              </a:solidFill>
            </a:endParaRPr>
          </a:p>
        </p:txBody>
      </p:sp>
      <p:pic>
        <p:nvPicPr>
          <p:cNvPr id="4" name="Picture 4" descr="Teaching Online &amp; Learning Online |">
            <a:extLst>
              <a:ext uri="{FF2B5EF4-FFF2-40B4-BE49-F238E27FC236}">
                <a16:creationId xmlns:a16="http://schemas.microsoft.com/office/drawing/2014/main" id="{2F166B16-F32A-4EB6-8E2A-4643B9D5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57251"/>
            <a:ext cx="105156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94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94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8B82A-8003-49F4-8D51-9AAAFE8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Pionós an bháis 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1DDE8326-86AD-4171-86B4-029A1451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09" y="430662"/>
            <a:ext cx="3532036" cy="1552877"/>
          </a:xfrm>
          <a:prstGeom prst="rect">
            <a:avLst/>
          </a:prstGeom>
        </p:spPr>
      </p:pic>
      <p:sp>
        <p:nvSpPr>
          <p:cNvPr id="165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ontent Placeholder 44">
            <a:extLst>
              <a:ext uri="{FF2B5EF4-FFF2-40B4-BE49-F238E27FC236}">
                <a16:creationId xmlns:a16="http://schemas.microsoft.com/office/drawing/2014/main" id="{CFC6FA5B-C306-45A7-AC06-B04D873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2504819"/>
            <a:ext cx="6986016" cy="36721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Ceachtanna ranga ar </a:t>
            </a:r>
            <a:r>
              <a:rPr lang="en-US" sz="2200" b="1" dirty="0"/>
              <a:t>Amnesty International </a:t>
            </a:r>
            <a:r>
              <a:rPr lang="en-US" sz="2200" dirty="0"/>
              <a:t>bunaithe ar phionós an bháis.</a:t>
            </a:r>
          </a:p>
          <a:p>
            <a:r>
              <a:rPr lang="en-US" sz="2200" dirty="0"/>
              <a:t>Tá an-chuid eolais ar an </a:t>
            </a:r>
            <a:r>
              <a:rPr lang="en-US" sz="2200" dirty="0" err="1"/>
              <a:t>suíomh</a:t>
            </a:r>
            <a:r>
              <a:rPr lang="en-US" sz="2200" dirty="0"/>
              <a:t> - </a:t>
            </a:r>
            <a:r>
              <a:rPr lang="en-US" sz="2200" dirty="0" err="1"/>
              <a:t>tá</a:t>
            </a:r>
            <a:r>
              <a:rPr lang="en-US" sz="2200" dirty="0"/>
              <a:t> </a:t>
            </a:r>
            <a:r>
              <a:rPr lang="en-US" sz="2200" dirty="0" err="1"/>
              <a:t>sé</a:t>
            </a:r>
            <a:r>
              <a:rPr lang="en-US" sz="2200" dirty="0"/>
              <a:t> </a:t>
            </a:r>
            <a:r>
              <a:rPr lang="en-US" sz="2200" dirty="0" err="1"/>
              <a:t>idirghníomhach</a:t>
            </a:r>
            <a:r>
              <a:rPr lang="en-US" sz="2200" dirty="0"/>
              <a:t>; tá bileoga oibre ar fáil (is gá iad a aistriú)</a:t>
            </a:r>
          </a:p>
          <a:p>
            <a:r>
              <a:rPr lang="en-US" sz="2200" b="1" dirty="0"/>
              <a:t>Dead Man Walking</a:t>
            </a:r>
            <a:r>
              <a:rPr lang="en-US" sz="2200" dirty="0"/>
              <a:t>: Scannán ina ndéantar plé ar phionós an bháis; dearcthaí éagsúla. </a:t>
            </a:r>
          </a:p>
          <a:p>
            <a:r>
              <a:rPr lang="en-US" sz="2200" dirty="0"/>
              <a:t>Tugann an téama seo an deis do </a:t>
            </a:r>
            <a:r>
              <a:rPr lang="en-US" sz="2200" dirty="0" err="1"/>
              <a:t>scoláirí</a:t>
            </a:r>
            <a:r>
              <a:rPr lang="en-US" sz="2200" dirty="0"/>
              <a:t> machnamh a dhéanamh ar na hábhair, a ndearcthaí féin, dearcadh an reiligiúin srl.</a:t>
            </a:r>
          </a:p>
        </p:txBody>
      </p:sp>
      <p:pic>
        <p:nvPicPr>
          <p:cNvPr id="6" name="Content Placeholder 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FCE4D8D7-2176-4BA7-981C-5C16996D4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0" r="5" b="2906"/>
          <a:stretch/>
        </p:blipFill>
        <p:spPr>
          <a:xfrm>
            <a:off x="9372264" y="4171557"/>
            <a:ext cx="1963688" cy="1890220"/>
          </a:xfrm>
          <a:prstGeom prst="rect">
            <a:avLst/>
          </a:prstGeom>
        </p:spPr>
      </p:pic>
      <p:pic>
        <p:nvPicPr>
          <p:cNvPr id="7" name="Content Placeholder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4D43893-D289-457C-B129-41C8948B2E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3009" r="4" b="19962"/>
          <a:stretch/>
        </p:blipFill>
        <p:spPr>
          <a:xfrm>
            <a:off x="8982730" y="1983539"/>
            <a:ext cx="2596622" cy="18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77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992C6-ACA4-4DA8-A751-D4AC0F36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Eachtraí stairiúla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An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tUileloscadh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11D7D-60BB-4EE3-91A2-98EC9C635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3155626"/>
            <a:ext cx="3444240" cy="2935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800" b="1" dirty="0"/>
              <a:t>The Boy in the Striped Pajamas: </a:t>
            </a:r>
            <a:r>
              <a:rPr lang="en-US" sz="1800" dirty="0" err="1"/>
              <a:t>Scannán</a:t>
            </a:r>
            <a:r>
              <a:rPr lang="en-US" sz="1800" dirty="0"/>
              <a:t> bunaithe ar na campaí géibhinn a bhí ann le linn an uileloiscthe  </a:t>
            </a:r>
          </a:p>
          <a:p>
            <a:pPr marL="0"/>
            <a:r>
              <a:rPr lang="en-US" sz="1800" b="1" dirty="0"/>
              <a:t>Life is Beautiful: </a:t>
            </a:r>
            <a:r>
              <a:rPr lang="en-US" sz="1800" dirty="0" err="1"/>
              <a:t>Scannán</a:t>
            </a:r>
            <a:r>
              <a:rPr lang="en-US" sz="1800" dirty="0"/>
              <a:t> Iodáilise </a:t>
            </a:r>
          </a:p>
          <a:p>
            <a:pPr marL="0"/>
            <a:r>
              <a:rPr lang="en-US" sz="1800" dirty="0"/>
              <a:t>Cúlra a thabhairt do na daltaí ar stair na heachtra roimh ré</a:t>
            </a:r>
          </a:p>
        </p:txBody>
      </p:sp>
      <p:pic>
        <p:nvPicPr>
          <p:cNvPr id="9" name="Content Placeholder 8" descr="A picture containing text, building, outdoor, person&#10;&#10;Description automatically generated">
            <a:extLst>
              <a:ext uri="{FF2B5EF4-FFF2-40B4-BE49-F238E27FC236}">
                <a16:creationId xmlns:a16="http://schemas.microsoft.com/office/drawing/2014/main" id="{92693303-64F0-4E68-83DA-B21FFCDDDE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7331" b="1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8" name="Picture 7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9E78AFD0-E745-4AD6-9508-11440A4C2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0" r="8206" b="1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86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93B08880-F4DE-42E0-AE26-F56F5634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E09CD9-59E2-4BD4-A0BB-9D40DC173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76" y="593128"/>
            <a:ext cx="4394200" cy="1323439"/>
          </a:xfrm>
        </p:spPr>
        <p:txBody>
          <a:bodyPr anchor="t"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An Reiligiún</a:t>
            </a:r>
            <a:endParaRPr lang="ga-IE" sz="40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7DE1BB6-DECE-4C1D-9BCB-4C9C4CFEA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83" y="1577130"/>
            <a:ext cx="4838118" cy="497467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NUA</a:t>
            </a:r>
            <a:r>
              <a:rPr lang="en-US" sz="2400" dirty="0">
                <a:solidFill>
                  <a:schemeClr val="bg1"/>
                </a:solidFill>
              </a:rPr>
              <a:t> – sraith Éireannach; An eolaíocht agus an reiligiún; An </a:t>
            </a:r>
            <a:r>
              <a:rPr lang="en-US" sz="2400" dirty="0" err="1">
                <a:solidFill>
                  <a:schemeClr val="bg1"/>
                </a:solidFill>
              </a:rPr>
              <a:t>ann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Dhia</a:t>
            </a:r>
            <a:r>
              <a:rPr lang="en-US" sz="2400" dirty="0">
                <a:solidFill>
                  <a:schemeClr val="bg1"/>
                </a:solidFill>
              </a:rPr>
              <a:t>?; dearcthaí éagsúla a phlé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Countdown to Calvary </a:t>
            </a:r>
            <a:r>
              <a:rPr lang="en-US" sz="2400" dirty="0">
                <a:solidFill>
                  <a:schemeClr val="bg1"/>
                </a:solidFill>
              </a:rPr>
              <a:t>– Clár bunaithe ar an tseachtain dheireanach de shaol Íosa in Iarúsailéim sular cuireadh chun báis é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Story of God – </a:t>
            </a:r>
            <a:r>
              <a:rPr lang="en-US" sz="2400" dirty="0">
                <a:solidFill>
                  <a:schemeClr val="bg1"/>
                </a:solidFill>
              </a:rPr>
              <a:t>Clár bunaithe ar chreidimh chultúir éagsúla ar an mbás, ar chruthú an domhain, ar Dhia agus ar cheisteanna móra an tsaoil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7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B5FEB5A-14D4-4E63-89A2-21FE6F131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8" r="1648" b="-1"/>
          <a:stretch/>
        </p:blipFill>
        <p:spPr>
          <a:xfrm>
            <a:off x="5836446" y="1"/>
            <a:ext cx="6355554" cy="3333749"/>
          </a:xfrm>
          <a:custGeom>
            <a:avLst/>
            <a:gdLst/>
            <a:ahLst/>
            <a:cxnLst/>
            <a:rect l="l" t="t" r="r" b="b"/>
            <a:pathLst>
              <a:path w="6355554" h="3333749">
                <a:moveTo>
                  <a:pt x="3079" y="0"/>
                </a:moveTo>
                <a:lnTo>
                  <a:pt x="6355554" y="0"/>
                </a:lnTo>
                <a:lnTo>
                  <a:pt x="6355554" y="3333749"/>
                </a:lnTo>
                <a:lnTo>
                  <a:pt x="174108" y="3333749"/>
                </a:lnTo>
                <a:lnTo>
                  <a:pt x="133459" y="3178655"/>
                </a:lnTo>
                <a:cubicBezTo>
                  <a:pt x="59462" y="2881722"/>
                  <a:pt x="221" y="2577554"/>
                  <a:pt x="0" y="2257425"/>
                </a:cubicBezTo>
                <a:close/>
              </a:path>
            </a:pathLst>
          </a:custGeom>
        </p:spPr>
      </p:pic>
      <p:pic>
        <p:nvPicPr>
          <p:cNvPr id="8" name="Content Placeholder 7" descr="A person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7DDD3EDA-0C27-4A9A-9E73-6FDBEB3F8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628"/>
          <a:stretch/>
        </p:blipFill>
        <p:spPr>
          <a:xfrm>
            <a:off x="5881861" y="3524256"/>
            <a:ext cx="3166888" cy="3333744"/>
          </a:xfrm>
          <a:custGeom>
            <a:avLst/>
            <a:gdLst/>
            <a:ahLst/>
            <a:cxnLst/>
            <a:rect l="l" t="t" r="r" b="b"/>
            <a:pathLst>
              <a:path w="3166888" h="3333744">
                <a:moveTo>
                  <a:pt x="178755" y="0"/>
                </a:moveTo>
                <a:lnTo>
                  <a:pt x="3166888" y="0"/>
                </a:lnTo>
                <a:lnTo>
                  <a:pt x="3166888" y="3333744"/>
                </a:lnTo>
                <a:lnTo>
                  <a:pt x="0" y="3333744"/>
                </a:lnTo>
                <a:lnTo>
                  <a:pt x="30190" y="3223677"/>
                </a:lnTo>
                <a:cubicBezTo>
                  <a:pt x="200298" y="2589331"/>
                  <a:pt x="376593" y="1812324"/>
                  <a:pt x="376066" y="1119182"/>
                </a:cubicBezTo>
                <a:cubicBezTo>
                  <a:pt x="375841" y="822121"/>
                  <a:pt x="316596" y="532372"/>
                  <a:pt x="242598" y="241205"/>
                </a:cubicBezTo>
                <a:close/>
              </a:path>
            </a:pathLst>
          </a:custGeom>
        </p:spPr>
      </p:pic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8A2A689E-17C0-4832-920D-11B3E03EE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640985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Content Placeholder 5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4D9D95CD-BC41-414E-8B19-BED96FA49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18" b="3921"/>
          <a:stretch/>
        </p:blipFill>
        <p:spPr>
          <a:xfrm>
            <a:off x="9239250" y="3524256"/>
            <a:ext cx="2952750" cy="3333749"/>
          </a:xfrm>
          <a:custGeom>
            <a:avLst/>
            <a:gdLst/>
            <a:ahLst/>
            <a:cxnLst/>
            <a:rect l="l" t="t" r="r" b="b"/>
            <a:pathLst>
              <a:path w="2952750" h="3333749">
                <a:moveTo>
                  <a:pt x="0" y="0"/>
                </a:moveTo>
                <a:lnTo>
                  <a:pt x="2952750" y="0"/>
                </a:lnTo>
                <a:lnTo>
                  <a:pt x="2952750" y="3333749"/>
                </a:lnTo>
                <a:lnTo>
                  <a:pt x="0" y="3333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755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6D2AE-2381-49ED-910E-778CD29F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IE" sz="3600" b="1" dirty="0"/>
              <a:t>Bí ciallmhar agus bí cúramach!</a:t>
            </a:r>
            <a:endParaRPr lang="ga-I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1D10-87FD-4B71-B681-F7082E4D7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IE" sz="2400" dirty="0"/>
              <a:t>Déan cinnte go mbreathnaíonn tú ar aon rud roimh ré sula </a:t>
            </a:r>
            <a:r>
              <a:rPr lang="en-IE" sz="2400" dirty="0" err="1"/>
              <a:t>dtaispeánann</a:t>
            </a:r>
            <a:r>
              <a:rPr lang="en-IE" sz="2400" dirty="0"/>
              <a:t> </a:t>
            </a:r>
            <a:r>
              <a:rPr lang="en-IE" sz="2400" dirty="0" err="1"/>
              <a:t>tú</a:t>
            </a:r>
            <a:r>
              <a:rPr lang="en-IE" sz="2400" dirty="0"/>
              <a:t> don rang é.</a:t>
            </a:r>
          </a:p>
          <a:p>
            <a:endParaRPr lang="en-IE" sz="2400" dirty="0"/>
          </a:p>
          <a:p>
            <a:r>
              <a:rPr lang="en-IE" sz="2400" dirty="0"/>
              <a:t>Seans nach n-oirfeadh roinnt de na </a:t>
            </a:r>
            <a:r>
              <a:rPr lang="en-IE" sz="2400" dirty="0" err="1"/>
              <a:t>hábhair</a:t>
            </a:r>
            <a:r>
              <a:rPr lang="en-IE" sz="2400" dirty="0"/>
              <a:t> </a:t>
            </a:r>
            <a:r>
              <a:rPr lang="en-IE" sz="2400" dirty="0" err="1"/>
              <a:t>seo</a:t>
            </a:r>
            <a:r>
              <a:rPr lang="en-IE" sz="2400" dirty="0"/>
              <a:t>, de bharr cúinsí ar leith a bhaineann le </a:t>
            </a:r>
            <a:r>
              <a:rPr lang="en-IE" sz="2400" dirty="0" err="1"/>
              <a:t>scoláirí</a:t>
            </a:r>
            <a:r>
              <a:rPr lang="en-IE" sz="2400" dirty="0"/>
              <a:t> sa rang</a:t>
            </a:r>
            <a:r>
              <a:rPr lang="en-IE" sz="2000" dirty="0"/>
              <a:t>.</a:t>
            </a:r>
            <a:endParaRPr lang="ga-IE" sz="2000" dirty="0"/>
          </a:p>
        </p:txBody>
      </p:sp>
      <p:grpSp>
        <p:nvGrpSpPr>
          <p:cNvPr id="2053" name="Group 7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4" name="Rectangle 7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uploads exclamation mark exclamation mark PNG29 - Png Press - Transparent  png free download">
            <a:extLst>
              <a:ext uri="{FF2B5EF4-FFF2-40B4-BE49-F238E27FC236}">
                <a16:creationId xmlns:a16="http://schemas.microsoft.com/office/drawing/2014/main" id="{0B261AAC-D29C-4C22-B8F6-632866E0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0980" y="1782981"/>
            <a:ext cx="4361892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1484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8FE01-33B4-44B0-B58E-922BA48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IE" sz="3200">
                <a:solidFill>
                  <a:schemeClr val="bg1"/>
                </a:solidFill>
              </a:rPr>
              <a:t>Acmhainní a chabhróidh leat </a:t>
            </a:r>
            <a:endParaRPr lang="ga-IE" sz="3200">
              <a:solidFill>
                <a:schemeClr val="bg1"/>
              </a:solidFill>
            </a:endParaRP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598BFF-9F5E-4802-AC2E-E70D3B6C9BB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74059" y="1675227"/>
            <a:ext cx="10043881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6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9DD0-A5EC-480E-BF5A-6D111DFF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D094A-D539-4926-B72B-F1F90F908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a-I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A3DAA76-5A38-407A-879B-0AB7C367C2A3}"/>
                  </a:ext>
                </a:extLst>
              </p14:cNvPr>
              <p14:cNvContentPartPr/>
              <p14:nvPr/>
            </p14:nvContentPartPr>
            <p14:xfrm>
              <a:off x="2834861" y="305322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A3DAA76-5A38-407A-879B-0AB7C367C2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81221" y="2945586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BB1F2A-628C-490E-ABB4-F0748F6DA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175"/>
            <a:ext cx="12192000" cy="612565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11A4EE-7A9A-4AE2-852F-C5A9123B4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54048" cy="8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6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3530B-3E50-4D68-BA92-A57AC8E2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Acmhainní Múinteoirí 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F8AD59-479C-4A7E-BA92-8E84DE48E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431" y="1675227"/>
            <a:ext cx="726313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19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D5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5447C-62B5-489B-AE7B-91B06665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Acmhainní – Póstaeir 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BCDCC74-F438-49F2-8336-1362E0E27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019" y="961812"/>
            <a:ext cx="6801361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05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8289E-B5CB-4792-867E-C4996B31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Seiminéar gréasáin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DD47943-62D1-49A8-9FB7-F7655AC6C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991" y="2427541"/>
            <a:ext cx="736891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5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D9593-1959-48E7-9058-8B13CD56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Acmhainní ranga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5C0279-8AA9-4270-97B0-0DFE58600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6229" y="1675227"/>
            <a:ext cx="713954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11548-EDCE-4306-8009-7A24DD1B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IE" sz="4000">
                <a:solidFill>
                  <a:srgbClr val="FFFFFF"/>
                </a:solidFill>
              </a:rPr>
              <a:t>Clár </a:t>
            </a:r>
            <a:endParaRPr lang="ga-IE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6D0466-CAD1-4A6C-83F4-5381FAB849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60374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5330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A57B-7FB7-4EB6-8E6A-BE590A56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Acmhainní</a:t>
            </a:r>
            <a:r>
              <a:rPr lang="en-GB" dirty="0"/>
              <a:t> – COGG.ie &gt; An Tairseach</a:t>
            </a:r>
            <a:endParaRPr lang="ga-IE" dirty="0"/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14AEDCAB-0807-4CC0-97CE-485A7E4B38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78475"/>
            <a:ext cx="5181600" cy="3845637"/>
          </a:xfrm>
        </p:spPr>
      </p:pic>
      <p:pic>
        <p:nvPicPr>
          <p:cNvPr id="8" name="Content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A78B0D-336B-433B-ADCC-2DFBBCAB85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19610"/>
            <a:ext cx="5181600" cy="4163367"/>
          </a:xfrm>
        </p:spPr>
      </p:pic>
    </p:spTree>
    <p:extLst>
      <p:ext uri="{BB962C8B-B14F-4D97-AF65-F5344CB8AC3E}">
        <p14:creationId xmlns:p14="http://schemas.microsoft.com/office/powerpoint/2010/main" val="3510775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3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7" descr="A picture containing text, arch, altar&#10;&#10;Description automatically generated">
            <a:extLst>
              <a:ext uri="{FF2B5EF4-FFF2-40B4-BE49-F238E27FC236}">
                <a16:creationId xmlns:a16="http://schemas.microsoft.com/office/drawing/2014/main" id="{0217D80F-AFCB-4194-805F-97227101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0" y="960438"/>
            <a:ext cx="3681413" cy="4930775"/>
          </a:xfrm>
          <a:prstGeom prst="rect">
            <a:avLst/>
          </a:prstGeom>
        </p:spPr>
      </p:pic>
      <p:pic>
        <p:nvPicPr>
          <p:cNvPr id="8" name="Content Placeholder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525E253-E4C7-499A-86A7-627065A241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996238" y="960438"/>
            <a:ext cx="3013075" cy="1417638"/>
          </a:xfrm>
        </p:spPr>
      </p:pic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5D3D0F27-E441-4371-9BDA-16F0B9B560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996238" y="2438400"/>
            <a:ext cx="3013075" cy="3452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DA38D-E545-4E72-AB3A-AB03D6DE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Acmhainní</a:t>
            </a:r>
          </a:p>
        </p:txBody>
      </p:sp>
    </p:spTree>
    <p:extLst>
      <p:ext uri="{BB962C8B-B14F-4D97-AF65-F5344CB8AC3E}">
        <p14:creationId xmlns:p14="http://schemas.microsoft.com/office/powerpoint/2010/main" val="3669201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3B8197-C5B4-47E9-B255-26129705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826" y="388363"/>
            <a:ext cx="2147644" cy="2753390"/>
          </a:xfrm>
          <a:prstGeom prst="rect">
            <a:avLst/>
          </a:prstGeom>
        </p:spPr>
      </p:pic>
      <p:pic>
        <p:nvPicPr>
          <p:cNvPr id="23" name="Picture 22" descr="Website&#10;&#10;Description automatically generated">
            <a:extLst>
              <a:ext uri="{FF2B5EF4-FFF2-40B4-BE49-F238E27FC236}">
                <a16:creationId xmlns:a16="http://schemas.microsoft.com/office/drawing/2014/main" id="{99883F79-E3F3-41F3-B3C7-5D13F8584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001" y="306313"/>
            <a:ext cx="2154526" cy="2753389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E67FCC59-4C34-4671-9DB6-FA40330B4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98" y="502922"/>
            <a:ext cx="2065041" cy="2753389"/>
          </a:xfrm>
          <a:prstGeom prst="rect">
            <a:avLst/>
          </a:prstGeom>
        </p:spPr>
      </p:pic>
      <p:pic>
        <p:nvPicPr>
          <p:cNvPr id="16" name="Content Placeholder 15" descr="Table&#10;&#10;Description automatically generated with low confidence">
            <a:extLst>
              <a:ext uri="{FF2B5EF4-FFF2-40B4-BE49-F238E27FC236}">
                <a16:creationId xmlns:a16="http://schemas.microsoft.com/office/drawing/2014/main" id="{96D0CD0A-27BF-4F0C-ABF5-4DD29F173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903" y="457200"/>
            <a:ext cx="1624499" cy="2753389"/>
          </a:xfrm>
          <a:prstGeom prst="rect">
            <a:avLst/>
          </a:prstGeom>
        </p:spPr>
      </p:pic>
      <p:pic>
        <p:nvPicPr>
          <p:cNvPr id="20" name="Content Placeholder 19" descr="Text&#10;&#10;Description automatically generated">
            <a:extLst>
              <a:ext uri="{FF2B5EF4-FFF2-40B4-BE49-F238E27FC236}">
                <a16:creationId xmlns:a16="http://schemas.microsoft.com/office/drawing/2014/main" id="{0A414709-7A0D-4641-B35F-63A23D160A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006002" y="3429000"/>
            <a:ext cx="4367280" cy="2926078"/>
          </a:xfrm>
          <a:prstGeom prst="rect">
            <a:avLst/>
          </a:prstGeom>
        </p:spPr>
      </p:pic>
      <p:sp>
        <p:nvSpPr>
          <p:cNvPr id="53" name="Rectangle 4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92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F634C-611C-4322-B4A8-A32545C1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Acmhainní 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E7D2007D-F1DC-4B5C-9843-16F35771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Leabhar</a:t>
            </a:r>
            <a:r>
              <a:rPr lang="en-US" sz="1800" dirty="0">
                <a:solidFill>
                  <a:srgbClr val="FFFFFF"/>
                </a:solidFill>
              </a:rPr>
              <a:t> EDCO </a:t>
            </a:r>
            <a:r>
              <a:rPr lang="en-US" sz="1800" dirty="0" err="1">
                <a:solidFill>
                  <a:srgbClr val="FFFFFF"/>
                </a:solidFill>
              </a:rPr>
              <a:t>aistrithe</a:t>
            </a:r>
            <a:r>
              <a:rPr lang="en-US" sz="1800" dirty="0">
                <a:solidFill>
                  <a:srgbClr val="FFFFFF"/>
                </a:solidFill>
              </a:rPr>
              <a:t> go </a:t>
            </a:r>
            <a:r>
              <a:rPr lang="en-US" sz="1800" dirty="0" err="1">
                <a:solidFill>
                  <a:srgbClr val="FFFFFF"/>
                </a:solidFill>
              </a:rPr>
              <a:t>Gaeilge</a:t>
            </a:r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 err="1">
                <a:solidFill>
                  <a:srgbClr val="FFFFFF"/>
                </a:solidFill>
              </a:rPr>
              <a:t>Eolas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cuimsitheach</a:t>
            </a:r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 err="1">
                <a:solidFill>
                  <a:srgbClr val="FFFFFF"/>
                </a:solidFill>
              </a:rPr>
              <a:t>Éasca</a:t>
            </a:r>
            <a:r>
              <a:rPr lang="en-US" sz="1800" dirty="0">
                <a:solidFill>
                  <a:srgbClr val="FFFFFF"/>
                </a:solidFill>
              </a:rPr>
              <a:t> le </a:t>
            </a:r>
            <a:r>
              <a:rPr lang="en-US" sz="1800" dirty="0" err="1">
                <a:solidFill>
                  <a:srgbClr val="FFFFFF"/>
                </a:solidFill>
              </a:rPr>
              <a:t>tuiscint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</a:p>
          <a:p>
            <a:r>
              <a:rPr lang="en-US" sz="1800" dirty="0" err="1">
                <a:solidFill>
                  <a:srgbClr val="FFFFFF"/>
                </a:solidFill>
              </a:rPr>
              <a:t>Ceachtanna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maithe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chun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scoláirí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dirty="0" err="1">
                <a:solidFill>
                  <a:srgbClr val="FFFFFF"/>
                </a:solidFill>
              </a:rPr>
              <a:t>ullmhú</a:t>
            </a:r>
            <a:r>
              <a:rPr lang="en-US" sz="1800" dirty="0">
                <a:solidFill>
                  <a:srgbClr val="FFFFFF"/>
                </a:solidFill>
              </a:rPr>
              <a:t> don MRB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A06A9D-EF7F-4AF8-88BD-40AA70C2E8DA}"/>
              </a:ext>
            </a:extLst>
          </p:cNvPr>
          <p:cNvSpPr/>
          <p:nvPr/>
        </p:nvSpPr>
        <p:spPr>
          <a:xfrm>
            <a:off x="2552547" y="6001173"/>
            <a:ext cx="509000" cy="3539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83455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632B-607D-417E-94F9-CD7EF1E3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An Bíobla Naofa ar líne - </a:t>
            </a:r>
            <a:r>
              <a:rPr lang="en-GB" sz="2800">
                <a:hlinkClick r:id="rId2"/>
              </a:rPr>
              <a:t>https://www.bible.com/bible/884/MAT.1.OC1970</a:t>
            </a:r>
            <a:r>
              <a:rPr lang="en-GB" sz="2800"/>
              <a:t> </a:t>
            </a:r>
            <a:endParaRPr lang="ga-IE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D7AD5A86-CF76-40EB-87D0-A5EDB9C257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81425" y="1825625"/>
            <a:ext cx="3895149" cy="4351338"/>
          </a:xfr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A4092AD1-1A47-4609-B469-17D4207790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06635" y="1825625"/>
            <a:ext cx="3712730" cy="4351338"/>
          </a:xfrm>
        </p:spPr>
      </p:pic>
    </p:spTree>
    <p:extLst>
      <p:ext uri="{BB962C8B-B14F-4D97-AF65-F5344CB8AC3E}">
        <p14:creationId xmlns:p14="http://schemas.microsoft.com/office/powerpoint/2010/main" val="426056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18D58C-8883-46F0-899C-97B5C35193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7713" y="363538"/>
            <a:ext cx="5519738" cy="4392613"/>
          </a:xfrm>
        </p:spPr>
      </p:pic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F40232C-E515-4D6B-ACC7-979D575F53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0475" y="363538"/>
            <a:ext cx="5102225" cy="43926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A16E31-C4F3-4322-A008-9518F08D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Scoilnet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9555B0-A5DB-44C3-A61F-3EAAB2B030F3}"/>
                  </a:ext>
                </a:extLst>
              </p14:cNvPr>
              <p14:cNvContentPartPr/>
              <p14:nvPr/>
            </p14:nvContentPartPr>
            <p14:xfrm>
              <a:off x="3388541" y="1644186"/>
              <a:ext cx="1122840" cy="176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9555B0-A5DB-44C3-A61F-3EAAB2B030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4901" y="1536186"/>
                <a:ext cx="1230480" cy="39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0694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599C11-99DE-4ADA-AE8F-BA497D4A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GB" sz="3600" b="1" dirty="0"/>
              <a:t>Slán agus beannacht libh! </a:t>
            </a:r>
            <a:endParaRPr lang="ga-IE" sz="36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33B41-28D7-4595-9033-D158F706B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GB" sz="2000" dirty="0"/>
              <a:t>Go raibh maith agaibh as </a:t>
            </a:r>
            <a:r>
              <a:rPr lang="en-GB" sz="2000"/>
              <a:t>éisteacht.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Má tá aon cheist agaibh, is féidir ríomhphost a chur chugam ag </a:t>
            </a:r>
            <a:r>
              <a:rPr lang="en-GB" sz="2000" dirty="0">
                <a:hlinkClick r:id="rId2"/>
              </a:rPr>
              <a:t>anicuaid@eoiniosagain.ie</a:t>
            </a:r>
            <a:r>
              <a:rPr lang="en-GB" sz="2000" dirty="0"/>
              <a:t> </a:t>
            </a:r>
            <a:endParaRPr lang="ga-IE" sz="2000" dirty="0"/>
          </a:p>
        </p:txBody>
      </p:sp>
      <p:grpSp>
        <p:nvGrpSpPr>
          <p:cNvPr id="1029" name="Group 7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tangle 7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Slán - FilmFreeway">
            <a:extLst>
              <a:ext uri="{FF2B5EF4-FFF2-40B4-BE49-F238E27FC236}">
                <a16:creationId xmlns:a16="http://schemas.microsoft.com/office/drawing/2014/main" id="{5B644062-09B6-429E-858B-F955348AA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320" y="2375810"/>
            <a:ext cx="6253212" cy="317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7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984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2CAE9-C8A5-4223-AE7C-FB101C87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en-IE" sz="4000" b="1" u="sng" dirty="0">
                <a:solidFill>
                  <a:srgbClr val="FFFFFF"/>
                </a:solidFill>
              </a:rPr>
              <a:t>An tSraith Shóisearach:</a:t>
            </a:r>
            <a:br>
              <a:rPr lang="en-IE" sz="4000" dirty="0">
                <a:solidFill>
                  <a:srgbClr val="FFFFFF"/>
                </a:solidFill>
              </a:rPr>
            </a:br>
            <a:r>
              <a:rPr lang="en-IE" sz="4000" dirty="0">
                <a:solidFill>
                  <a:srgbClr val="FFFFFF"/>
                </a:solidFill>
              </a:rPr>
              <a:t> Na gnéithe is tábhachtaí  </a:t>
            </a:r>
            <a:endParaRPr lang="ga-IE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7CBD76-AA2A-4968-A0CB-EAD948A00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34030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3459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22C7BCA-7F06-434A-B995-513DEDD4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3" y="3399769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Content Placeholder 14" descr="Text&#10;&#10;Description automatically generated">
            <a:extLst>
              <a:ext uri="{FF2B5EF4-FFF2-40B4-BE49-F238E27FC236}">
                <a16:creationId xmlns:a16="http://schemas.microsoft.com/office/drawing/2014/main" id="{A0959E7B-8D9B-4D41-ABEB-BFEE86086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2" y="802039"/>
            <a:ext cx="11525864" cy="187295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20" descr="Text&#10;&#10;Description automatically generated">
            <a:extLst>
              <a:ext uri="{FF2B5EF4-FFF2-40B4-BE49-F238E27FC236}">
                <a16:creationId xmlns:a16="http://schemas.microsoft.com/office/drawing/2014/main" id="{9A0E53EC-0715-4275-B578-4C22AC9DC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910" y="2795126"/>
            <a:ext cx="9014446" cy="1455590"/>
          </a:xfrm>
          <a:prstGeom prst="rect">
            <a:avLst/>
          </a:prstGeom>
        </p:spPr>
      </p:pic>
      <p:pic>
        <p:nvPicPr>
          <p:cNvPr id="29" name="Content Placeholder 29">
            <a:extLst>
              <a:ext uri="{FF2B5EF4-FFF2-40B4-BE49-F238E27FC236}">
                <a16:creationId xmlns:a16="http://schemas.microsoft.com/office/drawing/2014/main" id="{CBEBAF00-C05A-4F4E-883F-CA66EBAD1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8517" y="3376833"/>
            <a:ext cx="11339689" cy="821716"/>
          </a:xfrm>
          <a:prstGeom prst="rect">
            <a:avLst/>
          </a:prstGeom>
        </p:spPr>
      </p:pic>
      <p:pic>
        <p:nvPicPr>
          <p:cNvPr id="35" name="Picture 3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EF41EF-867D-43AB-ADA0-5992E5E28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304" y="4900393"/>
            <a:ext cx="19621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1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D009-6695-41FB-A293-BCAF1398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IE" sz="4000">
                <a:solidFill>
                  <a:srgbClr val="FFFFFF"/>
                </a:solidFill>
              </a:rPr>
              <a:t>Struchtúr an Chúrsa: </a:t>
            </a:r>
            <a:br>
              <a:rPr lang="en-IE" sz="4000">
                <a:solidFill>
                  <a:srgbClr val="FFFFFF"/>
                </a:solidFill>
              </a:rPr>
            </a:br>
            <a:endParaRPr lang="ga-IE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C5AD60-15AE-402A-9DF4-839E8C7E7D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23818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9720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40202B0-7422-42A3-8383-B728E1114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52345"/>
            <a:ext cx="10905066" cy="335330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3369033-8AC5-4BA8-B773-21928947B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19" y="5308536"/>
            <a:ext cx="6696075" cy="9906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3BE962-DE34-4E29-AC7B-8864FD66E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260" y="507904"/>
            <a:ext cx="19621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84768-5CDC-426A-ACD4-CFCDEAC9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en-GB" sz="3600" b="1" dirty="0"/>
              <a:t>Snáithe 1</a:t>
            </a:r>
            <a:r>
              <a:rPr lang="en-GB" sz="3600" dirty="0"/>
              <a:t>: </a:t>
            </a:r>
            <a:r>
              <a:rPr lang="en-IE" sz="3600" dirty="0"/>
              <a:t>Creidimh a chur in </a:t>
            </a:r>
            <a:r>
              <a:rPr lang="en-IE" sz="3600" dirty="0" err="1"/>
              <a:t>iúl</a:t>
            </a:r>
            <a:br>
              <a:rPr lang="en-IE" sz="3600" dirty="0"/>
            </a:br>
            <a:br>
              <a:rPr lang="en-IE" sz="3600" dirty="0"/>
            </a:br>
            <a:r>
              <a:rPr lang="en-GB" sz="2400" i="1" dirty="0"/>
              <a:t>Roinnt samplaí..</a:t>
            </a:r>
            <a:endParaRPr lang="ga-IE" sz="3600" i="1" dirty="0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E6552-82D6-4AFB-919B-0B1E94020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1698170"/>
            <a:ext cx="6478513" cy="4516361"/>
          </a:xfrm>
        </p:spPr>
        <p:txBody>
          <a:bodyPr>
            <a:normAutofit/>
          </a:bodyPr>
          <a:lstStyle/>
          <a:p>
            <a:r>
              <a:rPr lang="en-GB" sz="2000" dirty="0"/>
              <a:t>Na </a:t>
            </a:r>
            <a:r>
              <a:rPr lang="en-GB" sz="2000" dirty="0" err="1"/>
              <a:t>Mór-Reiligiúin</a:t>
            </a:r>
            <a:r>
              <a:rPr lang="en-GB" sz="2000" dirty="0"/>
              <a:t> </a:t>
            </a:r>
            <a:r>
              <a:rPr lang="en-GB" sz="2000" dirty="0" err="1"/>
              <a:t>Dhomhanda</a:t>
            </a:r>
            <a:endParaRPr lang="en-GB" sz="2000" dirty="0"/>
          </a:p>
          <a:p>
            <a:r>
              <a:rPr lang="en-GB" sz="2000" dirty="0" err="1"/>
              <a:t>Deasghnátha</a:t>
            </a:r>
            <a:r>
              <a:rPr lang="en-GB" sz="2000" dirty="0"/>
              <a:t> </a:t>
            </a:r>
            <a:r>
              <a:rPr lang="en-GB" sz="2000" dirty="0" err="1"/>
              <a:t>reiligiúnacha</a:t>
            </a:r>
            <a:r>
              <a:rPr lang="en-GB" sz="2000" dirty="0"/>
              <a:t> </a:t>
            </a:r>
            <a:r>
              <a:rPr lang="en-GB" sz="2000" dirty="0" err="1"/>
              <a:t>agus</a:t>
            </a:r>
            <a:r>
              <a:rPr lang="en-GB" sz="2000" dirty="0"/>
              <a:t> neamhreiligiúnacha </a:t>
            </a:r>
          </a:p>
          <a:p>
            <a:r>
              <a:rPr lang="en-GB" sz="2000" dirty="0" err="1"/>
              <a:t>Tionchar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Críostaíochta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chultúr</a:t>
            </a:r>
            <a:r>
              <a:rPr lang="en-GB" sz="2000" dirty="0"/>
              <a:t> </a:t>
            </a:r>
            <a:r>
              <a:rPr lang="en-GB" sz="2000" dirty="0" err="1"/>
              <a:t>agus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oidhreacht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hÉireann</a:t>
            </a:r>
            <a:endParaRPr lang="en-GB" sz="2000" dirty="0"/>
          </a:p>
          <a:p>
            <a:r>
              <a:rPr lang="en-GB" sz="2000" dirty="0" err="1"/>
              <a:t>Cineálacha</a:t>
            </a:r>
            <a:r>
              <a:rPr lang="en-GB" sz="2000" dirty="0"/>
              <a:t> </a:t>
            </a:r>
            <a:r>
              <a:rPr lang="en-GB" sz="2000" dirty="0" err="1"/>
              <a:t>urnaí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Comhphobail</a:t>
            </a:r>
            <a:r>
              <a:rPr lang="en-GB" sz="2000" dirty="0"/>
              <a:t> </a:t>
            </a:r>
            <a:r>
              <a:rPr lang="en-GB" sz="2000" dirty="0" err="1"/>
              <a:t>chreidimh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Ceartas</a:t>
            </a:r>
            <a:r>
              <a:rPr lang="en-GB" sz="2000" dirty="0"/>
              <a:t>, </a:t>
            </a:r>
            <a:r>
              <a:rPr lang="en-GB" sz="2000" dirty="0" err="1"/>
              <a:t>síocháin</a:t>
            </a:r>
            <a:r>
              <a:rPr lang="en-GB" sz="2000" dirty="0"/>
              <a:t> </a:t>
            </a:r>
            <a:r>
              <a:rPr lang="en-GB" sz="2000" dirty="0" err="1"/>
              <a:t>agus</a:t>
            </a:r>
            <a:r>
              <a:rPr lang="en-GB" sz="2000" dirty="0"/>
              <a:t> </a:t>
            </a:r>
            <a:r>
              <a:rPr lang="en-GB" sz="2000" dirty="0" err="1"/>
              <a:t>athmhuintearas</a:t>
            </a:r>
            <a:r>
              <a:rPr lang="en-GB" sz="2000" dirty="0"/>
              <a:t> </a:t>
            </a:r>
          </a:p>
          <a:p>
            <a:r>
              <a:rPr lang="en-GB" sz="2000" dirty="0"/>
              <a:t>Dialóg </a:t>
            </a:r>
            <a:r>
              <a:rPr lang="en-GB" sz="2000" dirty="0" err="1"/>
              <a:t>idirchreidmheach</a:t>
            </a:r>
            <a:r>
              <a:rPr lang="en-GB" sz="2000" dirty="0"/>
              <a:t>  </a:t>
            </a:r>
            <a:endParaRPr lang="ga-IE" sz="20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6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6BAD34A-4C99-4B4D-97E8-8DEE7B6D0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847765"/>
            <a:ext cx="10905066" cy="316246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4FD5D4A-0AA4-4BEA-BFBA-17AE5E20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4928216"/>
            <a:ext cx="4210050" cy="7239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5321DFC-E37C-4D15-B9C5-B3BA19B5A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07" y="5708416"/>
            <a:ext cx="7048500" cy="895350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55EE68-7D3B-483F-BFE2-7C99E25E7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930" y="434824"/>
            <a:ext cx="19621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2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Widescreen</PresentationFormat>
  <Paragraphs>101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Reiligiún sa  Seomra Ranga  Lán-Ghaeilge</vt:lpstr>
      <vt:lpstr>Dianchúrsa COGG Oideachas Reiligiúin</vt:lpstr>
      <vt:lpstr>Clár </vt:lpstr>
      <vt:lpstr>An tSraith Shóisearach:  Na gnéithe is tábhachtaí  </vt:lpstr>
      <vt:lpstr>PowerPoint Presentation</vt:lpstr>
      <vt:lpstr>Struchtúr an Chúrsa:  </vt:lpstr>
      <vt:lpstr>PowerPoint Presentation</vt:lpstr>
      <vt:lpstr>Snáithe 1: Creidimh a chur in iúl  Roinnt samplaí..</vt:lpstr>
      <vt:lpstr>PowerPoint Presentation</vt:lpstr>
      <vt:lpstr>Snáithe 2: Ceisteanna a fhiosrú Roinnt samplaí.. </vt:lpstr>
      <vt:lpstr>PowerPoint Presentation</vt:lpstr>
      <vt:lpstr>Snáithe 3: Ár Luachanna i mBun Gnímh  Roinnt samplaí…</vt:lpstr>
      <vt:lpstr>Measúnú </vt:lpstr>
      <vt:lpstr>PowerPoint Presentation</vt:lpstr>
      <vt:lpstr>PowerPoint Presentation</vt:lpstr>
      <vt:lpstr>An Scrúdú Deiridh</vt:lpstr>
      <vt:lpstr>An tSraith Shinsearach:  An Idirbhliain, Bliain 5 &amp; 6</vt:lpstr>
      <vt:lpstr>Ceartas Sóisialta</vt:lpstr>
      <vt:lpstr>Maoirseacht </vt:lpstr>
      <vt:lpstr>Pionós an bháis </vt:lpstr>
      <vt:lpstr>Eachtraí stairiúla: An tUileloscadh</vt:lpstr>
      <vt:lpstr>An Reiligiún</vt:lpstr>
      <vt:lpstr>Bí ciallmhar agus bí cúramach!</vt:lpstr>
      <vt:lpstr>Acmhainní a chabhróidh leat </vt:lpstr>
      <vt:lpstr>PowerPoint Presentation</vt:lpstr>
      <vt:lpstr>Acmhainní Múinteoirí </vt:lpstr>
      <vt:lpstr>Acmhainní – Póstaeir </vt:lpstr>
      <vt:lpstr>Seiminéar gréasáin </vt:lpstr>
      <vt:lpstr>Acmhainní ranga</vt:lpstr>
      <vt:lpstr>Acmhainní – COGG.ie &gt; An Tairseach</vt:lpstr>
      <vt:lpstr>Acmhainní</vt:lpstr>
      <vt:lpstr>Acmhainní </vt:lpstr>
      <vt:lpstr>An Bíobla Naofa ar líne - https://www.bible.com/bible/884/MAT.1.OC1970 </vt:lpstr>
      <vt:lpstr>Scoilnet</vt:lpstr>
      <vt:lpstr>Slán agus beannacht libh!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Dianchúrsa COGG</dc:title>
  <dc:creator>Aoife Nic Uaid</dc:creator>
  <cp:lastModifiedBy>Frank  Ó Tormaigh</cp:lastModifiedBy>
  <cp:revision>4</cp:revision>
  <dcterms:created xsi:type="dcterms:W3CDTF">2021-08-05T13:10:34Z</dcterms:created>
  <dcterms:modified xsi:type="dcterms:W3CDTF">2021-08-19T14:09:34Z</dcterms:modified>
</cp:coreProperties>
</file>