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  <p:sldMasterId id="2147483793" r:id="rId5"/>
    <p:sldMasterId id="2147483781" r:id="rId6"/>
    <p:sldMasterId id="2147483769" r:id="rId7"/>
  </p:sldMasterIdLst>
  <p:sldIdLst>
    <p:sldId id="258" r:id="rId8"/>
    <p:sldId id="270" r:id="rId9"/>
    <p:sldId id="285" r:id="rId10"/>
    <p:sldId id="282" r:id="rId11"/>
    <p:sldId id="283" r:id="rId12"/>
    <p:sldId id="284" r:id="rId13"/>
    <p:sldId id="289" r:id="rId14"/>
    <p:sldId id="268" r:id="rId15"/>
    <p:sldId id="286" r:id="rId16"/>
    <p:sldId id="287" r:id="rId17"/>
    <p:sldId id="288" r:id="rId18"/>
    <p:sldId id="290" r:id="rId19"/>
    <p:sldId id="291" r:id="rId20"/>
    <p:sldId id="292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5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3:34:28.46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71 114 1792,'0'0'0,"-1"1"2464,0 1-1867,0-2 496,1 0-293,-1 0-32,1 0-69,0 0-59,0 0-363,0 0 22,0 0 42,0 0-181,0-1 128,0 1-80,1 2 59,-1 1-166,1 2-63,0 1 84,0 1 38,-1 1 64,0 0 102,0 0 15,0-1-106,0 0 37,0-1-203,1 0 54,-1-2 10,2 1-10,-1-1-70,1 1-53,0 1 48,0 1-59,0 2-95,0 0 100,-1 1 1,-1 1 0,1 1 79,-1 0 92,1 1-22,0 1 16,-1 1-38,0 1 86,0 1-64,0 1 22,0 2-118,-2 1-43,0 1 118,-1-1-43,0 1-22,0-1 49,0 0-16,0 0 42,1-1-85,0 0 64,0 1-96,1-2 101,0 1-106,1-1-6,0 0 38,0 0-54,0-1 17,0-1 68,0 0-132,0 0 42,1 0 21,-1-1 64,0 0 22,0-2 37,0-1 69,2-3 22,0-1 37,-1-2 69,1-2 22,-2-2 111,1-1-138,-1-1 11,0-1-342,0 0 91,0-1-10,0 0 26,0-1-155,0 0 86,0-1 42,0-2 22,0-1-38,1-2-58,-1-2 53,1-3 16,-1-1 32,1-1 106,-1-2 12,0 0 42,0 0-267,0-2 80,-1 0 1,1-1 26,-1 0-43,1-1 54,-1 0-166,1-1 48,0 0 17,0 0 63,-1 0 96,0-1 54,0 0-118,1 0 6,-1 0-43,1 1 43,0-1-91,0 1 101,0 0-106,0 1-6,0 0 112,0 1-37,0 1-21,0 0 48,0 1-91,-1 0-11,-1 0-74,0 1 53,-1 0 90,0 0 12,1 0-33,-1 0-58,2-1-59,0 1 48,0-1 16,1 2-6,0 1-106,0 2 107,0 2-75,0 2 21,0 3-5,1 5 0,0 4 0,2 4 0,-1 6 75,0 5-22,-1 5-101,0 4 32,0 3-53,-1 2 122,0 2-37,0 2 128,0 2-69,0 2-11,0 2 43,0 2-54,0 1 16,0 0-5,0-2 75,0-1 16,0-3-38,0-2-58,0-3 53,0-3 16,-1-2-118,0-3-36,0-3 79,0-2 43,1-2-11,0-3 86,-1 0-96,0-3-6,0-1 38,0-1 21,1-2 32,-1-3 32,1-1-80,-1-3 64,0-1-96,-1-3 101,1-1-32,0-3 49,1-3-86,-1-3-48,0-4 48,0-7 16,0-5-43,-1-8-21,0-6 192,1-6 91,-1-2-129,1-2 17,1 2-6,0 1 33,0 4-198,0 5 21,-1 5-90,0 5 15,-1 4 140,0 6-6,0 2-214,-2 4 70,1 1-330,-1 3-28,-1 3-1279,0 2-251,3 3-7688,1 1-1422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3:34:30.31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705.3938"/>
      <inkml:brushProperty name="anchorY" value="527.48114"/>
      <inkml:brushProperty name="scaleFactor" value="0.5"/>
    </inkml:brush>
  </inkml:definitions>
  <inkml:trace contextRef="#ctx0" brushRef="#br0">31 51 4608,'0'0'0,"1"-7"3776,3-3-4256,0 0 1216,0 1-646,0 2-26,0 2 192,-1 2 54,0 3 31,-1 2 43,-1 4-155,0 3-63,-1 4 10,1 4 21,0 5-48,2 5 91,-1 5-26,2 5 122,-2 6-219,1 2 32,-2 3-15,0 0 68,0 0-58,-1-2 22,0-2 31,0-2 102,0-2-102,0-3 75,1-4-133,0-3 37,0-5 96,-1-5 80,0-5-16,1-6 128,-1-6-144,0-5 85,0-5-138,0-5 36,0-3-52,0-5 10,-1-2-266,-1-5 74,0-4-74,0-5 10,-1-5-5,0-5 75,0-1 16,0-1 37,0 0-80,0 2 64,0 2-171,0 5 48,-1 4 17,0 6 63,0 5-240,1 6 113,-1 4-81,2 5 91,1 6-64,0 7 59,0 7-17,1 8-68,0 8 132,0 8 33,1 5-80,-1 4 31,1 3 28,0-2 63,2-3-53,0-3 96,0-6-27,1-5 49,-1-6 63,-1-6 96,1-6-170,-1-7-54,1-7 49,0-8-28,0-7 44,0-6 63,-1-8-53,0-4 21,-1-5-42,-1 0 10,1-1-79,-1 2 58,0 3-171,0 4-26,-1 5 74,1 5-32,0 5-138,0 5 80,0 7-33,0 6-31,0 7-27,0 9-32,0 9 229,0 11 6,0 7 48,0 6-75,0 4 213,1 0-26,-1-1 15,2-1-31,-1-3 122,0-4 75,0-3-90,0-5 36,-1-5 28,0-5 26,1-5 106,-2-4 49,1-5-267,1-6-27,0-5-42,1-6-43,-1-5 5,1-4-5,0-5-74,-1-4-54,0-4 48,-1-5 16,-1-3-118,-1-3 38,-1-1-53,-1 1 10,0 2-5,0 3-74,0 5-54,0 5 48,0 6 16,1 7-43,0 6 54,0 7 95,1 6-26,1 4 128,-1 4-1077,-1 2-96,0 4-2907,-6 0-469,-7-3 314,1-3-3268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3:34:33.1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370.39441"/>
      <inkml:brushProperty name="anchorY" value="801.73279"/>
      <inkml:brushProperty name="scaleFactor" value="0.5"/>
    </inkml:brush>
  </inkml:definitions>
  <inkml:trace contextRef="#ctx0" brushRef="#br0">8 31 4352,'0'0'0,"-1"-3"2432,1-1-2464,-1 0 629,1 0-256,0 0 6,0 0 37,1 0-229,-1 2-81,0 1-26,2 0-160,-1 3 112,1 3-5,0 1 0,0 5 5,0 4 74,1 4 92,0 7 52,1 6 108,1 8 15,2 6-32,-1 5-21,2 3-106,1 0-12,-1-1-228,1-1 95,-1-2 32,0 0 97,0-2-172,0-1 22,0 1 64,-1-3 11,0-3 37,0-4 69,0-6 209,-1-7 95,-1-4 176,0-7 118,0-5-352,-1-5-33,0-5-191,-1-5 32,-1-4-102,-1-5 22,-2-5-123,-2-3-43,-1-4 43,-2-3 16,-2-3 32,-1-3 107,-1-3-139,0-2 48,0-1-54,1-2 49,0 1-166,1 0 49,0 4 15,1 2-10,1 5-107,0 5 106,2 5-186,3 5 91,1 5-32,1 6 79,3 5-58,1 7 59,1 5-16,1 8 5,1 6 0,0 7 0,-1 4 74,0 4-20,-2 5-102,0 3 106,-1 5 1,0 3 74,0 2-53,0 0-16,-1-4 118,1-5-38,-1-8 128,-1-8 5,-1-9 192,0-10 64,-1-9-229,-1-10 43,0-11-96,0-10 53,-1-7-171,-1-6 48,0-4 17,-1-3-12,0-3 6,0-2 75,0-2-208,1-2-49,-1-2-68,0 1 116,0 2-42,0 2 128,0 4-144,1 5-26,-1 5-33,0 5 112,0 5-111,-1 6 74,0 6-134,-1 5 76,-1 6-140,1 8 113,0 9 0,0 10 74,2 9-53,2 10 59,0 7 58,1 4-16,1 1 11,1 0 0,0-1 75,0-4 16,-1-3-38,1-5 54,-1-6 58,0-6 59,0-6-123,0-6 6,0-7 32,0-6 58,0-5-128,0-5-31,0-4 79,0-4-32,-1-5-26,0-6-64,-1-4 53,-1-6 16,0-5-43,0-4 91,0-3-101,1 1 106,-1 1-181,1 4 53,0 5 17,0 6-12,1 5-180,-1 7 90,0 6-38,0 7-31,0 7-27,1 7 43,-1 5 319,1 6 97,0 2-752,0 2-97,-1-1-2287,2-1-405,-1-5-8848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3:34:34.91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2012.24316"/>
      <inkml:brushProperty name="anchorY" value="1138.29297"/>
      <inkml:brushProperty name="scaleFactor" value="0.5"/>
    </inkml:brush>
  </inkml:definitions>
  <inkml:trace contextRef="#ctx0" brushRef="#br0">1 85 6272,'0'0'0,"1"-5"2880,2-3-2726,0 1 668,-1 2-918,0 0 106,-1 4-31,0 3-16,-1 4 42,1 6 214,0 6 90,0 6-122,1 5-22,-2 5 6,1 3 26,0 2-48,-1 4 17,0 1-118,1 1-43,0 2 118,1-2 31,1-2 145,0-4 154,2-5 6,0-7 16,-1-7-33,2-10 49,-6-10-485,0 0 0,0 0 0,0 0 0,0 0 0,0 0 1,0 0-1,1 0 0,-1 0 0,0 1 0,0-1 0,0 0 0,0 0 0,0 0 0,0 0 1,1 0-1,-1 0 0,0 0 0,0 0 0,0 0 0,0 0 0,0 0 0,1 0 1,-1 0-1,0 0 0,0 0 0,0 0 0,0 0 0,0 0 0,0 0 0,1 0 0,-1 0 1,0-1-1,0 1 0,0 0 0,0 0 0,0 0 0,0 0 0,1 0 0,-1 0 0,0 0 1,5-11 201,0-9 112,-1-8 26,0-6-154,0-4-21,0-3 149,0-1 96,-1 1-208,1 1 0,1 2-43,-1 3-37,1 3-181,-1 2 10,0 5-90,-2 3 127,0 4-228,-1 6 68,-1 7-26,-1 8 150,0 10-81,-2 9-5,0 7 6,1 6-6,0 5 186,0 6-15,1 3 16,1 2-70,-1 0 134,1-4-43,1-3-22,-1-7 49,0-6 58,0-7 134,0-9-33,0-9 97,0-10-246,-1-11-37,-1-8 38,1-8-28,-1-6 44,1-3 63,0-4-128,1-2 43,0-2 22,1 0-12,0 0-68,0 2 58,1 2-283,-1 5 118,0 5-86,0 8-96,-1 10 177,0 10-246,0 11 112,0 11 0,0 9 106,0 6 49,0 7 106,0 3-133,0 3 48,0 3 22,0 2 63,1 1-53,0-2 96,1-3-27,1-4 49,0-6-12,1-6 6,1-9 75,-1-9 90,0-9-170,0-11-54,-2-10 49,-2-8 47,-1-8-90,-1-6 31,1-5-47,-1-4 48,1-3 58,1-1 59,-1-1-123,1 2-69,0 3-96,0 5 54,0 5-65,0 7 16,0 6-191,-2 9 52,0 9 12,2 9 183,0 0 1,0 0-1,0 0 0,0 0 1,0 0-1,0 0 0,0 0 1,0 0-1,0 0 1,0 0-1,-1 0 0,1 0 1,0 0-1,0-1 0,0 1 1,0 0-1,0 0 1,0 0-1,0 0 0,0 0 1,0 0-1,0 0 0,0 0 1,0 0-1,-1 0 1,1 1-1,0-1 0,0 0 1,0 0-1,0 0 0,0 0 1,0 0-1,0 0 1,0 0-1,0 0 0,0 0 1,0 0-1,0 0 0,0 0 1,0 0-1,0 0 1,0 0-1,0 0 0,-1 0 1,1 0-1,0 0 0,0 0 1,0 1-1,0-1 1,0 0-1,0 0 0,0 0 1,0 0-1,0 0 0,0 0 1,0 0-1,0 0 1,0 0-1,0 0 0,0 0 1,-3 14-238,-1 11 101,1 10 80,0 8 17,0 5 42,0 4 69,0 3-128,0 1 43,0 0 96,0 0 6,0-2 116,-1-6 12,1-4-33,0-8-21,0-7 192,0-9 165,0-10-261,3-10-251,0 0-1,-1 1 1,1-1-1,0 0 1,0 0 0,0 0-1,0 0 1,0 0-1,0 0 1,0 0-1,0 0 1,0 0-1,0 0 1,0 0-1,0 0 1,0 1-1,0-1 1,0 0-1,0 0 1,-1 0-1,1 0 1,0 0-1,0 0 1,0 0 0,0 0-1,0 0 1,0 0-1,0 0 1,0 0-1,0 0 1,0 0-1,-1 0 1,1 0-1,0 0 1,0 0-1,0 0 1,0 0-1,0 0 1,0 0-1,0 0 1,0 0 0,0 0-1,0 0 1,0 0-1,-1-1 1,1 1-1,0 0 1,0 0-1,0 0 1,0 0-1,0 0 1,0 0-1,-4-10-25,0-9 58,-2-6-2015,-1-6-257,-2-1-3407,1 6-6400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3:34:37.15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349.80945"/>
      <inkml:brushProperty name="anchorY" value="46.94885"/>
      <inkml:brushProperty name="scaleFactor" value="0.5"/>
    </inkml:brush>
  </inkml:definitions>
  <inkml:trace contextRef="#ctx0" brushRef="#br0">7 77 3968,'0'0'0,"-1"-5"2592,0-3-2091,-1 0 411,1 0-320,0 1-379,1 1-15,-1 1-134,2 3-208,0 2 48,3 5-32,0 3 74,2 7-58,1 10-16,1 9 192,2 10-21,2 7 90,1 5-15,1 2 10,0 0 0,0-4 0,-1-6 0,-3-7 410,-3-8 70,-2-7-144,-4-10 107,-2-7-70,1-9-490,-1 0-1,1 0 0,0 0 0,0 0 0,0 0 1,0 0-1,0 0 0,0 0 0,0 0 0,0 1 1,0-1-1,0 0 0,0 0 0,0 0 0,0 0 1,0 0-1,-1 0 0,1 0 0,0 0 1,0 0-1,0 0 0,0 0 0,0 0 0,0 0 1,0 0-1,0 0 0,0 0 0,-1 0 0,1 0 1,0 0-1,0 0 0,0 0 0,0 0 1,0 0-1,0 0 0,0 0 0,0 0 0,0 0 1,0 0-1,-1 0 0,1 0 0,0 0 0,0-1 1,0 1-1,0 0 0,0 0 0,-5-7 214,-2-9-117,0-8 90,0-10 102,0-9-219,2-6 0,2-4-155,1 0-5,2 3-48,0 4 118,1 7-113,-1 6 75,1 6-208,-1 7 59,1 6 10,-1 7 27,1 7-80,1 9 101,1 11 81,1 12 15,1 11 43,1 9-5,0 5 5,-1 2 0,0-1 74,-2-3 17,-1-7 261,-1-7 80,-1-7-43,-1-9 107,0-8-250,-3-9 36,4-7-276,0-1 0,0 0-1,0 0 1,0 0 0,-1 0-1,1 0 1,0 0-1,0 0 1,0 0 0,0 0-1,-1 0 1,1 0 0,0 0-1,0 0 1,0 0 0,0 0-1,-1 0 1,1 0 0,0 0-1,0 0 1,0 0 0,0 0-1,-1 0 1,1 0 0,0 0-1,0 0 1,0 0 0,0 0-1,0 0 1,-1 0 0,1 0-1,0-1 1,-8-7 159,-2-12-37,-2-11 80,0-11-325,-1-10 96,1-4-118,1-2 96,1 3 155,2 5 70,1 7-81,2 7 0,0 7-111,2 7-86,1 7-96,0 8 53,3 7 11,0 9-43,2 13 54,2 12-16,1 11 117,1 9-32,0 3 202,-1 1 22,-1-3 6,0-5-28,0-7 124,-2-8 372,-1-9-138,-2-11-266,-2-10-22,-1-12-91,-2-15 5,1-14-84,0-16 58,1-10-171,3-6-26,2-3-38,1 3 0,3 4-4,1 9 111,0 8-107,1 10 75,0 10-133,0 12 74,-8 15 101,0-1-1,0 1 1,0 0-1,1 0 1,-1-1 0,0 1-1,1 0 1,-1-1 0,0 1-1,1 0 1,-1 0 0,0-1-1,1 1 1,-1 0 0,0 0-1,1 0 1,-1 0 0,0 0-1,1-1 1,0 1 0,6 5-48,0 8 17,0 10 112,1 10 85,1 10 133,1 8-101,0 6 80,0 3-208,-1 0-16,-1-4 69,-1-6 43,0-6-85,-3-8-43,0-7-1557,-3-7-235,-5-8-2870,1-5-5443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3:34:38.65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519.58472"/>
      <inkml:brushProperty name="anchorY" value="-1115.79187"/>
      <inkml:brushProperty name="scaleFactor" value="0.5"/>
    </inkml:brush>
  </inkml:definitions>
  <inkml:trace contextRef="#ctx0" brushRef="#br0">124 1 6016,'0'0'0,"-6"-1"3136,-3 2-3360,0 1 698,1 3-330,1 2-208,3 5-21,2 3 74,2 6 43,1 6 139,2 6 42,1 6 113,1 8-284,1 6-58,0 3 80,1 2 70,-1-2 15,-1-3 6,0-6 117,-1-8 154,-2-7 38,0-9 118,-2-9-321,-1-9 64,-3-11-293,-1-11-5,-3-11 58,-2-12 6,-2-7-224,0-7 69,-1-3 80,2-1 117,1 2 160,1 4 43,2 6-106,1 7-70,2 9-246,0 9 22,0 10-64,4 11 128,0 0-1,0 0 0,0 0 0,0 0 1,0 0-1,0 0 0,0 0 0,0 0 1,0-1-1,0 1 0,0 0 1,0 0-1,0 0 0,0 0 0,0 0 1,0 0-1,0 0 0,0 0 0,0 0 1,0 0-1,0 0 0,0 0 1,0 0-1,0 0 0,0 0 0,0 0 1,0 0-1,-1 0 0,1 0 0,0 0 1,0-1-1,0 1 0,0 0 1,0 0-1,0 0 0,0 0 0,0 0 1,0 0-1,0 0 0,0 0 0,0 0 1,0 0-1,0 0 0,0 0 1,-1 0-1,1 0 0,0 0 0,0 1 1,0-1-1,0 0 0,0 0 0,0 0 1,0 0-1,0 0 0,0 0 1,0 0-1,0 0 0,0 0 0,0 0 1,0 0-1,0 0 0,0 0 0,0 0 1,0 0-1,0 0 0,-2 10-111,1 9-16,2 12 118,1 11-38,1 8 128,0 8 5,1 3-32,0 0 54,1-4-91,-2-5 101,-1-8 230,-1-10 197,-2-13-187,-3-12-143,4-10-209,0 1 1,-1 0-1,1 0 1,0 0-1,0 0 1,-1 0-1,1 0 1,0-1-1,0 1 1,-1 0-1,1 0 1,0 0 0,0-1-1,0 1 1,-1 0-1,1 0 1,0-1-1,0 1 1,0 0-1,0 0 1,-1-1-1,1 1 1,0 0-1,0 0 1,0-1 0,-6-19-12,-1-14-84,1-10-102,1-7 53,2-3-176,3 1 86,1 3 42,3 6 97,2 8-22,1 9 53,1 9-10,1 9 5,-8 9 64,-1 0 1,1 0-1,-1-1 1,0 1-1,1 0 1,-1 0-1,1 0 1,-1 0-1,1 0 1,-1 0-1,1 0 1,-1 0 0,1 0-1,-1 0 1,0 0-1,1 1 1,-1-1-1,1 0 1,0 0-1,8 10-10,0 8 10,0 10 74,0 7 92,-1 5 52,-2 4-42,-2 0 59,-1-2-16,-2-4 42,-2-6-10,-2-9 79,-2-10-132,5-13-190,0 0 0,0 0 0,0 0 0,0 0 0,-1 1 0,1-1 1,0 0-1,0 0 0,0 0 0,0 0 0,-1 0 0,1 0 1,0 1-1,0-1 0,0 0 0,0 0 0,-1 0 0,1 0 0,0 0 1,0 0-1,-1 0 0,1 0 0,0 0 0,0 0 0,0 0 1,-1 0-1,1 0 0,0 0 0,0 0 0,0 0 0,-1 0 1,1 0-1,0-1 0,-9-9 56,-1-13-16,0-10-118,-1-10 60,1-5-65,1-3-58,2 2-59,1 6 48,3 7 91,1 11 85,2 12-16,0 13-14,0 1 0,0-1 0,0 0 1,0 0-1,0 0 0,0 0 0,0 0 1,0 0-1,0 0 0,0 0 0,0 0 1,0 0-1,0 0 0,0 0 1,0 0-1,0 0 0,0 0 0,1 0 1,-1 0-1,0 0 0,0 0 0,0 0 1,0 0-1,0 0 0,0 0 1,0 0-1,0 0 0,0 0 0,0 0 1,0 0-1,0 0 0,0 0 0,0 0 1,0 0-1,0 0 0,0 0 0,0 0 1,1 0-1,-1 0 0,0 0 1,0 0-1,0 0 0,0 0 0,0 0 1,0 0-1,0 0 0,5 14 84,3 13 47,2 10-85,3 9-48,2 5-64,0 1 48,0-2-1627,-2-6-207,-2-8-2502,-4-11-4842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3:35:00.09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3.08076"/>
      <inkml:brushProperty name="anchorY" value="-3331.35596"/>
      <inkml:brushProperty name="scaleFactor" value="0.5"/>
    </inkml:brush>
  </inkml:definitions>
  <inkml:trace contextRef="#ctx0" brushRef="#br0">32 0 3200,'0'0'0,"-1"1"1504,0 0-1195,0 0 416,0 0-602,1 0-22,0 1-53,-1 2 27,1 2-54,0 2 91,0 3-101,0 2 106,0 3-106,1 5 106,1 4-106,0 7 106,1 8-106,1 7 106,0 6-106,0 2-6,1 0 38,0-1-54,-1-2 17,1-5-6,-1-4 74,0-4-58,-1-5-16,-1-3 43,0-3 21,-2-4 32,2-3 32,-2-4-5,1-3 79,0-4-58,-1-6 22,0-4-118,0-5-43,0-4 43,0-5-59,0-3 91,0-4 11,0-3-38,-1-5-58,0-6 53,-1-7 16,-1-7-117,-1-5 37,0-2 21,0 1-10,0 3-107,1 4 106,-1 6 76,1 7 15,-1 6-218,2 5 69,0 6 5,1 4 27,1 4-80,-1 3 101,1 5-69,0 4-53,1 7 202,0 7-26,0 10-96,-1 11 74,1 10 123,0 7 37,-1 5-74,0 0-80,0-1 95,0-3-36,-2-4 47,0-4-10,0-8 5,1-6 74,-1-8-58,1-9 22,0-9-230,1-8 101,0-9-42,0-7 79,0-9-132,0-9 42,0-11 96,0-7 5,0-5-218,0-2 69,1 2-70,0 3 86,1 6-64,-1 6 59,0 7-16,0 8 5,-1 9 0,0 7-75,0 10 134,0 8 31,0 10-4,0 10-28,0 10 273,-1 8 32,0 6-107,-2 3-27,0 2-69,0-2-101,-1-4 58,1-6-64,1-6 91,0-8 86,1-8-97,-1-8 38,1-9-49,1-9-63,-1-9 53,0-11-59,0-12 17,1-10 68,-1-5-132,2-3 42,-1 2-54,2 4-63,0 6 16,1 7 101,-1 8-107,1 8 0,-1 11 113,-2 9 9,0 0 0,0 0 1,0 0-1,0 0 0,0 0 1,0 0-1,0 0 0,0 0 1,0 0-1,0 0 0,0 0 0,0 0 1,0 1-1,0-1 0,0 0 1,0 0-1,0 0 0,0 0 1,0 0-1,0 0 0,0 0 1,1 0-1,-1 0 0,0 0 1,0 0-1,0 0 0,0 0 1,0 0-1,0 0 0,0 0 0,0 0 1,0 0-1,0 0 0,0 0 1,0 0-1,0 0 0,0 0 1,0 0-1,0 0 0,0 0 1,0 0-1,1 0 0,-1 0 1,0 0-1,0 0 0,0 0 0,0 0 1,0 0-1,0 0 0,0 0 1,0 0-1,0 0 0,0 0 1,0 0-1,0 0 0,0 0 1,0 0-1,0 0 0,0 0 1,0 0-1,0 0 0,0 0 1,1 0-1,-1 0 0,0 0 0,0 0 1,0 0-1,0 0 0,0-1 1,2 14 5,0 11 64,0 12 22,-1 7 37,-1 5 69,1 2 22,-1 0-112,0-3-1,0-4-42,0-6 43,0-7-16,0-7 117,-1-10-144,0-8-27,-2-10 6,1-11-49,0-13 12,1-11-6,0-10-112,0-5 106,1-2-186,0 1 91,0 5-32,0 5 79,0 9-170,0 9 128,0 9-42,0 11 84,0 12 17,0 14 37,0 13-5,0 11 79,0 7 17,0 4 37,0 1-5,-1-3 5,1-5 0,-1-6 0,0-11 224,-1-11-326,0-13 70,-1-14-101,0-15 90,0-13-143,1-11 42,0-7 21,1-3 64,0 0-127,0 3-33,1 6-106,0 8 58,1 9-101,1 12 27,1 12 138,0 14-5,-1 16 85,1 16 59,0 12 27,-1 10 37,-1 3-5,0 2 5,-1-3 0,0-6 0,0-9 0,-1-8 74,-1-11-132,0-10 42,0-10-54,-1-10-63,0-10 53,0-11-59,1-13-95,1-9 26,0-8 58,1-2-20,-1 2 47,1 4-10,1 7-182,-1 9 91,0 11-37,0 14-33,-1 16 49,0 15 96,0 14-27,1 11 53,-1 8-10,1 4 79,0 0-58,0-3 96,0-6-101,0-7 106,0-12-31,0-11 122,2-12-70,1-13 28,-1-11-118,0-14-43,1-14 43,-1-13-59,0-10 91,0-4 86,-1-1-284,-1 5 92,1 8-113,-1 11-16,0 15 150,-1 16 26,0 15 54,0 4 21,0 17 117,0 15 38,-1 12 74,2 7 134,-1 1-256,1-2 10,0-5-48,1-8-37,1-10-1712,3-14-336,-5-16 1839,0 0-1,0 0 1,0 0-1,0 1 1,0-1-1,0 0 1,0 0-1,0 0 1,1 0-1,-1 0 1,0 1-1,0-1 1,0 0-1,0 0 1,0 0-1,1 0 1,-1 0-1,0 0 0,0 0 1,0 0-1,0 1 1,1-1-1,-1 0 1,0 0-1,0 0 1,0 0-1,1 0 1,-1 0-1,0 0 1,0 0-1,0 0 1,1 0-1,-1 0 1,0 0-1,0-1 1,0 1-1,0 0 1,1 0-1,-1 0 1,0 0-1,0 0 0,7-5-7026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3:35:02.11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40.28351"/>
      <inkml:brushProperty name="anchorY" value="-4550.5"/>
      <inkml:brushProperty name="scaleFactor" value="0.5"/>
    </inkml:brush>
  </inkml:definitions>
  <inkml:trace contextRef="#ctx0" brushRef="#br0">27 93 2432,'0'0'0,"0"21"1888,-1 13-1157,1 6 255,-1 4-69,1 3-554,0 1 48,-1 0-305,-1-1 22,-1 8-64,0-3 43,0-4-91,1-7-11,1-9 187,1-10-21,1-11-59,-1-11-110,0 0-1,0-1 1,0 1 0,0 0 0,0 0-1,0 0 1,0 0 0,0 0-1,0 0 1,0 0 0,0 0-1,0 0 1,0 0 0,0 0-1,0 0 1,0 0 0,0 0-1,0 0 1,0 0 0,0 0 0,1 0-1,-1 0 1,0 0 0,0 0-1,0 0 1,0 0 0,0 0-1,0 0 1,0 0 0,0 0-1,0 0 1,0 0 0,0 0-1,0 0 1,0 0 0,0 0 0,0 0-1,0 0 1,0 0 0,0 0-1,0 0 1,1 0 0,-1 0-1,0 0 1,0 0 0,0 0-1,0 0 1,0 0 0,0 0-1,0 0 1,0 0 0,0 0 0,0 0-1,0 0 1,0 0 0,0 0-1,0 0 1,0 0 0,0 0-1,3-11 138,0-10-16,-1-12-70,0-12-53,-1-12-64,0-6 48,-1-4-59,1 1-58,0 5 202,1 6-26,0 10-246,0 9 6,0 10 58,-2 9-31,1 10 271,-1 11 75,0 11 32,0 13 48,0 12-80,1 8-11,0 6-37,0 3 6,-1-2-6,1-3 0,-1-6 0,0-7 0,-1-8 0,1-11 74,-2-12-132,0-13-33,1-17-106,0-15 58,0-14 11,1-12 69,2-5-127,0-1-33,1 3 80,1 6-31,-1 8-214,0 12-48,0 15 224,0 14-43,-1 17 208,-1 17 65,0 18 68,-2 12-42,0 9 59,-2 5-91,0-2 27,0-3-123,0-6 69,1-9-26,0-11 42,1-11-10,1-14 5,0-14-75,0-15-53,-1-18 48,0-15-59,0-10 17,-2-5 68,0-3-58,1 4 96,0 7-176,1 9-21,0 12-187,0 14 43,1 13 122,-1 17 32,1 17 75,-1 18-10,0 13 159,1 10 32,-1 4 1,1 0-28,0-3-100,0-7 63,0-10 235,0-13-293,0-14 63,-2-14-95,0-16-22,0-16-111,-1-14 26,1-11 58,0-8-20,0-2-140,0 2 81,1 5-32,0 8-33,1 9-26,-1 13-32,1 13 155,0 17 64,0 15 26,1 13 80,1 11-15,0 6 122,0 3-70,-1 0 102,0-3-176,-1-5 54,0-10-60,1-11-63,-1-13 128,1-13-161,-1-3 6,1-15 22,0-16 15,1-15-10,0-11-107,-1-5 32,1 0-54,0 4 12,-1 8-6,0 11 0,0 11 0,-1 14 0,0 14 116,0 4 8,0 16-44,0 17 128,2 12 80,-1 10-16,1 5 16,0 1-38,0-3 86,-1-7-138,1-11 42,-1-12 96,1-14-144,-1-14 0,-1-3-16,1-14-64,0-16-6,-1-14 108,0-10-1,0-5-218,0 0-6,0 5-122,-2 8 21,0 10 58,-1 12 129,-1 15-70,1 17 70,1 17 133,1 15 75,0 11 138,0 9 160,0 7-106,0 4 85,1 0-208,-1-4 59,1-8-139,0-11-715,2-16-325,2-15-3131,0-10-4990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699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592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89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098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88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5298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7619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3807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1476F-BF2F-4B86-9F11-821CC9458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BE55F-9D49-4E6A-915E-6A857537A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9DCA7-F4F4-4EE4-B684-C42A4E11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F9D9-C7D0-4A05-9E74-E670251335F4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FAEA-FE8F-4378-89C3-A147B0E2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2F5F3-124A-4504-8CF4-31484995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F7B-55E9-486E-B5BE-D4AC8E641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59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D0B8-D3E1-4989-ADF6-530C3962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91220-3FE2-4D9A-8A20-82F46063D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E1122-14DD-4EBF-9A6E-9C58B4C5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F9D9-C7D0-4A05-9E74-E670251335F4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2395-3850-438D-B394-4B21596A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390F7-6C7A-47C7-A1E7-7F6BE6FC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F7B-55E9-486E-B5BE-D4AC8E641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61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4315-4241-4CF7-B720-F5B5CC3F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775E7-6211-4A09-99C6-C7C6C6BC6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DC433-306B-466E-B896-CB0C3F3DC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F9D9-C7D0-4A05-9E74-E670251335F4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AC969-0294-45EE-8EEC-7812A2D60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36C85-1CCA-4D97-8794-4D80EA3B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F7B-55E9-486E-B5BE-D4AC8E641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3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697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8EF5-16BD-4F72-A945-0A3B4A83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68316-1446-4E65-AB3D-8F5E30A05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7735E-A1E4-4A5D-9DB3-C0F3B59B1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D8800-2E5D-4620-95E3-5F8DA547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F9D9-C7D0-4A05-9E74-E670251335F4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85288-20C7-4125-9200-48D76564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F7761-3CFD-4301-BB23-396C4D1A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F7B-55E9-486E-B5BE-D4AC8E641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95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9C8C-15FB-4BB4-A506-4460B320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02E64-DB93-47BF-B6D8-4FB7A2EF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9A130-A02D-4320-ABFF-B6D721844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559B3-C6D6-4B1E-B70B-24C20CDB1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47658-978B-4353-8EDC-004634415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49E83B-3CF8-4EFA-AF9B-1C2756AD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F9D9-C7D0-4A05-9E74-E670251335F4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0F03B-0EC3-47C6-A499-675B0A3E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9E756-B51C-4655-973D-5447396C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F7B-55E9-486E-B5BE-D4AC8E641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679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5F3A-C1E8-4178-9872-B37C2778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077A26-B533-4B17-A013-9EC56114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F9D9-C7D0-4A05-9E74-E670251335F4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8D91D-56CA-46E0-AD56-CE47D480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2C228-48BE-4130-89E7-B28CC972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F7B-55E9-486E-B5BE-D4AC8E641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270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FA924-6DB9-4301-82C6-EECFE811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F9D9-C7D0-4A05-9E74-E670251335F4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7514B-CD34-445C-BBC0-9975BDC7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7CB6B-9B10-436F-A915-0F606B4E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F7B-55E9-486E-B5BE-D4AC8E641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42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6F2B-C924-4631-8723-FF6747BF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4416-ED3B-425F-B1CD-4AC2BF63C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9670E-1A73-4099-98C1-8E6F1F4FF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2AA53-3852-46D2-8090-336F2BA5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F9D9-C7D0-4A05-9E74-E670251335F4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80BC-E11C-41BD-881C-4A84A37C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3B463-B39F-4134-AF13-1E9A680B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F7B-55E9-486E-B5BE-D4AC8E641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464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2FE5-834C-47EC-A4A9-7A72FC91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108E9-25B0-4DBD-B36B-4B5323DE3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26C50-C461-4453-A1A2-C095E5DEE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EEAC7-54EE-4AE5-A1D7-A57CE54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F9D9-C7D0-4A05-9E74-E670251335F4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24634-6DAE-4030-9B14-38184192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441CC-9B0E-4FB0-8F45-5D34C264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F7B-55E9-486E-B5BE-D4AC8E641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501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FF6A-EF59-4DCD-8C4D-48D81C6A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BE47E-B6D8-455F-8103-55ECE5EF2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3BF1E-FD87-4E0A-9E34-067707CC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F9D9-C7D0-4A05-9E74-E670251335F4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4F63D-AB3B-4AD9-8C95-E6D7AE4B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8B6CB-FA7A-4F2F-ABEF-52D18BE0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F7B-55E9-486E-B5BE-D4AC8E641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54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4DF87-D673-41AE-A9E4-4570007BD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32EFA-DC78-4492-A633-9CC3F8315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564F0-5438-46AF-987E-5304C920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F9D9-C7D0-4A05-9E74-E670251335F4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2C728-CD54-4699-8820-6CA547A6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A4AE8-AAB0-4532-AFED-9DEDE91B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F7B-55E9-486E-B5BE-D4AC8E641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688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4A9D-677B-40F2-A3AE-B9F1FB491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101B3-5512-4612-BA27-916284BAE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A319-F7AA-49C6-92D4-14F0C5E4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81F0-586E-499C-80D8-92FF53D3EE8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E6EAB-3E9D-47CC-B116-69AB6D5B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DF427-2379-4AC0-ACE7-924AFEDA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45A-0A1C-436F-BB1A-0A8AE1146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81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49CD-D5E0-475A-9A03-91DA32FD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1B877-9D23-4238-9ACE-F7BD1C987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4A50A-84F3-4F50-B25D-8FBE5AB5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81F0-586E-499C-80D8-92FF53D3EE8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40E79-07CF-481F-9643-F89177E2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BD9D8-8D4E-4DCD-98E2-0A78B834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45A-0A1C-436F-BB1A-0A8AE1146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05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1908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F78A8-A584-4598-9E35-DF5D5D00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6C6B0-D25C-4DF9-AB41-CB6B03098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AE4D6-A433-44B7-A687-46731732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81F0-586E-499C-80D8-92FF53D3EE8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B7304-F0A6-4450-91C6-8419E123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93D87-F660-41B2-874E-375548B2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45A-0A1C-436F-BB1A-0A8AE1146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37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4D29-6DA7-402F-95D4-DA896866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7DA7F-4B1A-4093-9C77-68412E12D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5534B-8AB4-454E-82D4-DE1465F5B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6510F-F9B8-460D-8CC4-7691C044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81F0-586E-499C-80D8-92FF53D3EE8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A9F96-5CAE-4AED-8A17-00889E67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DB4D3-F7A6-4E6B-989C-64A077FD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45A-0A1C-436F-BB1A-0A8AE1146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654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6052D-E9EF-49EE-BD2F-0A5E7C43B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8A09A-83B4-4661-9439-1589F74AA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D4ECA-F7DA-4409-B8A7-BD5480119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42624-45D6-4E1B-8459-FE59AF2DE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747D7-B8B1-463F-ADA7-A56408FFE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AD38D-638B-48AA-8318-AF50AB7D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81F0-586E-499C-80D8-92FF53D3EE8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70F0E7-59CE-47A4-B8FD-9F178741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0BB92-6D47-4D18-B29F-7ED39FC0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45A-0A1C-436F-BB1A-0A8AE1146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98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6BC2-4209-4ABD-9450-858D920F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4FE44D-95A9-4BEE-801B-C58DF9A4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81F0-586E-499C-80D8-92FF53D3EE8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A9456-37D9-45E7-9EED-8B6DFAA2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D93B4-B036-4C1F-8278-18995260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45A-0A1C-436F-BB1A-0A8AE1146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48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5728B-B32C-4F4B-B81E-C5B67865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81F0-586E-499C-80D8-92FF53D3EE8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2897C-A638-4EBF-9B90-D7415646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E3122-8E75-49DE-A853-1D5C14E8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45A-0A1C-436F-BB1A-0A8AE1146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04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BAC39-65B8-48B4-98D8-2CD39339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AF3C9-E9BD-412D-944A-FBDE62BA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8F2FA-D5C9-4C4C-94E8-ED3622274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04DC8-30A4-47BD-BA93-B2B68A9D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81F0-586E-499C-80D8-92FF53D3EE8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EF662-437E-4BC2-93DA-3080A2237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6ABCD-D463-4C5F-9143-957C8811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45A-0A1C-436F-BB1A-0A8AE1146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42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7D8F-AA43-4654-84A5-EC49FFA9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A259A-D95F-42CC-9BA1-FB6C010A8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30C27-794B-4251-8E99-248244DB4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B232C-3437-4CD9-88A2-BA78CA27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81F0-586E-499C-80D8-92FF53D3EE8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17EE7-0C2C-45BF-9A84-993C7151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19051-6BBA-4300-8F40-FAC53609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45A-0A1C-436F-BB1A-0A8AE1146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000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C7BE-F035-4078-8FF2-00810031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49050-A19A-4E40-B626-8FAE95E8C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FD04-74AC-492F-BBFB-BDDBA053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81F0-586E-499C-80D8-92FF53D3EE8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76D3F-3E3B-4540-867A-747B1003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D7DD6-8476-4836-B5F4-189907D1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45A-0A1C-436F-BB1A-0A8AE1146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87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C90E3-474E-42D5-B60F-FADBB4C5F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24E4F-5595-47E1-B92C-D9B3A9F09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6A21E-F054-4C67-B762-1D6CAC4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81F0-586E-499C-80D8-92FF53D3EE8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E9106-7C6A-4AF5-8D6C-036C2CE2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91A63-7979-43D5-B0C6-9124E3D3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45A-0A1C-436F-BB1A-0A8AE1146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044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DE3D-8402-42D8-B0A8-F4F6663B4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7D1F7-A9B5-4ACA-BDD6-CAF30BB81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D3B9A-F8FD-40DD-90A7-C42E689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FF3-8BD5-4AAB-96C6-D5DDC8BB5C51}" type="datetimeFigureOut">
              <a:rPr lang="en-IE" smtClean="0"/>
              <a:t>16/07/2020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C2DE8-CE12-4FA1-B55C-70791408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6E0BD-C829-4D07-A22F-897EB96B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3A1D-7F46-4763-8C22-31B991EEBB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462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8030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4BF2-F5FD-42B2-BB2B-E2314522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143EB-D490-46A1-8344-9113F0EBF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DBDE8-2230-4B3C-8D56-C18B7171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FF3-8BD5-4AAB-96C6-D5DDC8BB5C51}" type="datetimeFigureOut">
              <a:rPr lang="en-IE" smtClean="0"/>
              <a:t>16/07/2020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3A9AE-0545-4641-8EFA-5CD7B7A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0B7B8-99DE-405E-93BF-67B4B8B3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3A1D-7F46-4763-8C22-31B991EEBB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711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822B-5633-4797-B00C-2157BE3A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C46CE-74D1-466B-A573-E44A2DD10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BF317-E8D6-4B32-9048-876EBF1C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FF3-8BD5-4AAB-96C6-D5DDC8BB5C51}" type="datetimeFigureOut">
              <a:rPr lang="en-IE" smtClean="0"/>
              <a:t>16/07/2020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292D4-35D9-428C-AE7D-E1610464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877BB-1507-45B7-95B3-C6EC55E0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3A1D-7F46-4763-8C22-31B991EEBB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4875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7AB1-878B-4AFF-A221-C137F56B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42F96-6A47-4AD0-B0F1-281E20823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B7934-85FC-4A91-9AC1-43BDA5160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04AAC-49A3-486D-9194-34F4276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FF3-8BD5-4AAB-96C6-D5DDC8BB5C51}" type="datetimeFigureOut">
              <a:rPr lang="en-IE" smtClean="0"/>
              <a:t>16/07/2020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D5F46-3048-49A8-B81F-FF847377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B9CF-1F30-4E7B-9869-96A65250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3A1D-7F46-4763-8C22-31B991EEBB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347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526A-D4DA-4AB4-9686-AE7E75AB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3ED3C-EA33-4A26-A6C1-CAB9740BC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BB754-48B3-42C7-ABF3-BD5C86F96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C7B50-552A-446F-834E-26F11305F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E1BD3A-CC43-4F8A-BB58-6669BA51C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3CF38-0E23-41B7-9C48-B8639CBE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FF3-8BD5-4AAB-96C6-D5DDC8BB5C51}" type="datetimeFigureOut">
              <a:rPr lang="en-IE" smtClean="0"/>
              <a:t>16/07/2020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C6D32-1385-4E35-979F-8AE76413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DCB5A-1F0A-4EEF-BBE5-2E7C9A4F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3A1D-7F46-4763-8C22-31B991EEBB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9503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C224-4AC0-424E-81CC-3A0B7CBA7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836CA-EA87-41C9-8014-0DA944F5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FF3-8BD5-4AAB-96C6-D5DDC8BB5C51}" type="datetimeFigureOut">
              <a:rPr lang="en-IE" smtClean="0"/>
              <a:t>16/07/2020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2B5F-C044-402B-A79F-DA799CCC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B9E20-6E3B-4E9F-81EA-C2A1735C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3A1D-7F46-4763-8C22-31B991EEBB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16059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1AA5C-8C70-420A-8A6B-CD1A2E68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FF3-8BD5-4AAB-96C6-D5DDC8BB5C51}" type="datetimeFigureOut">
              <a:rPr lang="en-IE" smtClean="0"/>
              <a:t>16/07/2020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F8223-A310-470F-B320-D0B38F78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C0F73-0D5D-4D03-A9BC-F4948DD6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3A1D-7F46-4763-8C22-31B991EEBB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7114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A773-EF46-499A-9506-A0A6936C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772BC-537E-4953-9BCF-750E8A0C7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96D1F-B5DE-4659-BBEC-D2DDC2349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B58D1-295C-43BF-AA1D-1B8F7A78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FF3-8BD5-4AAB-96C6-D5DDC8BB5C51}" type="datetimeFigureOut">
              <a:rPr lang="en-IE" smtClean="0"/>
              <a:t>16/07/2020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6EC4F-DD7B-4D2A-9CE9-9BE66094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B1276-2046-425A-BCCE-BDACBBF6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3A1D-7F46-4763-8C22-31B991EEBB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43647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176E-04EB-4863-A10D-D195CE25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1EE8C-AC48-43E0-8477-4399CBBCA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555EC-EBE1-4521-A8B6-C49A840F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61EB5-1E06-47A9-8CDA-D7B13FC4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FF3-8BD5-4AAB-96C6-D5DDC8BB5C51}" type="datetimeFigureOut">
              <a:rPr lang="en-IE" smtClean="0"/>
              <a:t>16/07/2020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82C36-DED8-41E8-B2B5-9CB203D0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85C95-D073-4458-9497-A8D2D43D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3A1D-7F46-4763-8C22-31B991EEBB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81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E846-3984-4D43-BC9C-6A5DD575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19D3E-615E-4BFA-89F4-B1086841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285E6-4F29-4944-97CF-4D1997D3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FF3-8BD5-4AAB-96C6-D5DDC8BB5C51}" type="datetimeFigureOut">
              <a:rPr lang="en-IE" smtClean="0"/>
              <a:t>16/07/2020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07CAB-F8D1-493B-BB2C-B570B662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F7654-13D3-442F-A4E9-5641FB69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3A1D-7F46-4763-8C22-31B991EEBB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5271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137CAA-D56F-43EA-8656-1BB77805D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31C37-C17C-49F0-8414-A53BD25BA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F8EB9-6EBF-42D6-95BF-6222D093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FF3-8BD5-4AAB-96C6-D5DDC8BB5C51}" type="datetimeFigureOut">
              <a:rPr lang="en-IE" smtClean="0"/>
              <a:t>16/07/2020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1E599-00B0-4149-9F58-87F315DA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A39F0-6514-4342-9EC3-FABA9979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3A1D-7F46-4763-8C22-31B991EEBB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137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011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187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72352-63BB-4A48-B4B1-5342CF3B843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0865469" y="6289415"/>
            <a:ext cx="1326531" cy="5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2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263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566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151EB2-F515-439C-92C2-394DC505196B}" type="datetimeFigureOut">
              <a:rPr lang="en-IE" smtClean="0"/>
              <a:pPr>
                <a:defRPr/>
              </a:pPr>
              <a:t>16/07/2020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CBAB71-BBC3-4EF0-A248-A2B317F0CDE1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89AC09-7E37-47BF-B9EF-B9AA267FE130}"/>
              </a:ext>
            </a:extLst>
          </p:cNvPr>
          <p:cNvPicPr/>
          <p:nvPr userDrawn="1"/>
        </p:nvPicPr>
        <p:blipFill>
          <a:blip r:embed="rId18"/>
          <a:stretch>
            <a:fillRect/>
          </a:stretch>
        </p:blipFill>
        <p:spPr>
          <a:xfrm>
            <a:off x="3050766" y="6278303"/>
            <a:ext cx="1326531" cy="5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3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5D050-4EA8-4E63-B549-56969AB6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44F33-B343-494C-B99D-4D9598C40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49A45-0A2A-40E1-8799-A3AACE3A3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AF9D9-C7D0-4A05-9E74-E670251335F4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456D5-1FA5-459B-B759-F7AD91A59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A9F06-13A9-41DD-B9E9-EFB69ACCE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1DF7B-55E9-486E-B5BE-D4AC8E641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0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00123-F7F1-4BB6-A800-505CC1CC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3A7AD-86DD-4AA1-B37B-F2A57DB18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DDA2-59CF-4AF7-AD61-11547F46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81F0-586E-499C-80D8-92FF53D3EE8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6F27D-7DC5-4557-9178-AF8B90FF1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BE43B-A555-47D5-8220-6F1FBE0DF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1945A-0A1C-436F-BB1A-0A8AE1146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1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670C8-D30C-41CB-9AE2-5F0D03BE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7D710-BD58-41E5-B261-30AB5125D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12692-B0AF-49FE-8731-86C00F9C2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DFF3-8BD5-4AAB-96C6-D5DDC8BB5C51}" type="datetimeFigureOut">
              <a:rPr lang="en-IE" smtClean="0"/>
              <a:t>16/07/2020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EA596-6A50-41B6-98B8-30906FF79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BB04-843C-4512-BF79-BCA5E0B53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3A1D-7F46-4763-8C22-31B991EEBB37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AF0B20-42BD-4AAF-B289-8FB94DA2AC98}"/>
              </a:ext>
            </a:extLst>
          </p:cNvPr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3995936" y="6236017"/>
            <a:ext cx="1326531" cy="5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4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3.png"/><Relationship Id="rId18" Type="http://schemas.openxmlformats.org/officeDocument/2006/relationships/customXml" Target="../ink/ink6.xml"/><Relationship Id="rId3" Type="http://schemas.openxmlformats.org/officeDocument/2006/relationships/image" Target="../media/image5.PN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customXml" Target="../ink/ink3.xml"/><Relationship Id="rId17" Type="http://schemas.openxmlformats.org/officeDocument/2006/relationships/image" Target="../media/image15.png"/><Relationship Id="rId2" Type="http://schemas.openxmlformats.org/officeDocument/2006/relationships/image" Target="../media/image3.jpeg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10" Type="http://schemas.openxmlformats.org/officeDocument/2006/relationships/customXml" Target="../ink/ink2.xml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1539" y="609600"/>
            <a:ext cx="3629495" cy="2227730"/>
          </a:xfrm>
        </p:spPr>
        <p:txBody>
          <a:bodyPr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br>
              <a:rPr lang="en-IE" b="1" dirty="0">
                <a:solidFill>
                  <a:srgbClr val="FFFFFF"/>
                </a:solidFill>
              </a:rPr>
            </a:br>
            <a:r>
              <a:rPr lang="ga-IE" b="1" dirty="0">
                <a:solidFill>
                  <a:srgbClr val="FFFFFF"/>
                </a:solidFill>
              </a:rPr>
              <a:t>CRUTHANNA 2T</a:t>
            </a:r>
            <a:br>
              <a:rPr lang="en-IE" dirty="0">
                <a:solidFill>
                  <a:srgbClr val="FFFFFF"/>
                </a:solidFill>
              </a:rPr>
            </a:b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86293" y="2837329"/>
            <a:ext cx="3384741" cy="3317938"/>
          </a:xfrm>
        </p:spPr>
        <p:txBody>
          <a:bodyPr anchor="t">
            <a:normAutofit/>
          </a:bodyPr>
          <a:lstStyle/>
          <a:p>
            <a:endParaRPr lang="en-IE" dirty="0">
              <a:solidFill>
                <a:srgbClr val="FFFFFF"/>
              </a:solidFill>
            </a:endParaRPr>
          </a:p>
          <a:p>
            <a:endParaRPr lang="en-IE" dirty="0">
              <a:solidFill>
                <a:srgbClr val="FFFFFF"/>
              </a:solidFill>
            </a:endParaRPr>
          </a:p>
          <a:p>
            <a:endParaRPr lang="en-IE" dirty="0">
              <a:solidFill>
                <a:srgbClr val="FFFFFF"/>
              </a:solidFill>
            </a:endParaRPr>
          </a:p>
          <a:p>
            <a:endParaRPr lang="en-IE" dirty="0">
              <a:solidFill>
                <a:srgbClr val="FFFFFF"/>
              </a:solidFill>
            </a:endParaRPr>
          </a:p>
          <a:p>
            <a:endParaRPr lang="en-IE" dirty="0">
              <a:solidFill>
                <a:srgbClr val="FFFFFF"/>
              </a:solidFill>
            </a:endParaRPr>
          </a:p>
          <a:p>
            <a:endParaRPr lang="en-IE" dirty="0">
              <a:solidFill>
                <a:srgbClr val="FFFFFF"/>
              </a:solidFill>
            </a:endParaRPr>
          </a:p>
          <a:p>
            <a:endParaRPr lang="en-IE" dirty="0">
              <a:solidFill>
                <a:srgbClr val="FFFFFF"/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A29FE0-8895-4915-BB33-2C6A178E99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2863" r="8263" b="17707"/>
          <a:stretch/>
        </p:blipFill>
        <p:spPr>
          <a:xfrm>
            <a:off x="476262" y="2492896"/>
            <a:ext cx="3338867" cy="1393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3876-B314-472D-9003-046DC664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ga-IE" dirty="0"/>
              <a:t>Heipteagán</a:t>
            </a:r>
            <a:r>
              <a:rPr lang="en-IE" dirty="0"/>
              <a:t>	</a:t>
            </a:r>
          </a:p>
        </p:txBody>
      </p:sp>
      <p:pic>
        <p:nvPicPr>
          <p:cNvPr id="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13A8B9D-98C6-42AD-A6A1-893BA646D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2007" r="8094" b="15897"/>
          <a:stretch/>
        </p:blipFill>
        <p:spPr>
          <a:xfrm>
            <a:off x="2843809" y="6145301"/>
            <a:ext cx="1584176" cy="682076"/>
          </a:xfrm>
          <a:prstGeom prst="rect">
            <a:avLst/>
          </a:prstGeom>
        </p:spPr>
      </p:pic>
      <p:pic>
        <p:nvPicPr>
          <p:cNvPr id="4" name="Heipteagán">
            <a:hlinkClick r:id="" action="ppaction://media"/>
            <a:extLst>
              <a:ext uri="{FF2B5EF4-FFF2-40B4-BE49-F238E27FC236}">
                <a16:creationId xmlns:a16="http://schemas.microsoft.com/office/drawing/2014/main" id="{40B24292-17E4-4BD2-91E4-5241C77E53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571" y="1268760"/>
            <a:ext cx="6133653" cy="4906922"/>
          </a:xfrm>
          <a:prstGeom prst="rect">
            <a:avLst/>
          </a:prstGeom>
        </p:spPr>
      </p:pic>
      <p:sp>
        <p:nvSpPr>
          <p:cNvPr id="6" name="Arrow: Right 5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3E2B1982-F8FB-4EDC-ADAF-3F9B03C27E5E}"/>
              </a:ext>
            </a:extLst>
          </p:cNvPr>
          <p:cNvSpPr/>
          <p:nvPr/>
        </p:nvSpPr>
        <p:spPr>
          <a:xfrm rot="10800000">
            <a:off x="323528" y="6291129"/>
            <a:ext cx="50405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80CD2C-5894-439F-972B-F23AC317A7F0}"/>
              </a:ext>
            </a:extLst>
          </p:cNvPr>
          <p:cNvSpPr txBox="1">
            <a:spLocks/>
          </p:cNvSpPr>
          <p:nvPr/>
        </p:nvSpPr>
        <p:spPr>
          <a:xfrm>
            <a:off x="899592" y="6248400"/>
            <a:ext cx="1130399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ga-IE" dirty="0">
                <a:solidFill>
                  <a:schemeClr val="tx1"/>
                </a:solidFill>
              </a:rPr>
              <a:t>Siar</a:t>
            </a:r>
            <a:r>
              <a:rPr lang="en-I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81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3876-B314-472D-9003-046DC664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ga-IE" dirty="0"/>
              <a:t>Ochtagán</a:t>
            </a:r>
            <a:r>
              <a:rPr lang="en-IE" dirty="0"/>
              <a:t>	</a:t>
            </a:r>
          </a:p>
        </p:txBody>
      </p:sp>
      <p:pic>
        <p:nvPicPr>
          <p:cNvPr id="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13A8B9D-98C6-42AD-A6A1-893BA646D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2007" r="8094" b="15897"/>
          <a:stretch/>
        </p:blipFill>
        <p:spPr>
          <a:xfrm>
            <a:off x="2843809" y="6145301"/>
            <a:ext cx="1584176" cy="682076"/>
          </a:xfrm>
          <a:prstGeom prst="rect">
            <a:avLst/>
          </a:prstGeom>
        </p:spPr>
      </p:pic>
      <p:pic>
        <p:nvPicPr>
          <p:cNvPr id="4" name="Ochtagán">
            <a:hlinkClick r:id="" action="ppaction://media"/>
            <a:extLst>
              <a:ext uri="{FF2B5EF4-FFF2-40B4-BE49-F238E27FC236}">
                <a16:creationId xmlns:a16="http://schemas.microsoft.com/office/drawing/2014/main" id="{84293ECC-D33F-489F-83AD-A7C177FEFF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1196752"/>
            <a:ext cx="6264696" cy="5011756"/>
          </a:xfrm>
          <a:prstGeom prst="rect">
            <a:avLst/>
          </a:prstGeom>
        </p:spPr>
      </p:pic>
      <p:sp>
        <p:nvSpPr>
          <p:cNvPr id="6" name="Arrow: Right 5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B5C7D040-46AB-4646-BAB1-FEF8414D7609}"/>
              </a:ext>
            </a:extLst>
          </p:cNvPr>
          <p:cNvSpPr/>
          <p:nvPr/>
        </p:nvSpPr>
        <p:spPr>
          <a:xfrm rot="10800000">
            <a:off x="357570" y="6267380"/>
            <a:ext cx="50405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7D72BF-DBB2-4B8C-A138-3D715D4600F5}"/>
              </a:ext>
            </a:extLst>
          </p:cNvPr>
          <p:cNvSpPr txBox="1">
            <a:spLocks/>
          </p:cNvSpPr>
          <p:nvPr/>
        </p:nvSpPr>
        <p:spPr>
          <a:xfrm>
            <a:off x="899592" y="6248400"/>
            <a:ext cx="1130399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ga-IE" dirty="0">
                <a:solidFill>
                  <a:schemeClr val="tx1"/>
                </a:solidFill>
              </a:rPr>
              <a:t>Siar</a:t>
            </a:r>
            <a:r>
              <a:rPr lang="en-I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598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3876-B314-472D-9003-046DC664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07100"/>
            <a:ext cx="6347713" cy="1320800"/>
          </a:xfrm>
        </p:spPr>
        <p:txBody>
          <a:bodyPr/>
          <a:lstStyle/>
          <a:p>
            <a:r>
              <a:rPr lang="ga-IE" dirty="0"/>
              <a:t>Triantán Comhshleasach</a:t>
            </a:r>
            <a:r>
              <a:rPr lang="en-IE" dirty="0"/>
              <a:t>	</a:t>
            </a:r>
          </a:p>
        </p:txBody>
      </p:sp>
      <p:pic>
        <p:nvPicPr>
          <p:cNvPr id="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13A8B9D-98C6-42AD-A6A1-893BA646D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2007" r="8094" b="15897"/>
          <a:stretch/>
        </p:blipFill>
        <p:spPr>
          <a:xfrm>
            <a:off x="2843809" y="6145301"/>
            <a:ext cx="1584176" cy="682076"/>
          </a:xfrm>
          <a:prstGeom prst="rect">
            <a:avLst/>
          </a:prstGeom>
        </p:spPr>
      </p:pic>
      <p:pic>
        <p:nvPicPr>
          <p:cNvPr id="3" name="1t_13b">
            <a:hlinkClick r:id="" action="ppaction://media"/>
            <a:extLst>
              <a:ext uri="{FF2B5EF4-FFF2-40B4-BE49-F238E27FC236}">
                <a16:creationId xmlns:a16="http://schemas.microsoft.com/office/drawing/2014/main" id="{A834C9CB-99DB-4B52-9B67-5708941814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531" y="908720"/>
            <a:ext cx="6588732" cy="527098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9F0020D-6B1E-4F60-9BF3-458C2781A820}"/>
              </a:ext>
            </a:extLst>
          </p:cNvPr>
          <p:cNvSpPr txBox="1">
            <a:spLocks/>
          </p:cNvSpPr>
          <p:nvPr/>
        </p:nvSpPr>
        <p:spPr>
          <a:xfrm>
            <a:off x="179512" y="867500"/>
            <a:ext cx="5190081" cy="795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E" dirty="0"/>
          </a:p>
        </p:txBody>
      </p:sp>
      <p:sp>
        <p:nvSpPr>
          <p:cNvPr id="8" name="Arrow: Right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41DD6ED3-D344-4CD1-A6E6-11ECE41A7CDF}"/>
              </a:ext>
            </a:extLst>
          </p:cNvPr>
          <p:cNvSpPr/>
          <p:nvPr/>
        </p:nvSpPr>
        <p:spPr>
          <a:xfrm rot="10800000">
            <a:off x="357570" y="6267380"/>
            <a:ext cx="50405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B6BBAE-C593-41EE-806F-5179393D9071}"/>
              </a:ext>
            </a:extLst>
          </p:cNvPr>
          <p:cNvSpPr txBox="1">
            <a:spLocks/>
          </p:cNvSpPr>
          <p:nvPr/>
        </p:nvSpPr>
        <p:spPr>
          <a:xfrm>
            <a:off x="899592" y="6248400"/>
            <a:ext cx="1130399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ga-IE" dirty="0">
                <a:solidFill>
                  <a:schemeClr val="tx1"/>
                </a:solidFill>
              </a:rPr>
              <a:t>Siar</a:t>
            </a:r>
            <a:r>
              <a:rPr lang="en-I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936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3876-B314-472D-9003-046DC664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07100"/>
            <a:ext cx="6347713" cy="1320800"/>
          </a:xfrm>
        </p:spPr>
        <p:txBody>
          <a:bodyPr/>
          <a:lstStyle/>
          <a:p>
            <a:r>
              <a:rPr lang="ga-IE" dirty="0"/>
              <a:t>Triantán Comhchosach</a:t>
            </a:r>
            <a:endParaRPr lang="en-IE" dirty="0"/>
          </a:p>
        </p:txBody>
      </p:sp>
      <p:pic>
        <p:nvPicPr>
          <p:cNvPr id="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13A8B9D-98C6-42AD-A6A1-893BA646D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2007" r="8094" b="15897"/>
          <a:stretch/>
        </p:blipFill>
        <p:spPr>
          <a:xfrm>
            <a:off x="2843809" y="6145301"/>
            <a:ext cx="1584176" cy="6820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9F0020D-6B1E-4F60-9BF3-458C2781A820}"/>
              </a:ext>
            </a:extLst>
          </p:cNvPr>
          <p:cNvSpPr txBox="1">
            <a:spLocks/>
          </p:cNvSpPr>
          <p:nvPr/>
        </p:nvSpPr>
        <p:spPr>
          <a:xfrm>
            <a:off x="179512" y="867500"/>
            <a:ext cx="5190081" cy="795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E" dirty="0"/>
              <a:t>	</a:t>
            </a:r>
          </a:p>
        </p:txBody>
      </p:sp>
      <p:pic>
        <p:nvPicPr>
          <p:cNvPr id="5" name="1t_12b">
            <a:hlinkClick r:id="" action="ppaction://media"/>
            <a:extLst>
              <a:ext uri="{FF2B5EF4-FFF2-40B4-BE49-F238E27FC236}">
                <a16:creationId xmlns:a16="http://schemas.microsoft.com/office/drawing/2014/main" id="{53365063-73DD-4B4E-AEB8-5B59FB1DD2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537" y="867500"/>
            <a:ext cx="6192688" cy="4954150"/>
          </a:xfrm>
          <a:prstGeom prst="rect">
            <a:avLst/>
          </a:prstGeom>
        </p:spPr>
      </p:pic>
      <p:sp>
        <p:nvSpPr>
          <p:cNvPr id="8" name="Arrow: Right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739B7B1F-EDE0-48FA-9F56-CA716CF337F0}"/>
              </a:ext>
            </a:extLst>
          </p:cNvPr>
          <p:cNvSpPr/>
          <p:nvPr/>
        </p:nvSpPr>
        <p:spPr>
          <a:xfrm rot="10800000">
            <a:off x="357570" y="6267380"/>
            <a:ext cx="50405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4DE463-4335-42F9-B9B0-E08D220D96DD}"/>
              </a:ext>
            </a:extLst>
          </p:cNvPr>
          <p:cNvSpPr txBox="1">
            <a:spLocks/>
          </p:cNvSpPr>
          <p:nvPr/>
        </p:nvSpPr>
        <p:spPr>
          <a:xfrm>
            <a:off x="899592" y="6248400"/>
            <a:ext cx="1130399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ga-IE" dirty="0">
                <a:solidFill>
                  <a:schemeClr val="tx1"/>
                </a:solidFill>
              </a:rPr>
              <a:t>Siar</a:t>
            </a:r>
            <a:r>
              <a:rPr lang="en-I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791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3876-B314-472D-9003-046DC664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07100"/>
            <a:ext cx="6347713" cy="1320800"/>
          </a:xfrm>
        </p:spPr>
        <p:txBody>
          <a:bodyPr/>
          <a:lstStyle/>
          <a:p>
            <a:r>
              <a:rPr lang="ga-IE" dirty="0"/>
              <a:t>Triantán Dronuilleach</a:t>
            </a:r>
            <a:r>
              <a:rPr lang="en-IE" dirty="0"/>
              <a:t>	</a:t>
            </a:r>
            <a:br>
              <a:rPr lang="en-IE" dirty="0"/>
            </a:br>
            <a:endParaRPr lang="en-IE" dirty="0"/>
          </a:p>
        </p:txBody>
      </p:sp>
      <p:pic>
        <p:nvPicPr>
          <p:cNvPr id="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13A8B9D-98C6-42AD-A6A1-893BA646D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2007" r="8094" b="15897"/>
          <a:stretch/>
        </p:blipFill>
        <p:spPr>
          <a:xfrm>
            <a:off x="2843809" y="6145301"/>
            <a:ext cx="1584176" cy="682076"/>
          </a:xfrm>
          <a:prstGeom prst="rect">
            <a:avLst/>
          </a:prstGeom>
        </p:spPr>
      </p:pic>
      <p:pic>
        <p:nvPicPr>
          <p:cNvPr id="5" name="1t_14b">
            <a:hlinkClick r:id="" action="ppaction://media"/>
            <a:extLst>
              <a:ext uri="{FF2B5EF4-FFF2-40B4-BE49-F238E27FC236}">
                <a16:creationId xmlns:a16="http://schemas.microsoft.com/office/drawing/2014/main" id="{468E5D84-84E1-46AE-9E8F-ABD40BD4D1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1052736"/>
            <a:ext cx="6177791" cy="4942233"/>
          </a:xfrm>
          <a:prstGeom prst="rect">
            <a:avLst/>
          </a:prstGeom>
        </p:spPr>
      </p:pic>
      <p:sp>
        <p:nvSpPr>
          <p:cNvPr id="9" name="Arrow: Right 8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9E204991-7014-4187-84BB-33E33AA5C744}"/>
              </a:ext>
            </a:extLst>
          </p:cNvPr>
          <p:cNvSpPr/>
          <p:nvPr/>
        </p:nvSpPr>
        <p:spPr>
          <a:xfrm rot="10800000">
            <a:off x="357570" y="6267380"/>
            <a:ext cx="50405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3B0586-FF56-496F-8D6C-07CE7F9F96D4}"/>
              </a:ext>
            </a:extLst>
          </p:cNvPr>
          <p:cNvSpPr txBox="1">
            <a:spLocks/>
          </p:cNvSpPr>
          <p:nvPr/>
        </p:nvSpPr>
        <p:spPr>
          <a:xfrm>
            <a:off x="899592" y="6248400"/>
            <a:ext cx="1130399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ga-IE" dirty="0">
                <a:solidFill>
                  <a:schemeClr val="tx1"/>
                </a:solidFill>
              </a:rPr>
              <a:t>Siar</a:t>
            </a:r>
            <a:r>
              <a:rPr lang="en-I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2576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3876-B314-472D-9003-046DC664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07100"/>
            <a:ext cx="6347713" cy="1320800"/>
          </a:xfrm>
        </p:spPr>
        <p:txBody>
          <a:bodyPr/>
          <a:lstStyle/>
          <a:p>
            <a:r>
              <a:rPr lang="ga-IE" dirty="0"/>
              <a:t>Triantán Scaileánach</a:t>
            </a:r>
            <a:r>
              <a:rPr lang="en-IE" dirty="0"/>
              <a:t>	</a:t>
            </a:r>
          </a:p>
        </p:txBody>
      </p:sp>
      <p:pic>
        <p:nvPicPr>
          <p:cNvPr id="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13A8B9D-98C6-42AD-A6A1-893BA646D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2007" r="8094" b="15897"/>
          <a:stretch/>
        </p:blipFill>
        <p:spPr>
          <a:xfrm>
            <a:off x="2843809" y="6145301"/>
            <a:ext cx="1584176" cy="682076"/>
          </a:xfrm>
          <a:prstGeom prst="rect">
            <a:avLst/>
          </a:prstGeom>
        </p:spPr>
      </p:pic>
      <p:pic>
        <p:nvPicPr>
          <p:cNvPr id="5" name="1t_15b">
            <a:hlinkClick r:id="" action="ppaction://media"/>
            <a:extLst>
              <a:ext uri="{FF2B5EF4-FFF2-40B4-BE49-F238E27FC236}">
                <a16:creationId xmlns:a16="http://schemas.microsoft.com/office/drawing/2014/main" id="{B8138F72-7A0B-47EC-A9E0-79A83596D8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867500"/>
            <a:ext cx="6192688" cy="4954150"/>
          </a:xfrm>
          <a:prstGeom prst="rect">
            <a:avLst/>
          </a:prstGeom>
        </p:spPr>
      </p:pic>
      <p:sp>
        <p:nvSpPr>
          <p:cNvPr id="9" name="Arrow: Right 8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B75040A-18B2-4D90-A34D-F5EE48459BA3}"/>
              </a:ext>
            </a:extLst>
          </p:cNvPr>
          <p:cNvSpPr/>
          <p:nvPr/>
        </p:nvSpPr>
        <p:spPr>
          <a:xfrm rot="10800000">
            <a:off x="357570" y="6267380"/>
            <a:ext cx="50405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D7DFEC-ABF2-4DE4-9BE1-C0800874DD73}"/>
              </a:ext>
            </a:extLst>
          </p:cNvPr>
          <p:cNvSpPr txBox="1">
            <a:spLocks/>
          </p:cNvSpPr>
          <p:nvPr/>
        </p:nvSpPr>
        <p:spPr>
          <a:xfrm>
            <a:off x="899592" y="6248400"/>
            <a:ext cx="1130399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ga-IE" dirty="0">
                <a:solidFill>
                  <a:schemeClr val="tx1"/>
                </a:solidFill>
              </a:rPr>
              <a:t>Siar</a:t>
            </a:r>
            <a:r>
              <a:rPr lang="en-I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138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A43B95B-A174-4862-AF4F-6D2DEE897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2007" r="8094" b="15897"/>
          <a:stretch/>
        </p:blipFill>
        <p:spPr>
          <a:xfrm>
            <a:off x="2843809" y="6145301"/>
            <a:ext cx="1584176" cy="682076"/>
          </a:xfr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626BC36-E45E-451A-92CD-058FCC0C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5" y="154032"/>
            <a:ext cx="8434449" cy="5991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19CCB7-C11C-4C75-8858-55ECDF51D31B}"/>
              </a:ext>
            </a:extLst>
          </p:cNvPr>
          <p:cNvSpPr txBox="1"/>
          <p:nvPr/>
        </p:nvSpPr>
        <p:spPr>
          <a:xfrm>
            <a:off x="1115616" y="282650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Cearnóg</a:t>
            </a:r>
            <a:endParaRPr lang="ga-IE" dirty="0">
              <a:solidFill>
                <a:schemeClr val="bg1">
                  <a:lumMod val="95000"/>
                </a:schemeClr>
              </a:solidFill>
            </a:endParaRPr>
          </a:p>
          <a:p>
            <a:endParaRPr lang="ga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0DAB5-4407-4B1A-8538-5B8CA282A2D2}"/>
              </a:ext>
            </a:extLst>
          </p:cNvPr>
          <p:cNvSpPr txBox="1"/>
          <p:nvPr/>
        </p:nvSpPr>
        <p:spPr>
          <a:xfrm>
            <a:off x="6372200" y="494116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Comhthreomharán</a:t>
            </a:r>
            <a:endParaRPr lang="ga-IE" dirty="0">
              <a:solidFill>
                <a:schemeClr val="bg1">
                  <a:lumMod val="95000"/>
                </a:schemeClr>
              </a:solidFill>
            </a:endParaRPr>
          </a:p>
          <a:p>
            <a:endParaRPr lang="ga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04E03-AC69-4624-9700-96142FB765AD}"/>
              </a:ext>
            </a:extLst>
          </p:cNvPr>
          <p:cNvSpPr txBox="1"/>
          <p:nvPr/>
        </p:nvSpPr>
        <p:spPr>
          <a:xfrm>
            <a:off x="4955912" y="494116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Rombas</a:t>
            </a:r>
            <a:endParaRPr lang="ga-IE" dirty="0">
              <a:solidFill>
                <a:schemeClr val="bg1">
                  <a:lumMod val="95000"/>
                </a:schemeClr>
              </a:solidFill>
            </a:endParaRPr>
          </a:p>
          <a:p>
            <a:endParaRPr lang="ga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93035-85C1-43EA-A63C-A84A706ECE6B}"/>
              </a:ext>
            </a:extLst>
          </p:cNvPr>
          <p:cNvSpPr txBox="1"/>
          <p:nvPr/>
        </p:nvSpPr>
        <p:spPr>
          <a:xfrm>
            <a:off x="3347865" y="501317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Ciorcal</a:t>
            </a:r>
            <a:endParaRPr lang="ga-IE" dirty="0">
              <a:solidFill>
                <a:schemeClr val="bg1">
                  <a:lumMod val="95000"/>
                </a:schemeClr>
              </a:solidFill>
            </a:endParaRPr>
          </a:p>
          <a:p>
            <a:endParaRPr lang="ga-I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C9DFCF-7C49-476B-8308-525971F99AF6}"/>
              </a:ext>
            </a:extLst>
          </p:cNvPr>
          <p:cNvSpPr txBox="1"/>
          <p:nvPr/>
        </p:nvSpPr>
        <p:spPr>
          <a:xfrm>
            <a:off x="951472" y="486916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Leathchiorcal</a:t>
            </a:r>
            <a:endParaRPr lang="ga-IE" dirty="0">
              <a:solidFill>
                <a:schemeClr val="bg1">
                  <a:lumMod val="95000"/>
                </a:schemeClr>
              </a:solidFill>
            </a:endParaRPr>
          </a:p>
          <a:p>
            <a:endParaRPr lang="ga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EFD4D6-1EE8-4D3A-B6C0-B1B83F090165}"/>
              </a:ext>
            </a:extLst>
          </p:cNvPr>
          <p:cNvSpPr txBox="1"/>
          <p:nvPr/>
        </p:nvSpPr>
        <p:spPr>
          <a:xfrm>
            <a:off x="6809674" y="2852936"/>
            <a:ext cx="13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Ubhchruth</a:t>
            </a:r>
            <a:endParaRPr lang="ga-IE" dirty="0">
              <a:solidFill>
                <a:schemeClr val="bg1">
                  <a:lumMod val="95000"/>
                </a:schemeClr>
              </a:solidFill>
            </a:endParaRPr>
          </a:p>
          <a:p>
            <a:endParaRPr lang="ga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D3CB7A-2BB3-4949-8800-EBE9CEDAAFE1}"/>
              </a:ext>
            </a:extLst>
          </p:cNvPr>
          <p:cNvSpPr txBox="1"/>
          <p:nvPr/>
        </p:nvSpPr>
        <p:spPr>
          <a:xfrm>
            <a:off x="3719900" y="2808134"/>
            <a:ext cx="1428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Dronuilleog</a:t>
            </a:r>
            <a:endParaRPr lang="ga-IE" dirty="0">
              <a:solidFill>
                <a:schemeClr val="bg1">
                  <a:lumMod val="95000"/>
                </a:schemeClr>
              </a:solidFill>
            </a:endParaRPr>
          </a:p>
          <a:p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42750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A43B95B-A174-4862-AF4F-6D2DEE897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2007" r="8094" b="15897"/>
          <a:stretch/>
        </p:blipFill>
        <p:spPr>
          <a:xfrm>
            <a:off x="2843809" y="6145301"/>
            <a:ext cx="1584176" cy="682076"/>
          </a:xfr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665F6C-21E5-4791-8C88-BD97CD3C6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4" y="115932"/>
            <a:ext cx="8496362" cy="6029369"/>
          </a:xfrm>
          <a:prstGeom prst="rect">
            <a:avLst/>
          </a:prstGeom>
        </p:spPr>
      </p:pic>
      <p:sp>
        <p:nvSpPr>
          <p:cNvPr id="7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id="{51018558-C1EF-4B66-B508-CA329FADA780}"/>
              </a:ext>
            </a:extLst>
          </p:cNvPr>
          <p:cNvSpPr/>
          <p:nvPr/>
        </p:nvSpPr>
        <p:spPr>
          <a:xfrm>
            <a:off x="809437" y="1098190"/>
            <a:ext cx="1944216" cy="180020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4" name="Hexagon 13">
            <a:hlinkClick r:id="rId5" action="ppaction://hlinksldjump"/>
            <a:extLst>
              <a:ext uri="{FF2B5EF4-FFF2-40B4-BE49-F238E27FC236}">
                <a16:creationId xmlns:a16="http://schemas.microsoft.com/office/drawing/2014/main" id="{5A8DC0AF-60CC-464E-8940-F37962318BA9}"/>
              </a:ext>
            </a:extLst>
          </p:cNvPr>
          <p:cNvSpPr/>
          <p:nvPr/>
        </p:nvSpPr>
        <p:spPr>
          <a:xfrm>
            <a:off x="3607282" y="1174164"/>
            <a:ext cx="1872207" cy="1728192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5" name="Heptagon 14">
            <a:hlinkClick r:id="rId6" action="ppaction://hlinksldjump"/>
            <a:extLst>
              <a:ext uri="{FF2B5EF4-FFF2-40B4-BE49-F238E27FC236}">
                <a16:creationId xmlns:a16="http://schemas.microsoft.com/office/drawing/2014/main" id="{D6350BCA-7115-4F7F-B00E-D60E44A8D4BD}"/>
              </a:ext>
            </a:extLst>
          </p:cNvPr>
          <p:cNvSpPr/>
          <p:nvPr/>
        </p:nvSpPr>
        <p:spPr>
          <a:xfrm>
            <a:off x="6244371" y="1174164"/>
            <a:ext cx="1944216" cy="1728192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7" name="Octagon 16">
            <a:hlinkClick r:id="rId7" action="ppaction://hlinksldjump"/>
            <a:extLst>
              <a:ext uri="{FF2B5EF4-FFF2-40B4-BE49-F238E27FC236}">
                <a16:creationId xmlns:a16="http://schemas.microsoft.com/office/drawing/2014/main" id="{7F90C0C7-F3D3-412D-8BCE-1E63E994ADDB}"/>
              </a:ext>
            </a:extLst>
          </p:cNvPr>
          <p:cNvSpPr/>
          <p:nvPr/>
        </p:nvSpPr>
        <p:spPr>
          <a:xfrm>
            <a:off x="1734996" y="3390195"/>
            <a:ext cx="2088232" cy="2016224"/>
          </a:xfrm>
          <a:prstGeom prst="oc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80D5B8-291D-4B70-BEBD-7C771E475733}"/>
              </a:ext>
            </a:extLst>
          </p:cNvPr>
          <p:cNvSpPr txBox="1"/>
          <p:nvPr/>
        </p:nvSpPr>
        <p:spPr>
          <a:xfrm>
            <a:off x="1097315" y="288648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Peinteagán</a:t>
            </a:r>
            <a:endParaRPr lang="ga-IE" dirty="0">
              <a:solidFill>
                <a:schemeClr val="bg1">
                  <a:lumMod val="95000"/>
                </a:schemeClr>
              </a:solidFill>
            </a:endParaRPr>
          </a:p>
          <a:p>
            <a:endParaRPr lang="ga-I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11B0AE-E52C-4FE8-A1D7-4DDAD5120BA5}"/>
              </a:ext>
            </a:extLst>
          </p:cNvPr>
          <p:cNvSpPr txBox="1"/>
          <p:nvPr/>
        </p:nvSpPr>
        <p:spPr>
          <a:xfrm>
            <a:off x="2195737" y="540641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Ochtagán</a:t>
            </a:r>
            <a:endParaRPr lang="ga-IE" dirty="0">
              <a:solidFill>
                <a:schemeClr val="bg1">
                  <a:lumMod val="95000"/>
                </a:schemeClr>
              </a:solidFill>
            </a:endParaRPr>
          </a:p>
          <a:p>
            <a:endParaRPr lang="ga-I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1B4096-1E48-491C-ABA7-A0DA6ADD1706}"/>
              </a:ext>
            </a:extLst>
          </p:cNvPr>
          <p:cNvSpPr txBox="1"/>
          <p:nvPr/>
        </p:nvSpPr>
        <p:spPr>
          <a:xfrm>
            <a:off x="4355976" y="4062163"/>
            <a:ext cx="4104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Clicéail ar aon cruth chun féachaint ar físeáin míniúcháin.</a:t>
            </a:r>
            <a:endParaRPr lang="ga-IE" dirty="0">
              <a:solidFill>
                <a:schemeClr val="bg1">
                  <a:lumMod val="95000"/>
                </a:schemeClr>
              </a:solidFill>
            </a:endParaRPr>
          </a:p>
          <a:p>
            <a:endParaRPr lang="ga-I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7903CE-AC62-4D61-91A5-498AA0E8FCBC}"/>
              </a:ext>
            </a:extLst>
          </p:cNvPr>
          <p:cNvSpPr txBox="1"/>
          <p:nvPr/>
        </p:nvSpPr>
        <p:spPr>
          <a:xfrm>
            <a:off x="3856191" y="292022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Heicseagán</a:t>
            </a:r>
            <a:endParaRPr lang="ga-IE" dirty="0">
              <a:solidFill>
                <a:schemeClr val="bg1">
                  <a:lumMod val="95000"/>
                </a:schemeClr>
              </a:solidFill>
            </a:endParaRPr>
          </a:p>
          <a:p>
            <a:endParaRPr lang="ga-I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652923-0AB9-43DA-9549-06243303509C}"/>
              </a:ext>
            </a:extLst>
          </p:cNvPr>
          <p:cNvSpPr txBox="1"/>
          <p:nvPr/>
        </p:nvSpPr>
        <p:spPr>
          <a:xfrm>
            <a:off x="6549296" y="289839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Heipteagán</a:t>
            </a:r>
            <a:endParaRPr lang="ga-IE" dirty="0">
              <a:solidFill>
                <a:schemeClr val="bg1">
                  <a:lumMod val="95000"/>
                </a:schemeClr>
              </a:solidFill>
            </a:endParaRPr>
          </a:p>
          <a:p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11414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5AA8B3-6AE4-414A-9E10-6B2D938EC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" y="263455"/>
            <a:ext cx="8150142" cy="5766871"/>
          </a:xfrm>
          <a:prstGeom prst="rect">
            <a:avLst/>
          </a:prstGeom>
        </p:spPr>
      </p:pic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A43B95B-A174-4862-AF4F-6D2DEE897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2007" r="8094" b="15897"/>
          <a:stretch/>
        </p:blipFill>
        <p:spPr>
          <a:xfrm>
            <a:off x="2843809" y="6145301"/>
            <a:ext cx="1584176" cy="68207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8AA1FE-0CBC-44D2-8087-6551A69417CE}"/>
              </a:ext>
            </a:extLst>
          </p:cNvPr>
          <p:cNvSpPr txBox="1"/>
          <p:nvPr/>
        </p:nvSpPr>
        <p:spPr>
          <a:xfrm>
            <a:off x="1547664" y="119675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Triantán Comhsleasach:</a:t>
            </a:r>
          </a:p>
          <a:p>
            <a:r>
              <a:rPr lang="ga-IE" dirty="0">
                <a:solidFill>
                  <a:schemeClr val="bg1">
                    <a:lumMod val="95000"/>
                  </a:schemeClr>
                </a:solidFill>
              </a:rPr>
              <a:t>Gach slios cothrom.</a:t>
            </a:r>
          </a:p>
          <a:p>
            <a:r>
              <a:rPr lang="ga-IE" dirty="0">
                <a:solidFill>
                  <a:schemeClr val="bg1">
                    <a:lumMod val="95000"/>
                  </a:schemeClr>
                </a:solidFill>
              </a:rPr>
              <a:t>Gach uillinn cothrom.</a:t>
            </a:r>
          </a:p>
          <a:p>
            <a:endParaRPr lang="ga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4237A-F7CA-41C7-8BCB-83D1F4941543}"/>
              </a:ext>
            </a:extLst>
          </p:cNvPr>
          <p:cNvSpPr txBox="1"/>
          <p:nvPr/>
        </p:nvSpPr>
        <p:spPr>
          <a:xfrm>
            <a:off x="5634961" y="141277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Triantán Comhchosach:</a:t>
            </a:r>
          </a:p>
          <a:p>
            <a:r>
              <a:rPr lang="ga-IE" dirty="0">
                <a:solidFill>
                  <a:schemeClr val="bg1">
                    <a:lumMod val="95000"/>
                  </a:schemeClr>
                </a:solidFill>
              </a:rPr>
              <a:t>Dhá shlios cothrom.</a:t>
            </a:r>
          </a:p>
          <a:p>
            <a:r>
              <a:rPr lang="ga-IE" dirty="0">
                <a:solidFill>
                  <a:schemeClr val="bg1">
                    <a:lumMod val="95000"/>
                  </a:schemeClr>
                </a:solidFill>
              </a:rPr>
              <a:t>Dhá uillinn cothrom.</a:t>
            </a:r>
          </a:p>
          <a:p>
            <a:endParaRPr lang="ga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BD3302-FE5C-44C3-AB35-C2B86D7C2A54}"/>
              </a:ext>
            </a:extLst>
          </p:cNvPr>
          <p:cNvSpPr txBox="1"/>
          <p:nvPr/>
        </p:nvSpPr>
        <p:spPr>
          <a:xfrm>
            <a:off x="1187624" y="320996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Triantán Dronuilleach:</a:t>
            </a:r>
          </a:p>
          <a:p>
            <a:r>
              <a:rPr lang="ga-IE" dirty="0">
                <a:solidFill>
                  <a:schemeClr val="bg1">
                    <a:lumMod val="95000"/>
                  </a:schemeClr>
                </a:solidFill>
              </a:rPr>
              <a:t>Dronuillin amháin.</a:t>
            </a:r>
          </a:p>
          <a:p>
            <a:endParaRPr lang="ga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8142FA-F1DE-4383-9E16-9E548F8E3F6C}"/>
              </a:ext>
            </a:extLst>
          </p:cNvPr>
          <p:cNvSpPr txBox="1"/>
          <p:nvPr/>
        </p:nvSpPr>
        <p:spPr>
          <a:xfrm>
            <a:off x="5639686" y="347152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Triantán Scaileánach:</a:t>
            </a:r>
          </a:p>
          <a:p>
            <a:r>
              <a:rPr lang="ga-IE" dirty="0">
                <a:solidFill>
                  <a:schemeClr val="bg1">
                    <a:lumMod val="95000"/>
                  </a:schemeClr>
                </a:solidFill>
              </a:rPr>
              <a:t>Gan slios cothrom.</a:t>
            </a:r>
          </a:p>
          <a:p>
            <a:r>
              <a:rPr lang="ga-IE" dirty="0">
                <a:solidFill>
                  <a:schemeClr val="bg1">
                    <a:lumMod val="95000"/>
                  </a:schemeClr>
                </a:solidFill>
              </a:rPr>
              <a:t>Gan uillinn cothrom.</a:t>
            </a:r>
          </a:p>
          <a:p>
            <a:endParaRPr lang="ga-IE" dirty="0"/>
          </a:p>
        </p:txBody>
      </p:sp>
      <p:sp>
        <p:nvSpPr>
          <p:cNvPr id="7" name="Isosceles Triangle 6">
            <a:hlinkClick r:id="rId4" action="ppaction://hlinksldjump"/>
            <a:extLst>
              <a:ext uri="{FF2B5EF4-FFF2-40B4-BE49-F238E27FC236}">
                <a16:creationId xmlns:a16="http://schemas.microsoft.com/office/drawing/2014/main" id="{36E50DBB-3DB8-4162-ADA7-DA6993A8153D}"/>
              </a:ext>
            </a:extLst>
          </p:cNvPr>
          <p:cNvSpPr/>
          <p:nvPr/>
        </p:nvSpPr>
        <p:spPr>
          <a:xfrm>
            <a:off x="107972" y="1274141"/>
            <a:ext cx="1800200" cy="151216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1" name="Isosceles Triangle 10">
            <a:hlinkClick r:id="rId5" action="ppaction://hlinksldjump"/>
            <a:extLst>
              <a:ext uri="{FF2B5EF4-FFF2-40B4-BE49-F238E27FC236}">
                <a16:creationId xmlns:a16="http://schemas.microsoft.com/office/drawing/2014/main" id="{1342E4AE-50B2-4C71-AD08-59B98C8A04BE}"/>
              </a:ext>
            </a:extLst>
          </p:cNvPr>
          <p:cNvSpPr/>
          <p:nvPr/>
        </p:nvSpPr>
        <p:spPr>
          <a:xfrm>
            <a:off x="4143071" y="1172652"/>
            <a:ext cx="1453397" cy="208823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2" name="Right Triangle 11">
            <a:hlinkClick r:id="rId6" action="ppaction://hlinksldjump"/>
            <a:extLst>
              <a:ext uri="{FF2B5EF4-FFF2-40B4-BE49-F238E27FC236}">
                <a16:creationId xmlns:a16="http://schemas.microsoft.com/office/drawing/2014/main" id="{94509CEE-F9CD-4555-A6F1-A266B0887D9B}"/>
              </a:ext>
            </a:extLst>
          </p:cNvPr>
          <p:cNvSpPr/>
          <p:nvPr/>
        </p:nvSpPr>
        <p:spPr>
          <a:xfrm>
            <a:off x="395536" y="3146891"/>
            <a:ext cx="1800200" cy="1849601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3" name="Isosceles Triangle 12">
            <a:hlinkClick r:id="rId7" action="ppaction://hlinksldjump"/>
            <a:extLst>
              <a:ext uri="{FF2B5EF4-FFF2-40B4-BE49-F238E27FC236}">
                <a16:creationId xmlns:a16="http://schemas.microsoft.com/office/drawing/2014/main" id="{2097DCA8-6B2E-45E0-BDEE-7B6C20DAFEF3}"/>
              </a:ext>
            </a:extLst>
          </p:cNvPr>
          <p:cNvSpPr/>
          <p:nvPr/>
        </p:nvSpPr>
        <p:spPr>
          <a:xfrm>
            <a:off x="3663688" y="4028872"/>
            <a:ext cx="3600400" cy="864096"/>
          </a:xfrm>
          <a:prstGeom prst="triangle">
            <a:avLst>
              <a:gd name="adj" fmla="val 238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237F3-523E-4980-A4B9-D1A83F7DC8B2}"/>
              </a:ext>
            </a:extLst>
          </p:cNvPr>
          <p:cNvSpPr txBox="1"/>
          <p:nvPr/>
        </p:nvSpPr>
        <p:spPr>
          <a:xfrm>
            <a:off x="3744270" y="5171386"/>
            <a:ext cx="4586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Clicéail ar aon cruth chun féachaint ar físeáin míniúcháin.</a:t>
            </a:r>
            <a:endParaRPr lang="ga-I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A43B95B-A174-4862-AF4F-6D2DEE897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2007" r="8094" b="15897"/>
          <a:stretch/>
        </p:blipFill>
        <p:spPr>
          <a:xfrm>
            <a:off x="2843809" y="6145301"/>
            <a:ext cx="1584176" cy="682076"/>
          </a:xfr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AF959D-B655-42EE-B489-324F9136D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3" y="332657"/>
            <a:ext cx="8157392" cy="5788822"/>
          </a:xfrm>
          <a:prstGeom prst="rect">
            <a:avLst/>
          </a:prstGeom>
        </p:spPr>
      </p:pic>
      <p:sp>
        <p:nvSpPr>
          <p:cNvPr id="11" name="Text Box 1">
            <a:extLst>
              <a:ext uri="{FF2B5EF4-FFF2-40B4-BE49-F238E27FC236}">
                <a16:creationId xmlns:a16="http://schemas.microsoft.com/office/drawing/2014/main" id="{64C1B0C5-F638-4B87-B7F1-AE91A19E0E62}"/>
              </a:ext>
            </a:extLst>
          </p:cNvPr>
          <p:cNvSpPr txBox="1"/>
          <p:nvPr/>
        </p:nvSpPr>
        <p:spPr>
          <a:xfrm>
            <a:off x="508940" y="1350004"/>
            <a:ext cx="3953640" cy="81718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ga-IE" sz="4000" b="1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Ceathairshleasán</a:t>
            </a:r>
            <a:endParaRPr lang="ga-IE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3930D9-BC26-4D19-BE7E-59E86A8E3180}"/>
              </a:ext>
            </a:extLst>
          </p:cNvPr>
          <p:cNvSpPr txBox="1"/>
          <p:nvPr/>
        </p:nvSpPr>
        <p:spPr>
          <a:xfrm>
            <a:off x="4572000" y="1484784"/>
            <a:ext cx="3296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Ceathairshleasán: </a:t>
            </a:r>
            <a:r>
              <a:rPr lang="ga-IE" dirty="0">
                <a:solidFill>
                  <a:schemeClr val="bg1">
                    <a:lumMod val="95000"/>
                  </a:schemeClr>
                </a:solidFill>
              </a:rPr>
              <a:t>Aon cruth le ceithre taobh nó sleas.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8D3F1B-B996-4A0A-A359-721E573F2E31}"/>
              </a:ext>
            </a:extLst>
          </p:cNvPr>
          <p:cNvSpPr/>
          <p:nvPr/>
        </p:nvSpPr>
        <p:spPr>
          <a:xfrm>
            <a:off x="971600" y="2420888"/>
            <a:ext cx="2232248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E622B232-DEE5-4452-A3D3-12E8F2FDC81E}"/>
              </a:ext>
            </a:extLst>
          </p:cNvPr>
          <p:cNvSpPr/>
          <p:nvPr/>
        </p:nvSpPr>
        <p:spPr>
          <a:xfrm>
            <a:off x="3851920" y="2996952"/>
            <a:ext cx="1944216" cy="1440160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26" name="Trapezoid 25">
            <a:extLst>
              <a:ext uri="{FF2B5EF4-FFF2-40B4-BE49-F238E27FC236}">
                <a16:creationId xmlns:a16="http://schemas.microsoft.com/office/drawing/2014/main" id="{5DB8002F-5B28-411F-BD92-31EFA5D3F68E}"/>
              </a:ext>
            </a:extLst>
          </p:cNvPr>
          <p:cNvSpPr/>
          <p:nvPr/>
        </p:nvSpPr>
        <p:spPr>
          <a:xfrm rot="4111830">
            <a:off x="661951" y="4051980"/>
            <a:ext cx="1872208" cy="1296144"/>
          </a:xfrm>
          <a:prstGeom prst="trapezoid">
            <a:avLst>
              <a:gd name="adj" fmla="val 545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FF56426A-1DB8-4ECF-854F-A8EB821C6C2F}"/>
              </a:ext>
            </a:extLst>
          </p:cNvPr>
          <p:cNvSpPr/>
          <p:nvPr/>
        </p:nvSpPr>
        <p:spPr>
          <a:xfrm>
            <a:off x="6732240" y="4077072"/>
            <a:ext cx="1368152" cy="1728192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8DE3BEE1-2F8B-439A-8073-3E02BAE588A6}"/>
              </a:ext>
            </a:extLst>
          </p:cNvPr>
          <p:cNvSpPr/>
          <p:nvPr/>
        </p:nvSpPr>
        <p:spPr>
          <a:xfrm>
            <a:off x="2771800" y="5276115"/>
            <a:ext cx="2592288" cy="361781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6CBB2E-A6C6-475C-9A73-445248FF5ED9}"/>
              </a:ext>
            </a:extLst>
          </p:cNvPr>
          <p:cNvSpPr/>
          <p:nvPr/>
        </p:nvSpPr>
        <p:spPr>
          <a:xfrm>
            <a:off x="6660232" y="2636912"/>
            <a:ext cx="1008112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21832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A43B95B-A174-4862-AF4F-6D2DEE897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2007" r="8094" b="15897"/>
          <a:stretch/>
        </p:blipFill>
        <p:spPr>
          <a:xfrm>
            <a:off x="2843809" y="6145301"/>
            <a:ext cx="1584176" cy="682076"/>
          </a:xfr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AF959D-B655-42EE-B489-324F9136D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2" y="188640"/>
            <a:ext cx="8393905" cy="5956661"/>
          </a:xfrm>
          <a:prstGeom prst="rect">
            <a:avLst/>
          </a:prstGeom>
        </p:spPr>
      </p:pic>
      <p:sp>
        <p:nvSpPr>
          <p:cNvPr id="11" name="Text Box 1">
            <a:extLst>
              <a:ext uri="{FF2B5EF4-FFF2-40B4-BE49-F238E27FC236}">
                <a16:creationId xmlns:a16="http://schemas.microsoft.com/office/drawing/2014/main" id="{64C1B0C5-F638-4B87-B7F1-AE91A19E0E62}"/>
              </a:ext>
            </a:extLst>
          </p:cNvPr>
          <p:cNvSpPr txBox="1"/>
          <p:nvPr/>
        </p:nvSpPr>
        <p:spPr>
          <a:xfrm>
            <a:off x="395536" y="1340768"/>
            <a:ext cx="3953640" cy="81718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ga-IE" sz="4000" b="1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Traipéisiam</a:t>
            </a:r>
            <a:endParaRPr lang="ga-IE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3930D9-BC26-4D19-BE7E-59E86A8E3180}"/>
              </a:ext>
            </a:extLst>
          </p:cNvPr>
          <p:cNvSpPr txBox="1"/>
          <p:nvPr/>
        </p:nvSpPr>
        <p:spPr>
          <a:xfrm>
            <a:off x="3779912" y="1436999"/>
            <a:ext cx="4232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Traipéisiam: </a:t>
            </a:r>
            <a:r>
              <a:rPr lang="ga-IE" dirty="0">
                <a:solidFill>
                  <a:schemeClr val="bg1">
                    <a:lumMod val="95000"/>
                  </a:schemeClr>
                </a:solidFill>
              </a:rPr>
              <a:t>Is ceathairshleasán é ach bíonn dhá líne comhthreomhara ann.</a:t>
            </a:r>
          </a:p>
        </p:txBody>
      </p:sp>
      <p:pic>
        <p:nvPicPr>
          <p:cNvPr id="17" name="Picture 16" descr="A picture containing green, sign&#10;&#10;Description automatically generated">
            <a:extLst>
              <a:ext uri="{FF2B5EF4-FFF2-40B4-BE49-F238E27FC236}">
                <a16:creationId xmlns:a16="http://schemas.microsoft.com/office/drawing/2014/main" id="{1AE7B124-5D68-420B-A82D-5E202F546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57" y="2260463"/>
            <a:ext cx="2578242" cy="1587620"/>
          </a:xfrm>
          <a:prstGeom prst="rect">
            <a:avLst/>
          </a:prstGeom>
        </p:spPr>
      </p:pic>
      <p:pic>
        <p:nvPicPr>
          <p:cNvPr id="19" name="Picture 18" descr="A picture containing table, sitting, blue, street&#10;&#10;Description automatically generated">
            <a:extLst>
              <a:ext uri="{FF2B5EF4-FFF2-40B4-BE49-F238E27FC236}">
                <a16:creationId xmlns:a16="http://schemas.microsoft.com/office/drawing/2014/main" id="{AF9805F6-F942-4091-A1B3-D416A15CF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12" y="2219631"/>
            <a:ext cx="2771421" cy="1649927"/>
          </a:xfrm>
          <a:prstGeom prst="rect">
            <a:avLst/>
          </a:prstGeom>
        </p:spPr>
      </p:pic>
      <p:pic>
        <p:nvPicPr>
          <p:cNvPr id="21" name="Picture 20" descr="A picture containing furniture, building, rug, sitting&#10;&#10;Description automatically generated">
            <a:extLst>
              <a:ext uri="{FF2B5EF4-FFF2-40B4-BE49-F238E27FC236}">
                <a16:creationId xmlns:a16="http://schemas.microsoft.com/office/drawing/2014/main" id="{FA5CD8C4-EF64-4B51-B520-666C295A69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38" y="4595799"/>
            <a:ext cx="2794874" cy="1197803"/>
          </a:xfrm>
          <a:prstGeom prst="rect">
            <a:avLst/>
          </a:prstGeom>
        </p:spPr>
      </p:pic>
      <p:pic>
        <p:nvPicPr>
          <p:cNvPr id="23" name="Picture 22" descr="A picture containing outdoor, furniture, rug, sitting&#10;&#10;Description automatically generated">
            <a:extLst>
              <a:ext uri="{FF2B5EF4-FFF2-40B4-BE49-F238E27FC236}">
                <a16:creationId xmlns:a16="http://schemas.microsoft.com/office/drawing/2014/main" id="{0B70F640-B2B3-44C4-8731-04BCB0842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12" y="4579775"/>
            <a:ext cx="3248267" cy="12602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3692F0-20A2-4788-8E69-A4B0CD35B9CA}"/>
                  </a:ext>
                </a:extLst>
              </p14:cNvPr>
              <p14:cNvContentPartPr/>
              <p14:nvPr/>
            </p14:nvContentPartPr>
            <p14:xfrm>
              <a:off x="2264703" y="2266560"/>
              <a:ext cx="32400" cy="328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3692F0-20A2-4788-8E69-A4B0CD35B9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7063" y="2248920"/>
                <a:ext cx="680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81D10E-E6C6-4FEA-8EB1-C4C7A171B168}"/>
                  </a:ext>
                </a:extLst>
              </p14:cNvPr>
              <p14:cNvContentPartPr/>
              <p14:nvPr/>
            </p14:nvContentPartPr>
            <p14:xfrm>
              <a:off x="2240583" y="3606840"/>
              <a:ext cx="32760" cy="267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81D10E-E6C6-4FEA-8EB1-C4C7A171B1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2943" y="3588840"/>
                <a:ext cx="684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58219A-89D0-4D25-8FC2-2F6AAAC326BE}"/>
                  </a:ext>
                </a:extLst>
              </p14:cNvPr>
              <p14:cNvContentPartPr/>
              <p14:nvPr/>
            </p14:nvContentPartPr>
            <p14:xfrm>
              <a:off x="6567423" y="2143800"/>
              <a:ext cx="65880" cy="360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58219A-89D0-4D25-8FC2-2F6AAAC326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49783" y="2125800"/>
                <a:ext cx="10152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49CCE4D-DA2D-44A5-8845-33C1D918E0C7}"/>
                  </a:ext>
                </a:extLst>
              </p14:cNvPr>
              <p14:cNvContentPartPr/>
              <p14:nvPr/>
            </p14:nvContentPartPr>
            <p14:xfrm>
              <a:off x="6569943" y="3670200"/>
              <a:ext cx="49680" cy="246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49CCE4D-DA2D-44A5-8845-33C1D918E0C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52303" y="3652200"/>
                <a:ext cx="853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CA74FE-0796-4992-BCE2-4117269C149D}"/>
                  </a:ext>
                </a:extLst>
              </p14:cNvPr>
              <p14:cNvContentPartPr/>
              <p14:nvPr/>
            </p14:nvContentPartPr>
            <p14:xfrm>
              <a:off x="1925223" y="4599360"/>
              <a:ext cx="75600" cy="235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CA74FE-0796-4992-BCE2-4117269C149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07223" y="4581360"/>
                <a:ext cx="111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05AAE43-FD33-46DF-A291-6D5952477E57}"/>
                  </a:ext>
                </a:extLst>
              </p14:cNvPr>
              <p14:cNvContentPartPr/>
              <p14:nvPr/>
            </p14:nvContentPartPr>
            <p14:xfrm>
              <a:off x="2002983" y="5589720"/>
              <a:ext cx="48600" cy="232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05AAE43-FD33-46DF-A291-6D5952477E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85343" y="5571720"/>
                <a:ext cx="842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0C58151-0B17-4E14-917B-A3B9C2C6217C}"/>
                  </a:ext>
                </a:extLst>
              </p14:cNvPr>
              <p14:cNvContentPartPr/>
              <p14:nvPr/>
            </p14:nvContentPartPr>
            <p14:xfrm>
              <a:off x="6290223" y="4546440"/>
              <a:ext cx="30960" cy="292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0C58151-0B17-4E14-917B-A3B9C2C6217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72583" y="4528440"/>
                <a:ext cx="666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69FE97E-1012-4E8C-9EA0-8F4A58E42A35}"/>
                  </a:ext>
                </a:extLst>
              </p14:cNvPr>
              <p14:cNvContentPartPr/>
              <p14:nvPr/>
            </p14:nvContentPartPr>
            <p14:xfrm>
              <a:off x="6303903" y="5611680"/>
              <a:ext cx="21240" cy="270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69FE97E-1012-4E8C-9EA0-8F4A58E42A3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85903" y="5593680"/>
                <a:ext cx="56880" cy="3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35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A43B95B-A174-4862-AF4F-6D2DEE897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2007" r="8094" b="15897"/>
          <a:stretch/>
        </p:blipFill>
        <p:spPr>
          <a:xfrm>
            <a:off x="2843809" y="6145301"/>
            <a:ext cx="1584176" cy="682076"/>
          </a:xfr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AF959D-B655-42EE-B489-324F9136D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9" y="220635"/>
            <a:ext cx="8393905" cy="5956661"/>
          </a:xfrm>
          <a:prstGeom prst="rect">
            <a:avLst/>
          </a:prstGeom>
        </p:spPr>
      </p:pic>
      <p:sp>
        <p:nvSpPr>
          <p:cNvPr id="11" name="Text Box 1">
            <a:extLst>
              <a:ext uri="{FF2B5EF4-FFF2-40B4-BE49-F238E27FC236}">
                <a16:creationId xmlns:a16="http://schemas.microsoft.com/office/drawing/2014/main" id="{64C1B0C5-F638-4B87-B7F1-AE91A19E0E62}"/>
              </a:ext>
            </a:extLst>
          </p:cNvPr>
          <p:cNvSpPr txBox="1"/>
          <p:nvPr/>
        </p:nvSpPr>
        <p:spPr>
          <a:xfrm>
            <a:off x="395536" y="1340768"/>
            <a:ext cx="3953640" cy="81718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ga-IE" sz="4000" b="1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Traipéisiam</a:t>
            </a:r>
            <a:endParaRPr lang="ga-IE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3930D9-BC26-4D19-BE7E-59E86A8E3180}"/>
              </a:ext>
            </a:extLst>
          </p:cNvPr>
          <p:cNvSpPr txBox="1"/>
          <p:nvPr/>
        </p:nvSpPr>
        <p:spPr>
          <a:xfrm>
            <a:off x="3779912" y="1436999"/>
            <a:ext cx="4232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b="1" dirty="0">
                <a:solidFill>
                  <a:schemeClr val="bg1">
                    <a:lumMod val="95000"/>
                  </a:schemeClr>
                </a:solidFill>
              </a:rPr>
              <a:t>Traipéisiam: </a:t>
            </a:r>
            <a:r>
              <a:rPr lang="ga-IE" dirty="0">
                <a:solidFill>
                  <a:schemeClr val="bg1">
                    <a:lumMod val="95000"/>
                  </a:schemeClr>
                </a:solidFill>
              </a:rPr>
              <a:t>Tá sé cosúil le triantán ach ta píosa gearradh de.</a:t>
            </a: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D6CFDF0C-F90C-4D38-861A-34965D79E8B5}"/>
              </a:ext>
            </a:extLst>
          </p:cNvPr>
          <p:cNvSpPr/>
          <p:nvPr/>
        </p:nvSpPr>
        <p:spPr>
          <a:xfrm>
            <a:off x="1043608" y="4169177"/>
            <a:ext cx="2736304" cy="1584176"/>
          </a:xfrm>
          <a:prstGeom prst="trapezoid">
            <a:avLst>
              <a:gd name="adj" fmla="val 447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4B8F857-F8E2-448F-9FFD-6DB6AF0A8B6E}"/>
              </a:ext>
            </a:extLst>
          </p:cNvPr>
          <p:cNvSpPr/>
          <p:nvPr/>
        </p:nvSpPr>
        <p:spPr>
          <a:xfrm>
            <a:off x="1763688" y="2778548"/>
            <a:ext cx="1296144" cy="136815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6607AC-AC38-49DB-AD11-7A2F4DD946BC}"/>
              </a:ext>
            </a:extLst>
          </p:cNvPr>
          <p:cNvCxnSpPr/>
          <p:nvPr/>
        </p:nvCxnSpPr>
        <p:spPr>
          <a:xfrm>
            <a:off x="827584" y="4149080"/>
            <a:ext cx="316835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rapezoid 21">
            <a:extLst>
              <a:ext uri="{FF2B5EF4-FFF2-40B4-BE49-F238E27FC236}">
                <a16:creationId xmlns:a16="http://schemas.microsoft.com/office/drawing/2014/main" id="{C7413D7E-5E9B-442F-AC5E-AFDA149DF05D}"/>
              </a:ext>
            </a:extLst>
          </p:cNvPr>
          <p:cNvSpPr/>
          <p:nvPr/>
        </p:nvSpPr>
        <p:spPr>
          <a:xfrm>
            <a:off x="4914766" y="2996952"/>
            <a:ext cx="2736304" cy="1584176"/>
          </a:xfrm>
          <a:prstGeom prst="trapezoid">
            <a:avLst>
              <a:gd name="adj" fmla="val 447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2435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43 0.17083 L -2.5E-6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3876-B314-472D-9003-046DC664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/>
              <a:t>Peinteagán</a:t>
            </a:r>
            <a:r>
              <a:rPr lang="en-IE" dirty="0"/>
              <a:t>	</a:t>
            </a:r>
          </a:p>
        </p:txBody>
      </p:sp>
      <p:pic>
        <p:nvPicPr>
          <p:cNvPr id="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13A8B9D-98C6-42AD-A6A1-893BA646D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2007" r="8094" b="15897"/>
          <a:stretch/>
        </p:blipFill>
        <p:spPr>
          <a:xfrm>
            <a:off x="2843809" y="6145301"/>
            <a:ext cx="1584176" cy="682076"/>
          </a:xfrm>
          <a:prstGeom prst="rect">
            <a:avLst/>
          </a:prstGeom>
        </p:spPr>
      </p:pic>
      <p:pic>
        <p:nvPicPr>
          <p:cNvPr id="3" name="Peinteagán">
            <a:hlinkClick r:id="" action="ppaction://media"/>
            <a:extLst>
              <a:ext uri="{FF2B5EF4-FFF2-40B4-BE49-F238E27FC236}">
                <a16:creationId xmlns:a16="http://schemas.microsoft.com/office/drawing/2014/main" id="{F99A45D2-C6DB-4618-A53D-D495E3A7DE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1207721"/>
            <a:ext cx="6264696" cy="5011756"/>
          </a:xfrm>
          <a:prstGeom prst="rect">
            <a:avLst/>
          </a:prstGeom>
        </p:spPr>
      </p:pic>
      <p:sp>
        <p:nvSpPr>
          <p:cNvPr id="10" name="Arrow: Right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23704984-F6B4-4F4B-9C46-2EC1D5D88337}"/>
              </a:ext>
            </a:extLst>
          </p:cNvPr>
          <p:cNvSpPr/>
          <p:nvPr/>
        </p:nvSpPr>
        <p:spPr>
          <a:xfrm rot="10800000">
            <a:off x="357570" y="6270315"/>
            <a:ext cx="50405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78F686-2548-4549-A94C-86317B159B0F}"/>
              </a:ext>
            </a:extLst>
          </p:cNvPr>
          <p:cNvSpPr txBox="1">
            <a:spLocks/>
          </p:cNvSpPr>
          <p:nvPr/>
        </p:nvSpPr>
        <p:spPr>
          <a:xfrm>
            <a:off x="899592" y="6248400"/>
            <a:ext cx="1130399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ga-IE" dirty="0">
                <a:solidFill>
                  <a:schemeClr val="tx1"/>
                </a:solidFill>
              </a:rPr>
              <a:t>Siar</a:t>
            </a:r>
            <a:r>
              <a:rPr lang="en-I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379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3876-B314-472D-9003-046DC664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/>
              <a:t>Heicseagán</a:t>
            </a:r>
            <a:r>
              <a:rPr lang="en-IE" dirty="0"/>
              <a:t>	</a:t>
            </a:r>
          </a:p>
        </p:txBody>
      </p:sp>
      <p:pic>
        <p:nvPicPr>
          <p:cNvPr id="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13A8B9D-98C6-42AD-A6A1-893BA646D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2007" r="8094" b="15897"/>
          <a:stretch/>
        </p:blipFill>
        <p:spPr>
          <a:xfrm>
            <a:off x="2843809" y="6145301"/>
            <a:ext cx="1584176" cy="682076"/>
          </a:xfrm>
          <a:prstGeom prst="rect">
            <a:avLst/>
          </a:prstGeom>
        </p:spPr>
      </p:pic>
      <p:pic>
        <p:nvPicPr>
          <p:cNvPr id="4" name="Heicseagán">
            <a:hlinkClick r:id="" action="ppaction://media"/>
            <a:extLst>
              <a:ext uri="{FF2B5EF4-FFF2-40B4-BE49-F238E27FC236}">
                <a16:creationId xmlns:a16="http://schemas.microsoft.com/office/drawing/2014/main" id="{67614D0B-95F7-4AAE-BCF9-475990EFDB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99" y="1196752"/>
            <a:ext cx="6194649" cy="4955720"/>
          </a:xfrm>
          <a:prstGeom prst="rect">
            <a:avLst/>
          </a:prstGeom>
        </p:spPr>
      </p:pic>
      <p:sp>
        <p:nvSpPr>
          <p:cNvPr id="6" name="Arrow: Right 5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C3E80DBE-BFA3-4676-8886-35D703AD4560}"/>
              </a:ext>
            </a:extLst>
          </p:cNvPr>
          <p:cNvSpPr/>
          <p:nvPr/>
        </p:nvSpPr>
        <p:spPr>
          <a:xfrm rot="10800000">
            <a:off x="357570" y="6270315"/>
            <a:ext cx="50405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71984D-FCF0-4621-B0D1-D70939DF857B}"/>
              </a:ext>
            </a:extLst>
          </p:cNvPr>
          <p:cNvSpPr txBox="1">
            <a:spLocks/>
          </p:cNvSpPr>
          <p:nvPr/>
        </p:nvSpPr>
        <p:spPr>
          <a:xfrm>
            <a:off x="899592" y="6248400"/>
            <a:ext cx="1130399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ga-IE" dirty="0">
                <a:solidFill>
                  <a:schemeClr val="tx1"/>
                </a:solidFill>
              </a:rPr>
              <a:t>Siar</a:t>
            </a:r>
            <a:r>
              <a:rPr lang="en-I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591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50EA9F63998145A95C2315B447BDE8" ma:contentTypeVersion="5" ma:contentTypeDescription="Create a new document." ma:contentTypeScope="" ma:versionID="4c6749c93c09ca51fbbb35f5195c5cd8">
  <xsd:schema xmlns:xsd="http://www.w3.org/2001/XMLSchema" xmlns:xs="http://www.w3.org/2001/XMLSchema" xmlns:p="http://schemas.microsoft.com/office/2006/metadata/properties" xmlns:ns2="c87c5a7c-fbb1-4990-b545-6591f2da8b56" xmlns:ns3="d5c09b56-4cea-4c06-a93f-95ba119fb00b" targetNamespace="http://schemas.microsoft.com/office/2006/metadata/properties" ma:root="true" ma:fieldsID="fa25162fe43e9c37e484a61a218c4040" ns2:_="" ns3:_="">
    <xsd:import namespace="c87c5a7c-fbb1-4990-b545-6591f2da8b56"/>
    <xsd:import namespace="d5c09b56-4cea-4c06-a93f-95ba119fb0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c5a7c-fbb1-4990-b545-6591f2da8b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09b56-4cea-4c06-a93f-95ba119fb0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DCAB59-190D-43F5-869F-1F2A22EF33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67B693-A894-4E64-81C9-202956FFA9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c5a7c-fbb1-4990-b545-6591f2da8b56"/>
    <ds:schemaRef ds:uri="d5c09b56-4cea-4c06-a93f-95ba119fb0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DE055C-EE1E-4582-A152-8FE58C239B55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c87c5a7c-fbb1-4990-b545-6591f2da8b56"/>
    <ds:schemaRef ds:uri="d5c09b56-4cea-4c06-a93f-95ba119fb00b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149</Words>
  <Application>Microsoft Office PowerPoint</Application>
  <PresentationFormat>On-screen Show (4:3)</PresentationFormat>
  <Paragraphs>53</Paragraphs>
  <Slides>15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Wingdings 3</vt:lpstr>
      <vt:lpstr>Facet</vt:lpstr>
      <vt:lpstr>2_Custom Design</vt:lpstr>
      <vt:lpstr>1_Custom Design</vt:lpstr>
      <vt:lpstr>Custom Design</vt:lpstr>
      <vt:lpstr> CRUTHANNA 2T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Peinteagán </vt:lpstr>
      <vt:lpstr>Heicseagán </vt:lpstr>
      <vt:lpstr>Heipteagán </vt:lpstr>
      <vt:lpstr>Ochtagán </vt:lpstr>
      <vt:lpstr>Triantán Comhshleasach </vt:lpstr>
      <vt:lpstr>Triantán Comhchosach</vt:lpstr>
      <vt:lpstr>Triantán Dronuilleach  </vt:lpstr>
      <vt:lpstr>Triantán Scaileánach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SAMPLA DE POWERPOINT</dc:title>
  <dc:creator>Aisling Nic Craith</dc:creator>
  <cp:lastModifiedBy>Frank  Ó Tormaigh</cp:lastModifiedBy>
  <cp:revision>28</cp:revision>
  <dcterms:created xsi:type="dcterms:W3CDTF">2020-05-25T11:14:48Z</dcterms:created>
  <dcterms:modified xsi:type="dcterms:W3CDTF">2020-07-16T14:45:16Z</dcterms:modified>
</cp:coreProperties>
</file>