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5"/>
  </p:notesMasterIdLst>
  <p:sldIdLst>
    <p:sldId id="256" r:id="rId5"/>
    <p:sldId id="4104" r:id="rId6"/>
    <p:sldId id="262" r:id="rId7"/>
    <p:sldId id="4105" r:id="rId8"/>
    <p:sldId id="266" r:id="rId9"/>
    <p:sldId id="268" r:id="rId10"/>
    <p:sldId id="269" r:id="rId11"/>
    <p:sldId id="4103" r:id="rId12"/>
    <p:sldId id="270" r:id="rId13"/>
    <p:sldId id="410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3224"/>
    <a:srgbClr val="B02A11"/>
    <a:srgbClr val="C00000"/>
    <a:srgbClr val="C115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A7F454-45F0-CF19-15DD-7063A557FE50}" v="264" dt="2021-08-19T08:07:59.664"/>
    <p1510:client id="{28E8ADCC-8649-41C9-8672-2ABA7F32E869}" v="580" dt="2021-08-20T08:01:43.606"/>
    <p1510:client id="{42CC7671-D2BA-DE8D-8E9E-19F058CB839F}" v="16" dt="2021-08-19T08:29:52.914"/>
    <p1510:client id="{469C4148-F45A-1F69-3DE8-F3EF30D812DB}" v="172" dt="2021-04-14T08:45:39.064"/>
    <p1510:client id="{46EF224C-E88F-CA7D-41FD-C441116CBD7E}" v="110" dt="2021-08-20T08:41:05.608"/>
    <p1510:client id="{C8177BEA-7CBF-8C44-952B-3F9836488010}" v="18" dt="2021-08-20T10:21:57.556"/>
    <p1510:client id="{DD15AD06-0DA1-9F19-EE83-10099B2F67AC}" v="11" dt="2021-08-20T10:05:08.4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14" autoAdjust="0"/>
    <p:restoredTop sz="86426"/>
  </p:normalViewPr>
  <p:slideViewPr>
    <p:cSldViewPr snapToGrid="0" snapToObjects="1" showGuides="1">
      <p:cViewPr>
        <p:scale>
          <a:sx n="90" d="100"/>
          <a:sy n="90" d="100"/>
        </p:scale>
        <p:origin x="69" y="3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165" d="100"/>
          <a:sy n="165" d="100"/>
        </p:scale>
        <p:origin x="517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623539-B07F-3140-BB33-8393E4FB65A4}" type="datetimeFigureOut">
              <a:rPr lang="en-US" smtClean="0"/>
              <a:t>8/20/2021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3CA1E-3E9A-9840-82CA-A0C90B12DA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542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3CA1E-3E9A-9840-82CA-A0C90B12DA4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954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3CA1E-3E9A-9840-82CA-A0C90B12DA4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496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3CA1E-3E9A-9840-82CA-A0C90B12DA4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043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3CA1E-3E9A-9840-82CA-A0C90B12DA4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358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3CA1E-3E9A-9840-82CA-A0C90B12DA4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14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3CA1E-3E9A-9840-82CA-A0C90B12DA4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763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3CA1E-3E9A-9840-82CA-A0C90B12DA4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737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3CA1E-3E9A-9840-82CA-A0C90B12DA4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560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A86F2C2-A08A-9B41-9A68-DF139656E601}"/>
              </a:ext>
            </a:extLst>
          </p:cNvPr>
          <p:cNvSpPr/>
          <p:nvPr userDrawn="1"/>
        </p:nvSpPr>
        <p:spPr>
          <a:xfrm>
            <a:off x="-1" y="-6350"/>
            <a:ext cx="12192001" cy="6864350"/>
          </a:xfrm>
          <a:prstGeom prst="rect">
            <a:avLst/>
          </a:prstGeom>
          <a:solidFill>
            <a:srgbClr val="B032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6CE245A-A0D2-8F4F-85D4-C913E19DEDAB}"/>
              </a:ext>
            </a:extLst>
          </p:cNvPr>
          <p:cNvSpPr txBox="1">
            <a:spLocks/>
          </p:cNvSpPr>
          <p:nvPr userDrawn="1"/>
        </p:nvSpPr>
        <p:spPr>
          <a:xfrm>
            <a:off x="1621537" y="3681984"/>
            <a:ext cx="4276343" cy="23632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2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5D84ED-C3F2-824C-9D9F-028E0D9BB2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1463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111657-79D3-AC44-AFBA-20B14B82A3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37193" y="4634056"/>
            <a:ext cx="2400300" cy="11684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E9F496F9-131C-E54B-B050-8823337E04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1537" y="1389888"/>
            <a:ext cx="4276343" cy="2148840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Teideal</a:t>
            </a:r>
            <a:r>
              <a:rPr lang="en-GB" dirty="0"/>
              <a:t> le </a:t>
            </a:r>
            <a:r>
              <a:rPr lang="en-GB" dirty="0" err="1"/>
              <a:t>cuir</a:t>
            </a:r>
            <a:r>
              <a:rPr lang="en-GB" dirty="0"/>
              <a:t> </a:t>
            </a:r>
            <a:r>
              <a:rPr lang="en-GB" dirty="0" err="1"/>
              <a:t>anseo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431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5124D-8904-AE42-8783-4BC626891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944" y="318292"/>
            <a:ext cx="4086225" cy="1469644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B03224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05092-5983-0340-9C1E-C3234EEDD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6525" y="853597"/>
            <a:ext cx="6172200" cy="5204303"/>
          </a:xfrm>
        </p:spPr>
        <p:txBody>
          <a:bodyPr/>
          <a:lstStyle>
            <a:lvl1pPr>
              <a:lnSpc>
                <a:spcPct val="100000"/>
              </a:lnSpc>
              <a:buClr>
                <a:srgbClr val="B03224"/>
              </a:buClr>
              <a:defRPr sz="2600"/>
            </a:lvl1pPr>
            <a:lvl2pPr>
              <a:lnSpc>
                <a:spcPct val="100000"/>
              </a:lnSpc>
              <a:buClr>
                <a:srgbClr val="B03224"/>
              </a:buClr>
              <a:defRPr sz="2200"/>
            </a:lvl2pPr>
            <a:lvl3pPr>
              <a:lnSpc>
                <a:spcPct val="100000"/>
              </a:lnSpc>
              <a:buClr>
                <a:srgbClr val="B03224"/>
              </a:buClr>
              <a:defRPr sz="1800"/>
            </a:lvl3pPr>
            <a:lvl4pPr>
              <a:lnSpc>
                <a:spcPct val="100000"/>
              </a:lnSpc>
              <a:buClr>
                <a:srgbClr val="B03224"/>
              </a:buClr>
              <a:defRPr sz="1600"/>
            </a:lvl4pPr>
            <a:lvl5pPr>
              <a:lnSpc>
                <a:spcPct val="100000"/>
              </a:lnSpc>
              <a:buClr>
                <a:srgbClr val="B03224"/>
              </a:buCl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CBC84A-E359-194F-A4EB-12B728F26D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0088" y="1947672"/>
            <a:ext cx="4079081" cy="409752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Footer Placeholder 13">
            <a:extLst>
              <a:ext uri="{FF2B5EF4-FFF2-40B4-BE49-F238E27FC236}">
                <a16:creationId xmlns:a16="http://schemas.microsoft.com/office/drawing/2014/main" id="{5DCBE0AC-0724-A842-8314-31602C6927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85250" y="6387482"/>
            <a:ext cx="9014419" cy="3734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IMEACHTAÍ AR LÍNE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B406BAA-7E58-C54D-9E95-95359497E0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2844" y="6387779"/>
            <a:ext cx="682625" cy="373192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|    </a:t>
            </a:r>
            <a:fld id="{C735588B-D5E0-1F4B-8A34-91B7720C8E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155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211FE-9131-DF47-8A27-69B70F709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943" y="375444"/>
            <a:ext cx="10681493" cy="1457325"/>
          </a:xfrm>
          <a:prstGeom prst="rect">
            <a:avLst/>
          </a:prstGeom>
        </p:spPr>
        <p:txBody>
          <a:bodyPr/>
          <a:lstStyle>
            <a:lvl1pPr algn="l">
              <a:defRPr sz="3800">
                <a:solidFill>
                  <a:srgbClr val="B02A1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F5F1C-F79D-8D45-B56E-1D8F8AF7D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231" y="1839913"/>
            <a:ext cx="10689113" cy="4219575"/>
          </a:xfrm>
        </p:spPr>
        <p:txBody>
          <a:bodyPr/>
          <a:lstStyle>
            <a:lvl1pPr>
              <a:lnSpc>
                <a:spcPct val="100000"/>
              </a:lnSpc>
              <a:buClr>
                <a:srgbClr val="B03224"/>
              </a:buClr>
              <a:defRPr/>
            </a:lvl1pPr>
            <a:lvl2pPr>
              <a:lnSpc>
                <a:spcPct val="100000"/>
              </a:lnSpc>
              <a:buClr>
                <a:srgbClr val="B03224"/>
              </a:buClr>
              <a:defRPr/>
            </a:lvl2pPr>
            <a:lvl3pPr>
              <a:lnSpc>
                <a:spcPct val="100000"/>
              </a:lnSpc>
              <a:buClr>
                <a:srgbClr val="B03224"/>
              </a:buClr>
              <a:defRPr/>
            </a:lvl3pPr>
            <a:lvl4pPr>
              <a:lnSpc>
                <a:spcPct val="100000"/>
              </a:lnSpc>
              <a:buClr>
                <a:srgbClr val="B03224"/>
              </a:buClr>
              <a:defRPr/>
            </a:lvl4pPr>
            <a:lvl5pPr>
              <a:lnSpc>
                <a:spcPct val="100000"/>
              </a:lnSpc>
              <a:buClr>
                <a:srgbClr val="B03224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1E13DC5A-27BB-8541-AE09-C9F9BCDF75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85250" y="6387482"/>
            <a:ext cx="9014419" cy="3734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IMEACHTAÍ AR LÍNE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3DBFD87-C00B-3243-A7A8-EE7CD852F9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2844" y="6387779"/>
            <a:ext cx="682625" cy="373192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|    </a:t>
            </a:r>
            <a:fld id="{C735588B-D5E0-1F4B-8A34-91B7720C8E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336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333C6-0D8A-514A-B4BB-9A69871AC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943" y="389732"/>
            <a:ext cx="10695781" cy="1437639"/>
          </a:xfrm>
          <a:prstGeom prst="rect">
            <a:avLst/>
          </a:prstGeom>
        </p:spPr>
        <p:txBody>
          <a:bodyPr/>
          <a:lstStyle>
            <a:lvl1pPr>
              <a:defRPr sz="3800">
                <a:solidFill>
                  <a:srgbClr val="B02A1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631BFD-4CF2-C246-9BC3-5D5D30328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2944" y="1805939"/>
            <a:ext cx="5304631" cy="72199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9B9893-B847-534B-9299-C785E2924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2944" y="2527935"/>
            <a:ext cx="5304631" cy="3540125"/>
          </a:xfrm>
        </p:spPr>
        <p:txBody>
          <a:bodyPr/>
          <a:lstStyle>
            <a:lvl1pPr>
              <a:lnSpc>
                <a:spcPct val="100000"/>
              </a:lnSpc>
              <a:buClr>
                <a:srgbClr val="B03224"/>
              </a:buClr>
              <a:defRPr/>
            </a:lvl1pPr>
            <a:lvl2pPr>
              <a:lnSpc>
                <a:spcPct val="100000"/>
              </a:lnSpc>
              <a:buClr>
                <a:srgbClr val="B03224"/>
              </a:buClr>
              <a:defRPr/>
            </a:lvl2pPr>
            <a:lvl3pPr>
              <a:lnSpc>
                <a:spcPct val="100000"/>
              </a:lnSpc>
              <a:buClr>
                <a:srgbClr val="B03224"/>
              </a:buClr>
              <a:defRPr/>
            </a:lvl3pPr>
            <a:lvl4pPr>
              <a:lnSpc>
                <a:spcPct val="100000"/>
              </a:lnSpc>
              <a:buClr>
                <a:srgbClr val="B03224"/>
              </a:buClr>
              <a:defRPr/>
            </a:lvl4pPr>
            <a:lvl5pPr>
              <a:lnSpc>
                <a:spcPct val="100000"/>
              </a:lnSpc>
              <a:buClr>
                <a:srgbClr val="B03224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E82A0F-378E-E649-9043-A5DEF82E17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805939"/>
            <a:ext cx="5216525" cy="72199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295379-122A-7A45-8C16-1C2C8A6199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527935"/>
            <a:ext cx="5216525" cy="3540125"/>
          </a:xfrm>
        </p:spPr>
        <p:txBody>
          <a:bodyPr/>
          <a:lstStyle>
            <a:lvl1pPr>
              <a:lnSpc>
                <a:spcPct val="100000"/>
              </a:lnSpc>
              <a:buClr>
                <a:srgbClr val="B03224"/>
              </a:buClr>
              <a:defRPr/>
            </a:lvl1pPr>
            <a:lvl2pPr>
              <a:lnSpc>
                <a:spcPct val="100000"/>
              </a:lnSpc>
              <a:buClr>
                <a:srgbClr val="B03224"/>
              </a:buClr>
              <a:defRPr/>
            </a:lvl2pPr>
            <a:lvl3pPr>
              <a:lnSpc>
                <a:spcPct val="100000"/>
              </a:lnSpc>
              <a:buClr>
                <a:srgbClr val="B03224"/>
              </a:buClr>
              <a:defRPr/>
            </a:lvl3pPr>
            <a:lvl4pPr>
              <a:lnSpc>
                <a:spcPct val="100000"/>
              </a:lnSpc>
              <a:buClr>
                <a:srgbClr val="B03224"/>
              </a:buClr>
              <a:defRPr/>
            </a:lvl4pPr>
            <a:lvl5pPr>
              <a:lnSpc>
                <a:spcPct val="100000"/>
              </a:lnSpc>
              <a:buClr>
                <a:srgbClr val="B03224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Footer Placeholder 13">
            <a:extLst>
              <a:ext uri="{FF2B5EF4-FFF2-40B4-BE49-F238E27FC236}">
                <a16:creationId xmlns:a16="http://schemas.microsoft.com/office/drawing/2014/main" id="{1A095EAE-162F-F648-B503-7FAC6B8F95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85250" y="6387482"/>
            <a:ext cx="9014419" cy="3734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IMEACHTAÍ AR LÍNE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22C0F51-A232-764D-ADD5-DD7DE88429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2844" y="6387779"/>
            <a:ext cx="682625" cy="373192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|    </a:t>
            </a:r>
            <a:fld id="{C735588B-D5E0-1F4B-8A34-91B7720C8E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015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88814-9413-AC4B-9DC2-1462CDE89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944" y="384461"/>
            <a:ext cx="10688636" cy="1448308"/>
          </a:xfrm>
          <a:prstGeom prst="rect">
            <a:avLst/>
          </a:prstGeom>
        </p:spPr>
        <p:txBody>
          <a:bodyPr/>
          <a:lstStyle>
            <a:lvl1pPr>
              <a:defRPr sz="3800">
                <a:solidFill>
                  <a:srgbClr val="B03224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B1A07-7964-0244-BC6F-18C37B039C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0088" y="1833245"/>
            <a:ext cx="5319712" cy="4219575"/>
          </a:xfrm>
        </p:spPr>
        <p:txBody>
          <a:bodyPr/>
          <a:lstStyle>
            <a:lvl1pPr>
              <a:lnSpc>
                <a:spcPct val="100000"/>
              </a:lnSpc>
              <a:buClr>
                <a:srgbClr val="B03224"/>
              </a:buClr>
              <a:defRPr/>
            </a:lvl1pPr>
            <a:lvl2pPr>
              <a:lnSpc>
                <a:spcPct val="100000"/>
              </a:lnSpc>
              <a:buClr>
                <a:srgbClr val="B03224"/>
              </a:buClr>
              <a:defRPr/>
            </a:lvl2pPr>
            <a:lvl3pPr>
              <a:lnSpc>
                <a:spcPct val="100000"/>
              </a:lnSpc>
              <a:buClr>
                <a:srgbClr val="B03224"/>
              </a:buClr>
              <a:defRPr/>
            </a:lvl3pPr>
            <a:lvl4pPr>
              <a:lnSpc>
                <a:spcPct val="100000"/>
              </a:lnSpc>
              <a:buClr>
                <a:srgbClr val="B03224"/>
              </a:buClr>
              <a:defRPr/>
            </a:lvl4pPr>
            <a:lvl5pPr>
              <a:lnSpc>
                <a:spcPct val="100000"/>
              </a:lnSpc>
              <a:buClr>
                <a:srgbClr val="B03224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4CFB2B-E401-344C-A2A5-947387D89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33245"/>
            <a:ext cx="5216525" cy="4219575"/>
          </a:xfrm>
        </p:spPr>
        <p:txBody>
          <a:bodyPr/>
          <a:lstStyle>
            <a:lvl1pPr>
              <a:lnSpc>
                <a:spcPct val="100000"/>
              </a:lnSpc>
              <a:buClr>
                <a:srgbClr val="B03224"/>
              </a:buClr>
              <a:defRPr/>
            </a:lvl1pPr>
            <a:lvl2pPr>
              <a:lnSpc>
                <a:spcPct val="100000"/>
              </a:lnSpc>
              <a:buClr>
                <a:srgbClr val="B03224"/>
              </a:buClr>
              <a:defRPr/>
            </a:lvl2pPr>
            <a:lvl3pPr>
              <a:lnSpc>
                <a:spcPct val="100000"/>
              </a:lnSpc>
              <a:buClr>
                <a:srgbClr val="B03224"/>
              </a:buClr>
              <a:defRPr/>
            </a:lvl3pPr>
            <a:lvl4pPr>
              <a:lnSpc>
                <a:spcPct val="100000"/>
              </a:lnSpc>
              <a:buClr>
                <a:srgbClr val="B03224"/>
              </a:buClr>
              <a:defRPr/>
            </a:lvl4pPr>
            <a:lvl5pPr>
              <a:lnSpc>
                <a:spcPct val="100000"/>
              </a:lnSpc>
              <a:buClr>
                <a:srgbClr val="B03224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Footer Placeholder 13">
            <a:extLst>
              <a:ext uri="{FF2B5EF4-FFF2-40B4-BE49-F238E27FC236}">
                <a16:creationId xmlns:a16="http://schemas.microsoft.com/office/drawing/2014/main" id="{85AF37E3-3928-2746-96CD-9754CCDB1C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85250" y="6387482"/>
            <a:ext cx="9014419" cy="3734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IMEACHTAÍ AR LÍNE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77F89B4-4BAA-3248-8D81-8509897E1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2844" y="6387779"/>
            <a:ext cx="682625" cy="373192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|    </a:t>
            </a:r>
            <a:fld id="{C735588B-D5E0-1F4B-8A34-91B7720C8E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858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91941-B693-4A44-904E-AE67A23CC5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355" y="1736726"/>
            <a:ext cx="1069737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B03224"/>
                </a:solidFill>
              </a:defRPr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E2B8A6-5D9A-F147-9B57-325442A9E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5642" y="4589463"/>
            <a:ext cx="10668794" cy="145573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EA91BFA4-25A4-884A-AC93-506A3F38C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85250" y="6387482"/>
            <a:ext cx="9014419" cy="3734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IMEACHTAÍ AR LÍNE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DDA3EF2-962B-7543-BF58-B557992C0E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2844" y="6387779"/>
            <a:ext cx="682625" cy="373192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|    </a:t>
            </a:r>
            <a:fld id="{C735588B-D5E0-1F4B-8A34-91B7720C8E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256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F4F4D802-D9A7-B346-B833-B9DF49DEF4A6}"/>
              </a:ext>
            </a:extLst>
          </p:cNvPr>
          <p:cNvSpPr/>
          <p:nvPr userDrawn="1"/>
        </p:nvSpPr>
        <p:spPr>
          <a:xfrm>
            <a:off x="-1" y="0"/>
            <a:ext cx="6096001" cy="6857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3D6891-89B3-734F-BD48-25495C566210}"/>
              </a:ext>
            </a:extLst>
          </p:cNvPr>
          <p:cNvSpPr/>
          <p:nvPr userDrawn="1"/>
        </p:nvSpPr>
        <p:spPr>
          <a:xfrm>
            <a:off x="6096000" y="0"/>
            <a:ext cx="6096000" cy="686435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1000"/>
                  <a:lumOff val="49000"/>
                </a:schemeClr>
              </a:gs>
              <a:gs pos="87000">
                <a:schemeClr val="bg1"/>
              </a:gs>
              <a:gs pos="99000">
                <a:schemeClr val="bg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ooter Placeholder 13">
            <a:extLst>
              <a:ext uri="{FF2B5EF4-FFF2-40B4-BE49-F238E27FC236}">
                <a16:creationId xmlns:a16="http://schemas.microsoft.com/office/drawing/2014/main" id="{3C72BFC7-00D2-8646-8C85-AC8E39EF61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87482"/>
            <a:ext cx="5403669" cy="3734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IMEACHTAÍ AR LÍNE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3DC4C62-EE1E-F140-A61A-68DEA8C277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2844" y="6387779"/>
            <a:ext cx="682625" cy="373192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|    </a:t>
            </a:r>
            <a:fld id="{C735588B-D5E0-1F4B-8A34-91B7720C8E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759340-BE6C-034D-8017-A82D4C86DD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3441" y="2057400"/>
            <a:ext cx="5048707" cy="39878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C336CF-2CFC-AD41-B377-C38B3A5486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38335" y="436737"/>
            <a:ext cx="4254343" cy="1095502"/>
          </a:xfrm>
          <a:prstGeom prst="rect">
            <a:avLst/>
          </a:prstGeom>
          <a:effectLst>
            <a:outerShdw blurRad="152400" dist="38100" dir="2700000" algn="tl" rotWithShape="0">
              <a:prstClr val="black">
                <a:alpha val="60000"/>
              </a:prstClr>
            </a:outerShdw>
          </a:effectLst>
          <a:scene3d>
            <a:camera prst="perspectiveContrastingRightFacing"/>
            <a:lightRig rig="threePt" dir="t"/>
          </a:scene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283652-0C28-7B41-B2EC-991F972F54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90745" y="368299"/>
            <a:ext cx="2506705" cy="2506705"/>
          </a:xfrm>
          <a:prstGeom prst="rect">
            <a:avLst/>
          </a:prstGeom>
          <a:effectLst>
            <a:outerShdw blurRad="152400" dist="38100" dir="2700000" algn="tl" rotWithShape="0">
              <a:prstClr val="black">
                <a:alpha val="60000"/>
              </a:prstClr>
            </a:outerShdw>
          </a:effectLst>
          <a:scene3d>
            <a:camera prst="perspectiveHeroicExtremeLeftFacing"/>
            <a:lightRig rig="threePt" dir="t"/>
          </a:scene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85ACC13-55C5-FA42-A7E1-31CDD45C06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04238" y="1993556"/>
            <a:ext cx="2908296" cy="2174789"/>
          </a:xfrm>
          <a:prstGeom prst="rect">
            <a:avLst/>
          </a:prstGeom>
          <a:effectLst>
            <a:outerShdw blurRad="152400" dist="38100" dir="2700000" algn="tl" rotWithShape="0">
              <a:prstClr val="black">
                <a:alpha val="60000"/>
              </a:prstClr>
            </a:outerShdw>
          </a:effectLst>
          <a:scene3d>
            <a:camera prst="perspectiveContrastingRightFacing"/>
            <a:lightRig rig="threePt" dir="t"/>
          </a:scene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D3B7F1-2CA3-DB40-958E-5605DBF24CC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57800" y="2552701"/>
            <a:ext cx="2344296" cy="2858194"/>
          </a:xfrm>
          <a:prstGeom prst="rect">
            <a:avLst/>
          </a:prstGeom>
          <a:effectLst>
            <a:outerShdw blurRad="152400" dist="38100" dir="2700000" algn="tl" rotWithShape="0">
              <a:prstClr val="black">
                <a:alpha val="60000"/>
              </a:prstClr>
            </a:outerShdw>
          </a:effectLst>
          <a:scene3d>
            <a:camera prst="perspectiveHeroicExtremeLeftFacing"/>
            <a:lightRig rig="threePt" dir="t"/>
          </a:scene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EA77F22-A52F-A243-9325-1C8FAF6B477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01947" y="4658402"/>
            <a:ext cx="2861931" cy="1732810"/>
          </a:xfrm>
          <a:prstGeom prst="rect">
            <a:avLst/>
          </a:prstGeom>
          <a:effectLst>
            <a:outerShdw blurRad="152400" dist="38100" dir="2700000" algn="tl" rotWithShape="0">
              <a:prstClr val="black">
                <a:alpha val="60000"/>
              </a:prstClr>
            </a:outerShdw>
          </a:effectLst>
          <a:scene3d>
            <a:camera prst="perspectiveHeroicExtremeLeftFacing"/>
            <a:lightRig rig="threePt" dir="t"/>
          </a:scene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219FCE4-CCF0-164F-AF3F-56C14C88366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266736" y="4776916"/>
            <a:ext cx="2719319" cy="1338649"/>
          </a:xfrm>
          <a:prstGeom prst="rect">
            <a:avLst/>
          </a:prstGeom>
          <a:effectLst>
            <a:outerShdw blurRad="152400" dist="38100" dir="2700000" algn="tl" rotWithShape="0">
              <a:prstClr val="black">
                <a:alpha val="60000"/>
              </a:prstClr>
            </a:outerShdw>
          </a:effectLst>
          <a:scene3d>
            <a:camera prst="perspectiveHeroicExtremeLeftFacing"/>
            <a:lightRig rig="threePt" dir="t"/>
          </a:scene3d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03463E3-3D3F-2341-93D7-D198D6D80DE9}"/>
              </a:ext>
            </a:extLst>
          </p:cNvPr>
          <p:cNvSpPr/>
          <p:nvPr userDrawn="1"/>
        </p:nvSpPr>
        <p:spPr>
          <a:xfrm>
            <a:off x="0" y="0"/>
            <a:ext cx="803275" cy="261257"/>
          </a:xfrm>
          <a:prstGeom prst="rect">
            <a:avLst/>
          </a:prstGeom>
          <a:solidFill>
            <a:srgbClr val="B032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727A7FC-E434-934F-8C44-40AC423F0C77}"/>
              </a:ext>
            </a:extLst>
          </p:cNvPr>
          <p:cNvSpPr/>
          <p:nvPr userDrawn="1"/>
        </p:nvSpPr>
        <p:spPr>
          <a:xfrm>
            <a:off x="803275" y="0"/>
            <a:ext cx="803275" cy="261257"/>
          </a:xfrm>
          <a:prstGeom prst="rect">
            <a:avLst/>
          </a:prstGeom>
          <a:solidFill>
            <a:srgbClr val="B0322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F119B80-AB3A-8740-8255-64096F3386B6}"/>
              </a:ext>
            </a:extLst>
          </p:cNvPr>
          <p:cNvSpPr/>
          <p:nvPr userDrawn="1"/>
        </p:nvSpPr>
        <p:spPr>
          <a:xfrm>
            <a:off x="1603328" y="0"/>
            <a:ext cx="803275" cy="261257"/>
          </a:xfrm>
          <a:prstGeom prst="rect">
            <a:avLst/>
          </a:prstGeom>
          <a:solidFill>
            <a:srgbClr val="B0322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E75B85B-BB0C-CB45-913D-F5A4BFD2C8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7241"/>
          <a:stretch/>
        </p:blipFill>
        <p:spPr>
          <a:xfrm>
            <a:off x="803275" y="6179591"/>
            <a:ext cx="1336675" cy="61659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1DAE182-A4B4-E54B-BD4E-CEC2F8010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356" y="368300"/>
            <a:ext cx="5062899" cy="1405082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577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0C9D6-7664-FA4D-B608-8F79FEDF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944" y="389732"/>
            <a:ext cx="10702924" cy="1437640"/>
          </a:xfrm>
          <a:prstGeom prst="rect">
            <a:avLst/>
          </a:prstGeom>
        </p:spPr>
        <p:txBody>
          <a:bodyPr/>
          <a:lstStyle>
            <a:lvl1pPr>
              <a:defRPr sz="3800">
                <a:solidFill>
                  <a:srgbClr val="B03224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BDE85A63-7BB0-6B4D-BF8A-EC58205ECE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85250" y="6387482"/>
            <a:ext cx="9014419" cy="3734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IMEACHTAÍ AR LÍNE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A3A5DC1-B9FE-4D46-A53A-DF6F146056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2844" y="6387779"/>
            <a:ext cx="682625" cy="373192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|    </a:t>
            </a:r>
            <a:fld id="{C735588B-D5E0-1F4B-8A34-91B7720C8E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571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8A3B303-7850-A74F-BB43-3A6C19A5BE32}"/>
              </a:ext>
            </a:extLst>
          </p:cNvPr>
          <p:cNvSpPr txBox="1">
            <a:spLocks/>
          </p:cNvSpPr>
          <p:nvPr userDrawn="1"/>
        </p:nvSpPr>
        <p:spPr>
          <a:xfrm>
            <a:off x="692945" y="382587"/>
            <a:ext cx="10702924" cy="1457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3800" dirty="0">
                <a:solidFill>
                  <a:srgbClr val="B03224"/>
                </a:solidFill>
              </a:rPr>
              <a:t>Click to edit Master title style</a:t>
            </a:r>
            <a:endParaRPr lang="en-US" sz="3800" dirty="0">
              <a:solidFill>
                <a:srgbClr val="B03224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F087035-7010-C248-BFFE-EC50E19F1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944" y="1818005"/>
            <a:ext cx="10702924" cy="4219575"/>
          </a:xfrm>
        </p:spPr>
        <p:txBody>
          <a:bodyPr/>
          <a:lstStyle>
            <a:lvl1pPr>
              <a:lnSpc>
                <a:spcPct val="100000"/>
              </a:lnSpc>
              <a:buClr>
                <a:srgbClr val="B03224"/>
              </a:buClr>
              <a:defRPr/>
            </a:lvl1pPr>
            <a:lvl2pPr>
              <a:lnSpc>
                <a:spcPct val="100000"/>
              </a:lnSpc>
              <a:buClr>
                <a:srgbClr val="B03224"/>
              </a:buClr>
              <a:defRPr/>
            </a:lvl2pPr>
            <a:lvl3pPr>
              <a:lnSpc>
                <a:spcPct val="100000"/>
              </a:lnSpc>
              <a:buClr>
                <a:srgbClr val="B03224"/>
              </a:buClr>
              <a:defRPr/>
            </a:lvl3pPr>
            <a:lvl4pPr>
              <a:lnSpc>
                <a:spcPct val="100000"/>
              </a:lnSpc>
              <a:buClr>
                <a:srgbClr val="B03224"/>
              </a:buClr>
              <a:defRPr/>
            </a:lvl4pPr>
            <a:lvl5pPr>
              <a:lnSpc>
                <a:spcPct val="100000"/>
              </a:lnSpc>
              <a:buClr>
                <a:srgbClr val="B03224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Footer Placeholder 13">
            <a:extLst>
              <a:ext uri="{FF2B5EF4-FFF2-40B4-BE49-F238E27FC236}">
                <a16:creationId xmlns:a16="http://schemas.microsoft.com/office/drawing/2014/main" id="{41182FFD-25EB-3C42-98A9-A2F5A5DC82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85250" y="6387482"/>
            <a:ext cx="9014419" cy="3734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IMEACHTAÍ AR LÍNE</a:t>
            </a:r>
          </a:p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D274C02-8F6A-F34C-80B0-84A84ECFD7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2844" y="6387779"/>
            <a:ext cx="682625" cy="373192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|    </a:t>
            </a:r>
            <a:fld id="{C735588B-D5E0-1F4B-8A34-91B7720C8E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530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727DFA99-4DC9-5948-A031-FA09E3CF7D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85250" y="6387482"/>
            <a:ext cx="9014419" cy="3734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IMEACHTAÍ AR LÍNE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9380E-79FF-5E45-98FD-DAD0787D7F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2844" y="6387779"/>
            <a:ext cx="682625" cy="373192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|    </a:t>
            </a:r>
            <a:fld id="{C735588B-D5E0-1F4B-8A34-91B7720C8E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892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CFD64D5-0D41-B140-9E5B-EE292E15EE6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084899" y="265954"/>
            <a:ext cx="6035250" cy="6479837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F69E5B0-7ACD-9345-BACB-5F38FEDB4C31}"/>
              </a:ext>
            </a:extLst>
          </p:cNvPr>
          <p:cNvSpPr/>
          <p:nvPr userDrawn="1"/>
        </p:nvSpPr>
        <p:spPr>
          <a:xfrm>
            <a:off x="4885898" y="6400504"/>
            <a:ext cx="7362967" cy="34728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3000">
                <a:schemeClr val="bg1"/>
              </a:gs>
              <a:gs pos="100000">
                <a:schemeClr val="bg2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CCF21-A159-DE47-B360-837E0393E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57" y="1837538"/>
            <a:ext cx="10684668" cy="4219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8B4FB1-C4D5-7241-8802-47FD1ADEE3D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03275" y="6211796"/>
            <a:ext cx="1362834" cy="612915"/>
          </a:xfrm>
          <a:prstGeom prst="rect">
            <a:avLst/>
          </a:prstGeom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835C0294-D301-D642-9529-F361C7552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58603" y="6387482"/>
            <a:ext cx="6641066" cy="3734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15" name="Title Placeholder 14">
            <a:extLst>
              <a:ext uri="{FF2B5EF4-FFF2-40B4-BE49-F238E27FC236}">
                <a16:creationId xmlns:a16="http://schemas.microsoft.com/office/drawing/2014/main" id="{F8A7B948-0EAD-2C4E-B4F7-E8B9A9097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356" y="368300"/>
            <a:ext cx="10697369" cy="1452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2093F-D13E-F545-8EE0-C00F1F05EE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2844" y="6387779"/>
            <a:ext cx="682625" cy="373192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|    </a:t>
            </a:r>
            <a:fld id="{C735588B-D5E0-1F4B-8A34-91B7720C8E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CA58D5-B9D4-5B4A-8D5A-2CA2C46CA9AF}"/>
              </a:ext>
            </a:extLst>
          </p:cNvPr>
          <p:cNvSpPr/>
          <p:nvPr userDrawn="1"/>
        </p:nvSpPr>
        <p:spPr>
          <a:xfrm>
            <a:off x="0" y="0"/>
            <a:ext cx="803275" cy="261257"/>
          </a:xfrm>
          <a:prstGeom prst="rect">
            <a:avLst/>
          </a:prstGeom>
          <a:solidFill>
            <a:srgbClr val="B032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DD81E6-4CEC-A94A-A6B1-8D479D2FB744}"/>
              </a:ext>
            </a:extLst>
          </p:cNvPr>
          <p:cNvSpPr/>
          <p:nvPr userDrawn="1"/>
        </p:nvSpPr>
        <p:spPr>
          <a:xfrm>
            <a:off x="803275" y="0"/>
            <a:ext cx="803275" cy="261257"/>
          </a:xfrm>
          <a:prstGeom prst="rect">
            <a:avLst/>
          </a:prstGeom>
          <a:solidFill>
            <a:srgbClr val="B0322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FB6C97-02B6-B348-B053-606D0CADE02E}"/>
              </a:ext>
            </a:extLst>
          </p:cNvPr>
          <p:cNvSpPr/>
          <p:nvPr userDrawn="1"/>
        </p:nvSpPr>
        <p:spPr>
          <a:xfrm>
            <a:off x="1603328" y="0"/>
            <a:ext cx="803275" cy="261257"/>
          </a:xfrm>
          <a:prstGeom prst="rect">
            <a:avLst/>
          </a:prstGeom>
          <a:solidFill>
            <a:srgbClr val="B0322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170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2" r:id="rId4"/>
    <p:sldLayoutId id="2147483651" r:id="rId5"/>
    <p:sldLayoutId id="2147483657" r:id="rId6"/>
    <p:sldLayoutId id="2147483654" r:id="rId7"/>
    <p:sldLayoutId id="2147483655" r:id="rId8"/>
    <p:sldLayoutId id="2147483660" r:id="rId9"/>
    <p:sldLayoutId id="2147483656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i="0" kern="1200">
          <a:solidFill>
            <a:srgbClr val="B02A1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5425" indent="-225425" algn="l" defTabSz="914400" rtl="0" eaLnBrk="1" latinLnBrk="0" hangingPunct="1">
        <a:lnSpc>
          <a:spcPct val="100000"/>
        </a:lnSpc>
        <a:spcBef>
          <a:spcPts val="1000"/>
        </a:spcBef>
        <a:buClr>
          <a:srgbClr val="B03224"/>
        </a:buClr>
        <a:buFont typeface="Arial" panose="020B0604020202020204" pitchFamily="34" charset="0"/>
        <a:buChar char="•"/>
        <a:tabLst/>
        <a:defRPr sz="2600" b="0" i="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44500" indent="-227013" algn="l" defTabSz="914400" rtl="0" eaLnBrk="1" latinLnBrk="0" hangingPunct="1">
        <a:lnSpc>
          <a:spcPct val="100000"/>
        </a:lnSpc>
        <a:spcBef>
          <a:spcPts val="500"/>
        </a:spcBef>
        <a:buClr>
          <a:srgbClr val="B03224"/>
        </a:buClr>
        <a:buFont typeface="Arial" panose="020B0604020202020204" pitchFamily="34" charset="0"/>
        <a:buChar char="•"/>
        <a:tabLst/>
        <a:defRPr sz="2200" b="0" i="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69925" indent="-225425" algn="l" defTabSz="914400" rtl="0" eaLnBrk="1" latinLnBrk="0" hangingPunct="1">
        <a:lnSpc>
          <a:spcPct val="100000"/>
        </a:lnSpc>
        <a:spcBef>
          <a:spcPts val="500"/>
        </a:spcBef>
        <a:buClr>
          <a:srgbClr val="B03224"/>
        </a:buClr>
        <a:buFont typeface="Arial" panose="020B0604020202020204" pitchFamily="34" charset="0"/>
        <a:buChar char="•"/>
        <a:tabLst/>
        <a:defRPr sz="1800" b="0" i="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89000" indent="-227013" algn="l" defTabSz="914400" rtl="0" eaLnBrk="1" latinLnBrk="0" hangingPunct="1">
        <a:lnSpc>
          <a:spcPct val="100000"/>
        </a:lnSpc>
        <a:spcBef>
          <a:spcPts val="500"/>
        </a:spcBef>
        <a:buClr>
          <a:srgbClr val="B03224"/>
        </a:buClr>
        <a:buFont typeface="Arial" panose="020B0604020202020204" pitchFamily="34" charset="0"/>
        <a:buChar char="•"/>
        <a:tabLst/>
        <a:defRPr sz="1600" b="0" i="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16013" indent="-227013" algn="l" defTabSz="914400" rtl="0" eaLnBrk="1" latinLnBrk="0" hangingPunct="1">
        <a:lnSpc>
          <a:spcPct val="100000"/>
        </a:lnSpc>
        <a:spcBef>
          <a:spcPts val="500"/>
        </a:spcBef>
        <a:buClr>
          <a:srgbClr val="B03224"/>
        </a:buClr>
        <a:buFont typeface="Arial" panose="020B0604020202020204" pitchFamily="34" charset="0"/>
        <a:buChar char="•"/>
        <a:tabLst/>
        <a:defRPr sz="1600" b="0" i="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orient="horz" pos="232" userDrawn="1">
          <p15:clr>
            <a:srgbClr val="F26B43"/>
          </p15:clr>
        </p15:guide>
        <p15:guide id="11" pos="506" userDrawn="1">
          <p15:clr>
            <a:srgbClr val="F26B43"/>
          </p15:clr>
        </p15:guide>
        <p15:guide id="12" pos="7174" userDrawn="1">
          <p15:clr>
            <a:srgbClr val="F26B43"/>
          </p15:clr>
        </p15:guide>
        <p15:guide id="14" pos="3840" userDrawn="1">
          <p15:clr>
            <a:srgbClr val="F26B43"/>
          </p15:clr>
        </p15:guide>
        <p15:guide id="15" orient="horz" pos="572" userDrawn="1">
          <p15:clr>
            <a:srgbClr val="F26B43"/>
          </p15:clr>
        </p15:guide>
        <p15:guide id="17" orient="horz" pos="4201" userDrawn="1">
          <p15:clr>
            <a:srgbClr val="F26B43"/>
          </p15:clr>
        </p15:guide>
        <p15:guide id="18" orient="horz" pos="38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padraig@cogg.i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hyperlink" Target="mailto:frank@cogg.ie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gg.ie/tairseach" TargetMode="External"/><Relationship Id="rId2" Type="http://schemas.openxmlformats.org/officeDocument/2006/relationships/hyperlink" Target="https://www.cogg.ie/wp-content/uploads/Leabharliosta-Iar-bhunscoile-2021WEB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ogg.ie/aiseanna-iar-bhunscoile/" TargetMode="External"/><Relationship Id="rId4" Type="http://schemas.openxmlformats.org/officeDocument/2006/relationships/hyperlink" Target="http://www.cogg.ie/d&#250;cha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gg.ie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gg.ie/tairseach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783AE-224A-D64B-B231-CB03FAEF1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290" y="-143428"/>
            <a:ext cx="7250700" cy="1932274"/>
          </a:xfrm>
        </p:spPr>
        <p:txBody>
          <a:bodyPr>
            <a:normAutofit/>
          </a:bodyPr>
          <a:lstStyle/>
          <a:p>
            <a:r>
              <a:rPr lang="en-US" b="0" dirty="0" err="1">
                <a:latin typeface="Open Sans"/>
                <a:cs typeface="Arial"/>
              </a:rPr>
              <a:t>Dianchúrsa</a:t>
            </a:r>
            <a:r>
              <a:rPr lang="en-US" b="0" dirty="0">
                <a:latin typeface="Open Sans"/>
                <a:cs typeface="Arial"/>
              </a:rPr>
              <a:t> COGG 2021</a:t>
            </a:r>
            <a:br>
              <a:rPr lang="ga-IE" b="0" i="0" dirty="0">
                <a:effectLst/>
                <a:latin typeface="Open Sans"/>
              </a:rPr>
            </a:b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2561DA-6D70-524E-93DB-BC39929C3DA0}"/>
              </a:ext>
            </a:extLst>
          </p:cNvPr>
          <p:cNvSpPr txBox="1">
            <a:spLocks/>
          </p:cNvSpPr>
          <p:nvPr/>
        </p:nvSpPr>
        <p:spPr>
          <a:xfrm>
            <a:off x="1665644" y="3182590"/>
            <a:ext cx="4283766" cy="26212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10000"/>
              </a:lnSpc>
            </a:pPr>
            <a:endParaRPr lang="en-US" sz="2600" dirty="0"/>
          </a:p>
          <a:p>
            <a:pPr>
              <a:lnSpc>
                <a:spcPct val="110000"/>
              </a:lnSpc>
            </a:pPr>
            <a:endParaRPr lang="en-US" sz="2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58B704-54E2-4CF4-AE71-178986C7AD53}"/>
              </a:ext>
            </a:extLst>
          </p:cNvPr>
          <p:cNvSpPr txBox="1"/>
          <p:nvPr/>
        </p:nvSpPr>
        <p:spPr>
          <a:xfrm>
            <a:off x="1500004" y="1527191"/>
            <a:ext cx="8221472" cy="41549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en-US" sz="2400" b="1" dirty="0">
                <a:solidFill>
                  <a:schemeClr val="bg1"/>
                </a:solidFill>
                <a:latin typeface="Open Sans"/>
              </a:rPr>
              <a:t>Pádraig Ó </a:t>
            </a:r>
            <a:r>
              <a:rPr lang="en-US" sz="2400" b="1" dirty="0" err="1">
                <a:solidFill>
                  <a:schemeClr val="bg1"/>
                </a:solidFill>
                <a:latin typeface="Open Sans"/>
              </a:rPr>
              <a:t>Beaglaoich</a:t>
            </a:r>
            <a:r>
              <a:rPr lang="en-US" sz="2400" b="1" dirty="0">
                <a:solidFill>
                  <a:schemeClr val="bg1"/>
                </a:solidFill>
                <a:latin typeface="Open Sans"/>
              </a:rPr>
              <a:t> (</a:t>
            </a:r>
            <a:r>
              <a:rPr lang="en-US" sz="2400" b="1" dirty="0" err="1">
                <a:solidFill>
                  <a:schemeClr val="bg1"/>
                </a:solidFill>
                <a:latin typeface="Open Sans"/>
              </a:rPr>
              <a:t>Oifigeach</a:t>
            </a:r>
            <a:r>
              <a:rPr lang="en-US" sz="2400" b="1" dirty="0">
                <a:solidFill>
                  <a:schemeClr val="bg1"/>
                </a:solidFill>
                <a:latin typeface="Open Sans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Open Sans"/>
              </a:rPr>
              <a:t>Oideachais</a:t>
            </a:r>
            <a:r>
              <a:rPr lang="en-US" sz="2400" b="1" dirty="0">
                <a:solidFill>
                  <a:schemeClr val="bg1"/>
                </a:solidFill>
                <a:latin typeface="Open Sans"/>
              </a:rPr>
              <a:t>, COGG) </a:t>
            </a:r>
            <a:endParaRPr lang="en-US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  <a:latin typeface="Open Sans"/>
            </a:endParaRPr>
          </a:p>
          <a:p>
            <a:r>
              <a:rPr lang="en-US" sz="2400" b="1" i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Spléachadh</a:t>
            </a:r>
            <a:r>
              <a:rPr lang="en-US" sz="2400" b="1" i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ar</a:t>
            </a:r>
            <a:r>
              <a:rPr lang="en-US" sz="2400" b="1" i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Fhorbairtí</a:t>
            </a:r>
            <a:r>
              <a:rPr lang="en-US" sz="2400" b="1" i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Reatha </a:t>
            </a:r>
          </a:p>
          <a:p>
            <a:r>
              <a:rPr lang="en-US" sz="2400" b="1" i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na</a:t>
            </a:r>
            <a:r>
              <a:rPr lang="en-US" sz="2400" b="1" i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US" sz="2400" b="1" i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dTéacsleabhar</a:t>
            </a:r>
            <a:r>
              <a:rPr lang="en-US" sz="2400" b="1" i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Iar-bhunscoile</a:t>
            </a:r>
            <a:endParaRPr lang="en-US" sz="2400" b="1" i="1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fontAlgn="base"/>
            <a:endParaRPr lang="en-US" sz="2400" b="1" dirty="0">
              <a:solidFill>
                <a:schemeClr val="bg1"/>
              </a:solidFill>
              <a:latin typeface="Open Sans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Open Sans"/>
              </a:rPr>
              <a:t>Frank Ó </a:t>
            </a:r>
            <a:r>
              <a:rPr lang="en-US" sz="2400" b="1" dirty="0" err="1">
                <a:solidFill>
                  <a:schemeClr val="bg1"/>
                </a:solidFill>
                <a:latin typeface="Open Sans"/>
              </a:rPr>
              <a:t>Tormaigh</a:t>
            </a:r>
            <a:r>
              <a:rPr lang="en-US" sz="2400" b="1" dirty="0">
                <a:solidFill>
                  <a:schemeClr val="bg1"/>
                </a:solidFill>
                <a:latin typeface="Open Sans"/>
              </a:rPr>
              <a:t> (</a:t>
            </a:r>
            <a:r>
              <a:rPr lang="en-US" sz="2400" b="1" dirty="0" err="1">
                <a:solidFill>
                  <a:schemeClr val="bg1"/>
                </a:solidFill>
                <a:latin typeface="Open Sans"/>
              </a:rPr>
              <a:t>Oifigeach</a:t>
            </a:r>
            <a:r>
              <a:rPr lang="en-US" sz="2400" b="1" dirty="0">
                <a:solidFill>
                  <a:schemeClr val="bg1"/>
                </a:solidFill>
                <a:latin typeface="Open Sans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Open Sans"/>
              </a:rPr>
              <a:t>Digiteach</a:t>
            </a:r>
            <a:r>
              <a:rPr lang="en-US" sz="2400" b="1" dirty="0">
                <a:solidFill>
                  <a:schemeClr val="bg1"/>
                </a:solidFill>
                <a:latin typeface="Open Sans"/>
              </a:rPr>
              <a:t>, COGG) </a:t>
            </a:r>
            <a:endParaRPr lang="en-US" sz="2400" b="1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endParaRPr lang="en-US" sz="2400" b="1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r>
              <a:rPr lang="en-US" sz="2400" b="1" i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An </a:t>
            </a:r>
            <a:r>
              <a:rPr lang="en-US" sz="2400" b="1" i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Tairseach</a:t>
            </a:r>
            <a:r>
              <a:rPr lang="en-US" sz="2400" b="1" i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- </a:t>
            </a:r>
            <a:r>
              <a:rPr lang="en-US" sz="2400" b="1" i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Soláthar</a:t>
            </a:r>
            <a:r>
              <a:rPr lang="en-US" sz="2400" b="1" i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Acmhainní</a:t>
            </a:r>
            <a:r>
              <a:rPr lang="en-US" sz="2400" b="1" i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</a:t>
            </a:r>
            <a:endParaRPr lang="en-US" sz="2400" b="1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r>
              <a:rPr lang="en-US" sz="2400" b="1" i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                         </a:t>
            </a:r>
            <a:r>
              <a:rPr lang="en-US" sz="2400" b="1" i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Iar-bhunscoile</a:t>
            </a:r>
            <a:r>
              <a:rPr lang="en-US" sz="2400" b="1" i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US" sz="2400" b="1" i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Ar</a:t>
            </a:r>
            <a:r>
              <a:rPr lang="en-US" sz="2400" b="1" i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Líne</a:t>
            </a:r>
            <a:endParaRPr lang="en-US" sz="2400" b="1" i="1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endParaRPr lang="en-US" sz="2400" b="1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endParaRPr lang="en-US" sz="2400" b="1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908403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4019E-31F3-A64A-BD11-8DD58D0AA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85" y="549881"/>
            <a:ext cx="4177036" cy="140508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/>
                <a:cs typeface="Arial"/>
              </a:rPr>
              <a:t>Go raibh maith aga</a:t>
            </a:r>
            <a:r>
              <a:rPr lang="ga-IE" sz="3200" dirty="0">
                <a:latin typeface="Arial"/>
                <a:cs typeface="Arial"/>
              </a:rPr>
              <a:t>ibh</a:t>
            </a:r>
            <a:r>
              <a:rPr lang="en-US" sz="3200" dirty="0">
                <a:latin typeface="Arial"/>
                <a:cs typeface="Arial"/>
              </a:rPr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F228E1-BD4A-144E-B5E6-13FBD9C02C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2085" y="1954963"/>
            <a:ext cx="5048707" cy="398780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 b="1" dirty="0">
              <a:latin typeface="Garamond" panose="02020404030301010803" pitchFamily="18" charset="0"/>
            </a:endParaRPr>
          </a:p>
          <a:p>
            <a:r>
              <a:rPr lang="ga-IE" dirty="0">
                <a:latin typeface="Arial"/>
                <a:cs typeface="Arial"/>
              </a:rPr>
              <a:t>Sonraí teagmhála:</a:t>
            </a:r>
          </a:p>
          <a:p>
            <a:r>
              <a:rPr lang="ga-IE" dirty="0"/>
              <a:t>Pádraig Ó Beaglaoich </a:t>
            </a:r>
            <a:r>
              <a:rPr lang="ga-IE" dirty="0">
                <a:hlinkClick r:id="rId3"/>
              </a:rPr>
              <a:t>padraig@cogg.ie</a:t>
            </a:r>
            <a:endParaRPr lang="en-GB" dirty="0"/>
          </a:p>
          <a:p>
            <a:r>
              <a:rPr lang="ga-IE" dirty="0"/>
              <a:t>Frank Ó Tormaigh </a:t>
            </a:r>
            <a:r>
              <a:rPr lang="ga-IE" dirty="0">
                <a:hlinkClick r:id="rId4"/>
              </a:rPr>
              <a:t>frank@cogg.ie</a:t>
            </a:r>
            <a:endParaRPr lang="ga-IE" dirty="0"/>
          </a:p>
          <a:p>
            <a:endParaRPr lang="ga-IE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9367D-B033-A143-8DE0-907BBF003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DIANCHÚRSA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4E1DDE-B355-454C-9454-D03949229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|    </a:t>
            </a:r>
            <a:fld id="{C735588B-D5E0-1F4B-8A34-91B7720C8E1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D39784D8-02AA-4E9F-B6CB-9CE0AB283B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671" y="6205265"/>
            <a:ext cx="1080656" cy="58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95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015FB-A45C-40A3-96DD-86EBF17F4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/>
                <a:cs typeface="Arial"/>
              </a:rPr>
              <a:t>Uasdátuithe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ar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théacsleabhair</a:t>
            </a:r>
            <a:r>
              <a:rPr lang="en-US" dirty="0">
                <a:latin typeface="Arial"/>
                <a:cs typeface="Arial"/>
              </a:rPr>
              <a:t> – </a:t>
            </a:r>
            <a:r>
              <a:rPr lang="en-US" dirty="0" err="1">
                <a:latin typeface="Arial"/>
                <a:cs typeface="Arial"/>
              </a:rPr>
              <a:t>Lúnasa</a:t>
            </a:r>
            <a:r>
              <a:rPr lang="en-US" dirty="0">
                <a:latin typeface="Arial"/>
                <a:cs typeface="Arial"/>
              </a:rPr>
              <a:t>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FF590-CA0D-4A5C-BBF3-D01112082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latin typeface="Arial"/>
                <a:cs typeface="Arial"/>
              </a:rPr>
              <a:t>An </a:t>
            </a:r>
            <a:r>
              <a:rPr lang="en-US" b="1" dirty="0" err="1">
                <a:latin typeface="Arial"/>
                <a:cs typeface="Arial"/>
              </a:rPr>
              <a:t>tSraith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Shóisearach</a:t>
            </a:r>
            <a:endParaRPr lang="en-US" dirty="0" err="1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OSPS - </a:t>
            </a:r>
            <a:r>
              <a:rPr lang="en-US" i="1" dirty="0" err="1">
                <a:latin typeface="Arial"/>
                <a:cs typeface="Arial"/>
              </a:rPr>
              <a:t>Sláinte</a:t>
            </a:r>
            <a:r>
              <a:rPr lang="en-US" i="1" dirty="0">
                <a:latin typeface="Arial"/>
                <a:cs typeface="Arial"/>
              </a:rPr>
              <a:t> </a:t>
            </a:r>
            <a:r>
              <a:rPr lang="en-US" i="1" dirty="0" err="1">
                <a:latin typeface="Arial"/>
                <a:cs typeface="Arial"/>
              </a:rPr>
              <a:t>agus</a:t>
            </a:r>
            <a:r>
              <a:rPr lang="en-US" i="1" dirty="0">
                <a:latin typeface="Arial"/>
                <a:cs typeface="Arial"/>
              </a:rPr>
              <a:t> </a:t>
            </a:r>
            <a:r>
              <a:rPr lang="en-US" i="1" dirty="0" err="1">
                <a:latin typeface="Arial"/>
                <a:cs typeface="Arial"/>
              </a:rPr>
              <a:t>Folláine</a:t>
            </a:r>
            <a:r>
              <a:rPr lang="en-US" i="1" dirty="0">
                <a:latin typeface="Arial"/>
                <a:cs typeface="Arial"/>
              </a:rPr>
              <a:t>: OSPS 1, 2 &amp; 3 </a:t>
            </a:r>
            <a:r>
              <a:rPr lang="en-US" dirty="0">
                <a:latin typeface="Arial"/>
                <a:cs typeface="Arial"/>
              </a:rPr>
              <a:t>(EDCO)</a:t>
            </a:r>
          </a:p>
          <a:p>
            <a:r>
              <a:rPr lang="en-US" dirty="0" err="1">
                <a:latin typeface="Arial"/>
                <a:cs typeface="Arial"/>
              </a:rPr>
              <a:t>Fraincis</a:t>
            </a:r>
            <a:r>
              <a:rPr lang="en-US" dirty="0">
                <a:latin typeface="Arial"/>
                <a:cs typeface="Arial"/>
              </a:rPr>
              <a:t> – </a:t>
            </a:r>
            <a:r>
              <a:rPr lang="en-US" i="1" dirty="0">
                <a:latin typeface="Arial"/>
                <a:cs typeface="Arial"/>
              </a:rPr>
              <a:t>Allons-y 1 &amp; 2 </a:t>
            </a:r>
            <a:r>
              <a:rPr lang="en-US" dirty="0">
                <a:latin typeface="Arial"/>
                <a:cs typeface="Arial"/>
              </a:rPr>
              <a:t>(Educate.ie) </a:t>
            </a:r>
          </a:p>
          <a:p>
            <a:r>
              <a:rPr lang="en-US" dirty="0" err="1">
                <a:latin typeface="Arial"/>
                <a:cs typeface="Arial"/>
              </a:rPr>
              <a:t>Oideachas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Reiligiúnach</a:t>
            </a:r>
            <a:r>
              <a:rPr lang="en-US" dirty="0">
                <a:latin typeface="Arial"/>
                <a:cs typeface="Arial"/>
              </a:rPr>
              <a:t> – </a:t>
            </a:r>
            <a:r>
              <a:rPr lang="en-US" i="1" dirty="0" err="1">
                <a:latin typeface="Arial"/>
                <a:cs typeface="Arial"/>
              </a:rPr>
              <a:t>Ceist</a:t>
            </a:r>
            <a:r>
              <a:rPr lang="en-US" i="1" dirty="0">
                <a:latin typeface="Arial"/>
                <a:cs typeface="Arial"/>
              </a:rPr>
              <a:t> an </a:t>
            </a:r>
            <a:r>
              <a:rPr lang="en-US" i="1" dirty="0" err="1">
                <a:latin typeface="Arial"/>
                <a:cs typeface="Arial"/>
              </a:rPr>
              <a:t>Chreidimh</a:t>
            </a:r>
            <a:r>
              <a:rPr lang="en-US" i="1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(EDCO)</a:t>
            </a:r>
          </a:p>
          <a:p>
            <a:r>
              <a:rPr lang="en-US" dirty="0">
                <a:latin typeface="Arial"/>
                <a:cs typeface="Arial"/>
              </a:rPr>
              <a:t>OSSP – </a:t>
            </a:r>
            <a:r>
              <a:rPr lang="en-US" i="1" dirty="0" err="1">
                <a:latin typeface="Arial"/>
                <a:cs typeface="Arial"/>
              </a:rPr>
              <a:t>Saoránaigh</a:t>
            </a:r>
            <a:r>
              <a:rPr lang="en-US" dirty="0">
                <a:latin typeface="Arial"/>
                <a:cs typeface="Arial"/>
              </a:rPr>
              <a:t> (Educate.ie)</a:t>
            </a:r>
          </a:p>
          <a:p>
            <a:r>
              <a:rPr lang="en-US" dirty="0" err="1">
                <a:latin typeface="Arial"/>
                <a:cs typeface="Arial"/>
              </a:rPr>
              <a:t>Corpoideachas</a:t>
            </a:r>
            <a:r>
              <a:rPr lang="en-US" dirty="0">
                <a:latin typeface="Arial"/>
                <a:cs typeface="Arial"/>
              </a:rPr>
              <a:t> – </a:t>
            </a:r>
            <a:r>
              <a:rPr lang="en-US" i="1" dirty="0" err="1">
                <a:latin typeface="Arial"/>
                <a:cs typeface="Arial"/>
              </a:rPr>
              <a:t>Beocht</a:t>
            </a:r>
            <a:r>
              <a:rPr lang="en-US" i="1" dirty="0">
                <a:latin typeface="Arial"/>
                <a:cs typeface="Arial"/>
              </a:rPr>
              <a:t> </a:t>
            </a:r>
            <a:r>
              <a:rPr lang="en-US" i="1" dirty="0" err="1">
                <a:latin typeface="Arial"/>
                <a:cs typeface="Arial"/>
              </a:rPr>
              <a:t>na</a:t>
            </a:r>
            <a:r>
              <a:rPr lang="en-US" i="1" dirty="0">
                <a:latin typeface="Arial"/>
                <a:cs typeface="Arial"/>
              </a:rPr>
              <a:t> Beatha </a:t>
            </a:r>
            <a:r>
              <a:rPr lang="en-US" dirty="0">
                <a:latin typeface="Arial"/>
                <a:cs typeface="Arial"/>
              </a:rPr>
              <a:t>(</a:t>
            </a:r>
            <a:r>
              <a:rPr lang="en-US" dirty="0" err="1">
                <a:latin typeface="Arial"/>
                <a:cs typeface="Arial"/>
              </a:rPr>
              <a:t>Folens</a:t>
            </a:r>
            <a:r>
              <a:rPr lang="en-US" dirty="0">
                <a:latin typeface="Arial"/>
                <a:cs typeface="Arial"/>
              </a:rPr>
              <a:t>)</a:t>
            </a:r>
          </a:p>
          <a:p>
            <a:r>
              <a:rPr lang="en-US" dirty="0" err="1">
                <a:latin typeface="Arial"/>
                <a:cs typeface="Arial"/>
              </a:rPr>
              <a:t>Matamaitic</a:t>
            </a:r>
            <a:r>
              <a:rPr lang="en-US" dirty="0">
                <a:latin typeface="Arial"/>
                <a:cs typeface="Arial"/>
              </a:rPr>
              <a:t> AL </a:t>
            </a:r>
            <a:r>
              <a:rPr lang="en-US" dirty="0" err="1">
                <a:latin typeface="Arial"/>
                <a:cs typeface="Arial"/>
              </a:rPr>
              <a:t>agus</a:t>
            </a:r>
            <a:r>
              <a:rPr lang="en-US" dirty="0">
                <a:latin typeface="Arial"/>
                <a:cs typeface="Arial"/>
              </a:rPr>
              <a:t> GL - </a:t>
            </a:r>
            <a:r>
              <a:rPr lang="en-US" i="1" dirty="0" err="1">
                <a:latin typeface="Arial"/>
                <a:cs typeface="Arial"/>
              </a:rPr>
              <a:t>Téacs</a:t>
            </a:r>
            <a:r>
              <a:rPr lang="en-US" i="1" dirty="0">
                <a:latin typeface="Arial"/>
                <a:cs typeface="Arial"/>
              </a:rPr>
              <a:t> </a:t>
            </a:r>
            <a:r>
              <a:rPr lang="en-US" i="1" dirty="0" err="1">
                <a:latin typeface="Arial"/>
                <a:cs typeface="Arial"/>
              </a:rPr>
              <a:t>agus</a:t>
            </a:r>
            <a:r>
              <a:rPr lang="en-US" i="1" dirty="0">
                <a:latin typeface="Arial"/>
                <a:cs typeface="Arial"/>
              </a:rPr>
              <a:t> </a:t>
            </a:r>
            <a:r>
              <a:rPr lang="en-US" i="1" dirty="0" err="1">
                <a:latin typeface="Arial"/>
                <a:cs typeface="Arial"/>
              </a:rPr>
              <a:t>Trialacha</a:t>
            </a:r>
            <a:r>
              <a:rPr lang="en-US" i="1" dirty="0">
                <a:latin typeface="Arial"/>
                <a:cs typeface="Arial"/>
              </a:rPr>
              <a:t> 1 &amp; 2</a:t>
            </a:r>
            <a:endParaRPr lang="en-US" i="1" dirty="0"/>
          </a:p>
          <a:p>
            <a:pPr marL="0" indent="0">
              <a:buNone/>
            </a:pPr>
            <a:r>
              <a:rPr lang="en-US" b="1" dirty="0">
                <a:latin typeface="Arial"/>
                <a:cs typeface="Arial"/>
              </a:rPr>
              <a:t>An </a:t>
            </a:r>
            <a:r>
              <a:rPr lang="en-US" b="1" dirty="0" err="1">
                <a:latin typeface="Arial"/>
                <a:cs typeface="Arial"/>
              </a:rPr>
              <a:t>tSraith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Shinsearach</a:t>
            </a:r>
            <a:endParaRPr lang="en-US" b="1">
              <a:latin typeface="Arial"/>
              <a:cs typeface="Arial"/>
            </a:endParaRPr>
          </a:p>
          <a:p>
            <a:r>
              <a:rPr lang="en-US" dirty="0" err="1">
                <a:latin typeface="Arial"/>
                <a:cs typeface="Arial"/>
              </a:rPr>
              <a:t>Corpoideachas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na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Sraithe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Sinsearaí</a:t>
            </a:r>
            <a:r>
              <a:rPr lang="en-US" dirty="0">
                <a:latin typeface="Arial"/>
                <a:cs typeface="Arial"/>
              </a:rPr>
              <a:t> – </a:t>
            </a:r>
            <a:r>
              <a:rPr lang="en-US" i="1" dirty="0">
                <a:latin typeface="Arial"/>
                <a:cs typeface="Arial"/>
              </a:rPr>
              <a:t>Barr </a:t>
            </a:r>
            <a:r>
              <a:rPr lang="en-US" i="1" dirty="0" err="1">
                <a:latin typeface="Arial"/>
                <a:cs typeface="Arial"/>
              </a:rPr>
              <a:t>Feabhais</a:t>
            </a:r>
            <a:r>
              <a:rPr lang="en-US" i="1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(</a:t>
            </a:r>
            <a:r>
              <a:rPr lang="en-US" dirty="0" err="1">
                <a:latin typeface="Arial"/>
                <a:cs typeface="Arial"/>
              </a:rPr>
              <a:t>Folens</a:t>
            </a:r>
            <a:r>
              <a:rPr lang="en-US" dirty="0">
                <a:latin typeface="Arial"/>
                <a:cs typeface="Arial"/>
              </a:rPr>
              <a:t>)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F62BD4-4D11-4B7B-B0FA-0E01E65593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DIANCHÚRSA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31528C-7E30-4DD4-8188-EDC7CE3B5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|    </a:t>
            </a:r>
            <a:fld id="{C735588B-D5E0-1F4B-8A34-91B7720C8E1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196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007D8-03CC-7B44-8798-AD1C53071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Arial"/>
                <a:cs typeface="Arial"/>
              </a:rPr>
              <a:t>Soláthar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tuartha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breise</a:t>
            </a:r>
            <a:r>
              <a:rPr lang="en-US" dirty="0">
                <a:latin typeface="Arial"/>
                <a:cs typeface="Arial"/>
              </a:rPr>
              <a:t> – 2022/23</a:t>
            </a:r>
            <a:br>
              <a:rPr lang="en-US" dirty="0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712CA-C047-CF4D-A12D-17157ED09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629" y="1537355"/>
            <a:ext cx="10683510" cy="4522133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endParaRPr lang="en-US" sz="2400" dirty="0"/>
          </a:p>
          <a:p>
            <a:r>
              <a:rPr lang="en-US" sz="2400" dirty="0" err="1">
                <a:latin typeface="Arial"/>
                <a:cs typeface="Arial"/>
              </a:rPr>
              <a:t>Spáinnis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na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Sraithe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Sóisearaí</a:t>
            </a:r>
            <a:endParaRPr lang="en-US" sz="2400" dirty="0">
              <a:latin typeface="Arial"/>
              <a:cs typeface="Arial"/>
            </a:endParaRPr>
          </a:p>
          <a:p>
            <a:r>
              <a:rPr lang="en-US" sz="2400" dirty="0" err="1">
                <a:latin typeface="Arial"/>
                <a:cs typeface="Arial"/>
              </a:rPr>
              <a:t>Gearmáinis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na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Sraithe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Sóisearaí</a:t>
            </a:r>
            <a:endParaRPr lang="en-US" sz="2400" dirty="0">
              <a:latin typeface="Arial"/>
              <a:cs typeface="Arial"/>
            </a:endParaRPr>
          </a:p>
          <a:p>
            <a:r>
              <a:rPr lang="en-US" sz="2400" dirty="0" err="1">
                <a:latin typeface="Arial"/>
                <a:cs typeface="Arial"/>
              </a:rPr>
              <a:t>Grafaic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na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Sraithe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Sóisearaí</a:t>
            </a:r>
            <a:endParaRPr lang="en-US" sz="2400" dirty="0">
              <a:latin typeface="Arial"/>
              <a:cs typeface="Arial"/>
            </a:endParaRPr>
          </a:p>
          <a:p>
            <a:r>
              <a:rPr lang="en-US" sz="2400" dirty="0" err="1">
                <a:latin typeface="Arial"/>
                <a:cs typeface="Arial"/>
              </a:rPr>
              <a:t>Gaeilge</a:t>
            </a:r>
            <a:r>
              <a:rPr lang="en-US" sz="2400" dirty="0">
                <a:latin typeface="Arial"/>
                <a:cs typeface="Arial"/>
              </a:rPr>
              <a:t> T1 </a:t>
            </a:r>
            <a:r>
              <a:rPr lang="en-US" sz="2400" dirty="0" err="1">
                <a:latin typeface="Arial"/>
                <a:cs typeface="Arial"/>
              </a:rPr>
              <a:t>na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Chéad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Bhliana</a:t>
            </a:r>
            <a:r>
              <a:rPr lang="en-US" sz="2400" dirty="0">
                <a:latin typeface="Arial"/>
                <a:cs typeface="Arial"/>
              </a:rPr>
              <a:t> (</a:t>
            </a:r>
            <a:r>
              <a:rPr lang="en-US" sz="2400" dirty="0" err="1">
                <a:latin typeface="Arial"/>
                <a:cs typeface="Arial"/>
              </a:rPr>
              <a:t>leagan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nua</a:t>
            </a:r>
            <a:r>
              <a:rPr lang="en-US" sz="2400" dirty="0">
                <a:latin typeface="Arial"/>
                <a:cs typeface="Arial"/>
              </a:rPr>
              <a:t>)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 err="1">
                <a:latin typeface="Arial"/>
                <a:cs typeface="Arial"/>
              </a:rPr>
              <a:t>Gnó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na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Sraithe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Sinsearaí</a:t>
            </a:r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Stair </a:t>
            </a:r>
            <a:r>
              <a:rPr lang="en-US" sz="2400" dirty="0" err="1">
                <a:latin typeface="Arial"/>
                <a:cs typeface="Arial"/>
              </a:rPr>
              <a:t>na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Sraithe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Sinsearaí</a:t>
            </a:r>
            <a:r>
              <a:rPr lang="en-US" sz="2400" dirty="0">
                <a:latin typeface="Arial"/>
                <a:cs typeface="Arial"/>
              </a:rPr>
              <a:t> – </a:t>
            </a:r>
            <a:r>
              <a:rPr lang="en-US" sz="2400" i="1" dirty="0" err="1">
                <a:latin typeface="Arial"/>
                <a:cs typeface="Arial"/>
              </a:rPr>
              <a:t>Rogha</a:t>
            </a:r>
            <a:r>
              <a:rPr lang="en-US" sz="2400" i="1" dirty="0">
                <a:latin typeface="Arial"/>
                <a:cs typeface="Arial"/>
              </a:rPr>
              <a:t> 6: Na </a:t>
            </a:r>
            <a:r>
              <a:rPr lang="en-US" sz="2400" i="1" dirty="0" err="1">
                <a:latin typeface="Arial"/>
                <a:cs typeface="Arial"/>
              </a:rPr>
              <a:t>Stáit</a:t>
            </a:r>
            <a:r>
              <a:rPr lang="en-US" sz="2400" i="1" dirty="0">
                <a:latin typeface="Arial"/>
                <a:cs typeface="Arial"/>
              </a:rPr>
              <a:t> </a:t>
            </a:r>
            <a:r>
              <a:rPr lang="en-US" sz="2400" i="1" dirty="0" err="1">
                <a:latin typeface="Arial"/>
                <a:cs typeface="Arial"/>
              </a:rPr>
              <a:t>Aontaithe</a:t>
            </a:r>
            <a:r>
              <a:rPr lang="en-US" sz="2400" i="1" dirty="0">
                <a:latin typeface="Arial"/>
                <a:cs typeface="Arial"/>
              </a:rPr>
              <a:t> </a:t>
            </a:r>
            <a:r>
              <a:rPr lang="en-US" sz="2400" i="1" dirty="0" err="1">
                <a:latin typeface="Arial"/>
                <a:cs typeface="Arial"/>
              </a:rPr>
              <a:t>agus</a:t>
            </a:r>
            <a:r>
              <a:rPr lang="en-US" sz="2400" i="1" dirty="0">
                <a:latin typeface="Arial"/>
                <a:cs typeface="Arial"/>
              </a:rPr>
              <a:t> an </a:t>
            </a:r>
            <a:r>
              <a:rPr lang="en-US" sz="2400" i="1" dirty="0" err="1">
                <a:latin typeface="Arial"/>
                <a:cs typeface="Arial"/>
              </a:rPr>
              <a:t>Domhan</a:t>
            </a:r>
            <a:r>
              <a:rPr lang="en-US" sz="2400" i="1" dirty="0">
                <a:latin typeface="Arial"/>
                <a:cs typeface="Arial"/>
              </a:rPr>
              <a:t> 1945-1989</a:t>
            </a:r>
            <a:endParaRPr lang="en-US" sz="2400" dirty="0">
              <a:latin typeface="Arial"/>
              <a:cs typeface="Arial"/>
            </a:endParaRPr>
          </a:p>
          <a:p>
            <a:r>
              <a:rPr lang="en-US" sz="2400" dirty="0" err="1">
                <a:latin typeface="Arial"/>
                <a:cs typeface="Arial"/>
              </a:rPr>
              <a:t>Tíreolaíocht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na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Sraithe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Sinsearaí</a:t>
            </a: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b="1" dirty="0">
                <a:latin typeface="Arial"/>
                <a:cs typeface="Arial"/>
              </a:rPr>
              <a:t>***</a:t>
            </a:r>
            <a:r>
              <a:rPr lang="en-US" sz="2400" b="1" dirty="0" err="1">
                <a:latin typeface="Arial"/>
                <a:cs typeface="Arial"/>
              </a:rPr>
              <a:t>Beifear</a:t>
            </a:r>
            <a:r>
              <a:rPr lang="en-US" sz="2400" b="1" dirty="0">
                <a:latin typeface="Arial"/>
                <a:cs typeface="Arial"/>
              </a:rPr>
              <a:t> ag </a:t>
            </a:r>
            <a:r>
              <a:rPr lang="en-US" sz="2400" b="1" dirty="0" err="1">
                <a:latin typeface="Arial"/>
                <a:cs typeface="Arial"/>
              </a:rPr>
              <a:t>díriú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níos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mó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ar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riachtanais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na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Sraithe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Sinsearaí</a:t>
            </a:r>
            <a:r>
              <a:rPr lang="en-US" sz="2400" b="1" dirty="0">
                <a:latin typeface="Arial"/>
                <a:cs typeface="Arial"/>
              </a:rPr>
              <a:t> de </a:t>
            </a:r>
            <a:r>
              <a:rPr lang="en-US" sz="2400" b="1" dirty="0" err="1">
                <a:latin typeface="Arial"/>
                <a:cs typeface="Arial"/>
              </a:rPr>
              <a:t>réir</a:t>
            </a:r>
            <a:r>
              <a:rPr lang="en-US" sz="2400" b="1" dirty="0">
                <a:latin typeface="Arial"/>
                <a:cs typeface="Arial"/>
              </a:rPr>
              <a:t> mar a </a:t>
            </a:r>
            <a:r>
              <a:rPr lang="en-US" sz="2400" b="1" dirty="0" err="1">
                <a:latin typeface="Arial"/>
                <a:cs typeface="Arial"/>
              </a:rPr>
              <a:t>thiocfaidh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leasuithe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i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bhfeidhm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sna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blianta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romhainn</a:t>
            </a:r>
            <a:r>
              <a:rPr lang="en-US" b="1" dirty="0">
                <a:latin typeface="Arial"/>
                <a:cs typeface="Arial"/>
              </a:rPr>
              <a:t>.</a:t>
            </a:r>
            <a:endParaRPr lang="en-US" b="1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E324F-B275-B846-9C9A-2897056156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DIANCHÚRSA 2021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A6A1AA-6205-E44E-80FE-F7384874A5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|    </a:t>
            </a:r>
            <a:fld id="{C735588B-D5E0-1F4B-8A34-91B7720C8E1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402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37110-E372-4028-9B2E-798D0F1E4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Naisc </a:t>
            </a:r>
            <a:r>
              <a:rPr lang="en-US" dirty="0" err="1">
                <a:latin typeface="Arial"/>
                <a:cs typeface="Arial"/>
              </a:rPr>
              <a:t>úsáideacha</a:t>
            </a:r>
            <a:endParaRPr lang="en-US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F1FF2-DCF7-419B-8B6B-2A15EF0E6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2400" b="1" u="sng" dirty="0" err="1">
                <a:latin typeface="Arial"/>
                <a:cs typeface="Arial"/>
              </a:rPr>
              <a:t>Leabharliosta</a:t>
            </a:r>
            <a:r>
              <a:rPr lang="en-US" sz="2400" b="1" u="sng" dirty="0">
                <a:latin typeface="Arial"/>
                <a:cs typeface="Arial"/>
              </a:rPr>
              <a:t> </a:t>
            </a:r>
            <a:r>
              <a:rPr lang="en-US" sz="2400" b="1" u="sng" dirty="0" err="1">
                <a:latin typeface="Arial"/>
                <a:cs typeface="Arial"/>
              </a:rPr>
              <a:t>iar-bhunscoile</a:t>
            </a:r>
            <a:r>
              <a:rPr lang="en-US" sz="2400" b="1" u="sng" dirty="0">
                <a:latin typeface="Arial"/>
                <a:cs typeface="Arial"/>
              </a:rPr>
              <a:t> 2021/22:</a:t>
            </a:r>
            <a:r>
              <a:rPr lang="en-US" sz="2400" dirty="0">
                <a:latin typeface="Arial"/>
                <a:cs typeface="Arial"/>
              </a:rPr>
              <a:t> </a:t>
            </a:r>
            <a:endParaRPr lang="en-US" sz="2400"/>
          </a:p>
          <a:p>
            <a:pPr marL="0" indent="0">
              <a:buNone/>
            </a:pPr>
            <a:r>
              <a:rPr lang="en-US" sz="2400" dirty="0">
                <a:latin typeface="Arial"/>
                <a:cs typeface="Arial"/>
                <a:hlinkClick r:id="rId2"/>
              </a:rPr>
              <a:t>https://www.cogg.ie/wp-content/uploads/Leabharliosta-Iar-bhunscoile-2021WEB.pdf</a:t>
            </a:r>
            <a:r>
              <a:rPr lang="en-US" sz="2400" dirty="0">
                <a:latin typeface="Arial"/>
                <a:cs typeface="Arial"/>
              </a:rPr>
              <a:t> 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b="1" u="sng" dirty="0">
                <a:latin typeface="Arial"/>
                <a:cs typeface="Arial"/>
              </a:rPr>
              <a:t>An </a:t>
            </a:r>
            <a:r>
              <a:rPr lang="en-US" sz="2400" b="1" u="sng" dirty="0" err="1">
                <a:latin typeface="Arial"/>
                <a:cs typeface="Arial"/>
              </a:rPr>
              <a:t>Tairseach</a:t>
            </a:r>
            <a:r>
              <a:rPr lang="en-US" sz="2400" b="1" u="sng" dirty="0">
                <a:latin typeface="Arial"/>
                <a:cs typeface="Arial"/>
              </a:rPr>
              <a:t>:</a:t>
            </a:r>
            <a:r>
              <a:rPr lang="en-US" sz="2400" dirty="0">
                <a:latin typeface="Arial"/>
                <a:cs typeface="Arial"/>
              </a:rPr>
              <a:t> </a:t>
            </a:r>
            <a:r>
              <a:rPr lang="en-US" sz="2400" dirty="0">
                <a:latin typeface="Arial"/>
                <a:cs typeface="Arial"/>
                <a:hlinkClick r:id="rId3"/>
              </a:rPr>
              <a:t>http://www.cogg.ie/tairseach</a:t>
            </a:r>
            <a:r>
              <a:rPr lang="en-US" sz="2400" dirty="0">
                <a:latin typeface="Arial"/>
                <a:cs typeface="Arial"/>
              </a:rPr>
              <a:t> </a:t>
            </a:r>
            <a:endParaRPr lang="en-US" sz="2400"/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b="1" i="1" dirty="0">
                <a:latin typeface="Arial"/>
                <a:cs typeface="Arial"/>
              </a:rPr>
              <a:t>DÚCHAS</a:t>
            </a:r>
            <a:r>
              <a:rPr lang="en-US" sz="2400" dirty="0">
                <a:latin typeface="Arial"/>
                <a:cs typeface="Arial"/>
              </a:rPr>
              <a:t>: </a:t>
            </a:r>
            <a:r>
              <a:rPr lang="en-US" sz="2400" dirty="0">
                <a:latin typeface="Arial"/>
                <a:cs typeface="Arial"/>
                <a:hlinkClick r:id="rId4"/>
              </a:rPr>
              <a:t>www.cogg.ie/dúchas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b="1" u="sng" dirty="0" err="1">
                <a:latin typeface="Arial"/>
                <a:cs typeface="Arial"/>
              </a:rPr>
              <a:t>Áiseanna</a:t>
            </a:r>
            <a:r>
              <a:rPr lang="en-US" sz="2400" b="1" u="sng" dirty="0">
                <a:latin typeface="Arial"/>
                <a:cs typeface="Arial"/>
              </a:rPr>
              <a:t> </a:t>
            </a:r>
            <a:r>
              <a:rPr lang="en-US" sz="2400" b="1" u="sng" dirty="0" err="1">
                <a:latin typeface="Arial"/>
                <a:cs typeface="Arial"/>
              </a:rPr>
              <a:t>iar-bhunscoile</a:t>
            </a:r>
            <a:r>
              <a:rPr lang="en-US" sz="2400" b="1" u="sng" dirty="0">
                <a:latin typeface="Arial"/>
                <a:cs typeface="Arial"/>
              </a:rPr>
              <a:t>:</a:t>
            </a:r>
            <a:r>
              <a:rPr lang="en-US" sz="2400" dirty="0">
                <a:latin typeface="Arial"/>
                <a:cs typeface="Arial"/>
              </a:rPr>
              <a:t> </a:t>
            </a:r>
            <a:r>
              <a:rPr lang="en-US" sz="2400" dirty="0">
                <a:latin typeface="Arial"/>
                <a:cs typeface="Arial"/>
                <a:hlinkClick r:id="rId5"/>
              </a:rPr>
              <a:t>https://www.cogg.ie/aiseanna-iar-bhunscoile/</a:t>
            </a:r>
            <a:r>
              <a:rPr lang="en-US" sz="2400" dirty="0">
                <a:latin typeface="Arial"/>
                <a:cs typeface="Arial"/>
              </a:rPr>
              <a:t> </a:t>
            </a: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E575F7-5FD8-4DB1-897F-E4B49D122D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DIANCHÚRSA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7DECDC-9ED9-4CBE-B6E8-7E386B5E3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|    </a:t>
            </a:r>
            <a:fld id="{C735588B-D5E0-1F4B-8A34-91B7720C8E1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21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007D8-03CC-7B44-8798-AD1C53071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An Tairseach - Céim 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712CA-C047-CF4D-A12D-17157ED09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 err="1">
                <a:latin typeface="Arial"/>
                <a:cs typeface="Arial"/>
              </a:rPr>
              <a:t>Aithníodh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bearnaí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sna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hábhair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seo</a:t>
            </a:r>
            <a:r>
              <a:rPr lang="en-US" dirty="0">
                <a:latin typeface="Arial"/>
                <a:cs typeface="Arial"/>
              </a:rPr>
              <a:t>:</a:t>
            </a:r>
            <a:endParaRPr lang="en-US"/>
          </a:p>
          <a:p>
            <a:r>
              <a:rPr lang="en-US" dirty="0">
                <a:latin typeface="Arial"/>
                <a:cs typeface="Arial"/>
              </a:rPr>
              <a:t>Gaeilge</a:t>
            </a:r>
          </a:p>
          <a:p>
            <a:r>
              <a:rPr lang="en-US" dirty="0">
                <a:latin typeface="Arial"/>
                <a:cs typeface="Arial"/>
              </a:rPr>
              <a:t>Adhmadóireacht</a:t>
            </a:r>
          </a:p>
          <a:p>
            <a:r>
              <a:rPr lang="en-US" dirty="0">
                <a:latin typeface="Arial"/>
                <a:cs typeface="Arial"/>
              </a:rPr>
              <a:t>Gnó</a:t>
            </a:r>
          </a:p>
          <a:p>
            <a:r>
              <a:rPr lang="en-US" dirty="0">
                <a:latin typeface="Arial"/>
                <a:cs typeface="Arial"/>
              </a:rPr>
              <a:t>Fisic</a:t>
            </a:r>
          </a:p>
          <a:p>
            <a:r>
              <a:rPr lang="en-US" dirty="0">
                <a:latin typeface="Arial"/>
                <a:cs typeface="Arial"/>
              </a:rPr>
              <a:t>Mata</a:t>
            </a:r>
          </a:p>
          <a:p>
            <a:r>
              <a:rPr lang="en-US" dirty="0">
                <a:latin typeface="Arial"/>
                <a:cs typeface="Arial"/>
              </a:rPr>
              <a:t>Corpoideachas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E324F-B275-B846-9C9A-2897056156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DIANCHÚRSA 2021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A6A1AA-6205-E44E-80FE-F7384874A5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|    </a:t>
            </a:r>
            <a:fld id="{C735588B-D5E0-1F4B-8A34-91B7720C8E1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6">
            <a:hlinkClick r:id="rId3"/>
            <a:extLst>
              <a:ext uri="{FF2B5EF4-FFF2-40B4-BE49-F238E27FC236}">
                <a16:creationId xmlns:a16="http://schemas.microsoft.com/office/drawing/2014/main" id="{DADA1187-55C0-43CA-8A73-D26FDCCA0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8218" y="2598394"/>
            <a:ext cx="5237018" cy="3346847"/>
          </a:xfrm>
          <a:prstGeom prst="rect">
            <a:avLst/>
          </a:prstGeom>
        </p:spPr>
      </p:pic>
      <p:pic>
        <p:nvPicPr>
          <p:cNvPr id="7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17D550FB-1328-4D01-BDCC-5EE4FEF528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149675"/>
            <a:ext cx="4486563" cy="244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35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007D8-03CC-7B44-8798-AD1C53071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Eagraíochtaí eile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712CA-C047-CF4D-A12D-17157ED09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Studyclix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PPMTA (Ceol)</a:t>
            </a:r>
          </a:p>
          <a:p>
            <a:r>
              <a:rPr lang="en-US" dirty="0">
                <a:latin typeface="Arial"/>
                <a:cs typeface="Arial"/>
              </a:rPr>
              <a:t>CCPC (Eacnamaíocht Bhaile agus Gnó)</a:t>
            </a:r>
          </a:p>
          <a:p>
            <a:r>
              <a:rPr lang="en-US" dirty="0" err="1">
                <a:latin typeface="Arial"/>
                <a:cs typeface="Arial"/>
              </a:rPr>
              <a:t>Teangacha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Iar-bhunscoile</a:t>
            </a:r>
            <a:r>
              <a:rPr lang="en-US" dirty="0">
                <a:latin typeface="Arial"/>
                <a:cs typeface="Arial"/>
              </a:rPr>
              <a:t> Éireann (PPLI)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E324F-B275-B846-9C9A-2897056156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DIANCHÚRSA 2021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A6A1AA-6205-E44E-80FE-F7384874A5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|    </a:t>
            </a:r>
            <a:fld id="{C735588B-D5E0-1F4B-8A34-91B7720C8E1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6B02DC7-65FE-4F0B-AD7B-49647300C0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8" t="11915" r="6947" b="29420"/>
          <a:stretch/>
        </p:blipFill>
        <p:spPr>
          <a:xfrm>
            <a:off x="8147628" y="3619416"/>
            <a:ext cx="2356274" cy="2392635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F26872C4-836A-486D-8BEC-3BCEEF437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036" y="3985260"/>
            <a:ext cx="5872018" cy="884843"/>
          </a:xfrm>
          <a:prstGeom prst="rect">
            <a:avLst/>
          </a:prstGeom>
        </p:spPr>
      </p:pic>
      <p:pic>
        <p:nvPicPr>
          <p:cNvPr id="13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1FAE9438-6062-4137-A4AF-AD4731B3B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673" y="4875301"/>
            <a:ext cx="5641109" cy="1177169"/>
          </a:xfrm>
          <a:prstGeom prst="rect">
            <a:avLst/>
          </a:prstGeom>
        </p:spPr>
      </p:pic>
      <p:pic>
        <p:nvPicPr>
          <p:cNvPr id="14" name="Picture 14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A5343DB9-BCA1-479D-B05D-D246E93B46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7127" y="2928641"/>
            <a:ext cx="2743200" cy="688990"/>
          </a:xfrm>
          <a:prstGeom prst="rect">
            <a:avLst/>
          </a:prstGeom>
        </p:spPr>
      </p:pic>
      <p:pic>
        <p:nvPicPr>
          <p:cNvPr id="7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565AB9DC-CA51-4405-A294-6C040C728C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6218" y="143902"/>
            <a:ext cx="2743200" cy="149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35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007D8-03CC-7B44-8798-AD1C53071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An Tairseach - Céim 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712CA-C047-CF4D-A12D-17157ED09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 dirty="0" err="1">
                <a:latin typeface="Arial"/>
                <a:cs typeface="Arial"/>
              </a:rPr>
              <a:t>Oideachas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Reiligiúnach</a:t>
            </a:r>
            <a:endParaRPr lang="en-US" dirty="0" err="1"/>
          </a:p>
          <a:p>
            <a:pPr marL="457200" indent="-457200"/>
            <a:r>
              <a:rPr lang="en-US" dirty="0">
                <a:latin typeface="Arial"/>
                <a:cs typeface="Arial"/>
              </a:rPr>
              <a:t>Miotalóireacht</a:t>
            </a:r>
          </a:p>
          <a:p>
            <a:pPr marL="457200" indent="-457200"/>
            <a:r>
              <a:rPr lang="en-US" dirty="0">
                <a:latin typeface="Arial"/>
                <a:cs typeface="Arial"/>
              </a:rPr>
              <a:t>Folláine</a:t>
            </a:r>
            <a:endParaRPr lang="en-US" dirty="0"/>
          </a:p>
          <a:p>
            <a:pPr marL="457200" indent="-457200"/>
            <a:r>
              <a:rPr lang="en-US" err="1">
                <a:latin typeface="Arial"/>
                <a:cs typeface="Arial"/>
              </a:rPr>
              <a:t>Eacnamaíocht</a:t>
            </a:r>
            <a:r>
              <a:rPr lang="en-US" dirty="0">
                <a:latin typeface="Arial"/>
                <a:cs typeface="Arial"/>
              </a:rPr>
              <a:t> Bhaile</a:t>
            </a:r>
          </a:p>
          <a:p>
            <a:pPr marL="457200" indent="-457200"/>
            <a:r>
              <a:rPr lang="en-US" dirty="0">
                <a:latin typeface="Arial"/>
                <a:cs typeface="Arial"/>
              </a:rPr>
              <a:t>Spáinnis</a:t>
            </a:r>
          </a:p>
          <a:p>
            <a:pPr marL="457200" indent="-457200"/>
            <a:r>
              <a:rPr lang="en-US" dirty="0">
                <a:latin typeface="Arial"/>
                <a:cs typeface="Arial"/>
              </a:rPr>
              <a:t>Stair</a:t>
            </a:r>
          </a:p>
          <a:p>
            <a:pPr marL="457200" indent="-457200"/>
            <a:r>
              <a:rPr lang="en-US" dirty="0">
                <a:latin typeface="Arial"/>
                <a:cs typeface="Arial"/>
              </a:rPr>
              <a:t>Tíreolaíocht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E324F-B275-B846-9C9A-2897056156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DIANCHÚRSA 2021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A6A1AA-6205-E44E-80FE-F7384874A5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|    </a:t>
            </a:r>
            <a:fld id="{C735588B-D5E0-1F4B-8A34-91B7720C8E1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6" descr="Diagram, application&#10;&#10;Description automatically generated">
            <a:extLst>
              <a:ext uri="{FF2B5EF4-FFF2-40B4-BE49-F238E27FC236}">
                <a16:creationId xmlns:a16="http://schemas.microsoft.com/office/drawing/2014/main" id="{F01E29D9-375B-4C75-9E8A-6B8693D27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450" y="2159000"/>
            <a:ext cx="4368800" cy="436880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0F0403F1-AE68-4D68-85BE-B1A09651F7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6218" y="143902"/>
            <a:ext cx="2743200" cy="149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44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007D8-03CC-7B44-8798-AD1C53071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488" y="352353"/>
            <a:ext cx="10681493" cy="1457325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An Tairseach - Céim 3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712CA-C047-CF4D-A12D-17157ED09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231" y="1574368"/>
            <a:ext cx="10689113" cy="421957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err="1">
                <a:latin typeface="Arial"/>
                <a:cs typeface="Arial"/>
              </a:rPr>
              <a:t>Tá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céim</a:t>
            </a:r>
            <a:r>
              <a:rPr lang="en-US" dirty="0">
                <a:latin typeface="Arial"/>
                <a:cs typeface="Arial"/>
              </a:rPr>
              <a:t> 3 den </a:t>
            </a:r>
            <a:r>
              <a:rPr lang="en-US" dirty="0" err="1">
                <a:latin typeface="Arial"/>
                <a:cs typeface="Arial"/>
              </a:rPr>
              <a:t>togra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seo</a:t>
            </a:r>
            <a:r>
              <a:rPr lang="en-US" dirty="0">
                <a:latin typeface="Arial"/>
                <a:cs typeface="Arial"/>
              </a:rPr>
              <a:t> ag teacht go ceann scríbe anois.</a:t>
            </a:r>
            <a:endParaRPr lang="en-US" dirty="0"/>
          </a:p>
          <a:p>
            <a:r>
              <a:rPr lang="en-US" dirty="0" err="1">
                <a:latin typeface="Arial"/>
                <a:cs typeface="Arial"/>
              </a:rPr>
              <a:t>Gairmthreoir</a:t>
            </a:r>
            <a:endParaRPr lang="en-US" dirty="0" err="1"/>
          </a:p>
          <a:p>
            <a:r>
              <a:rPr lang="en-US" dirty="0" err="1">
                <a:latin typeface="Arial"/>
                <a:cs typeface="Arial"/>
              </a:rPr>
              <a:t>Staidéar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Foirgníochta</a:t>
            </a:r>
            <a:endParaRPr lang="en-US">
              <a:latin typeface="Arial"/>
              <a:cs typeface="Arial"/>
            </a:endParaRPr>
          </a:p>
          <a:p>
            <a:r>
              <a:rPr lang="en-US" dirty="0" err="1">
                <a:latin typeface="Arial"/>
                <a:cs typeface="Arial"/>
              </a:rPr>
              <a:t>Corpoideachas</a:t>
            </a:r>
            <a:endParaRPr lang="en-US" dirty="0" err="1"/>
          </a:p>
          <a:p>
            <a:r>
              <a:rPr lang="en-US" dirty="0">
                <a:latin typeface="Arial"/>
                <a:cs typeface="Arial"/>
              </a:rPr>
              <a:t>Ceol</a:t>
            </a:r>
          </a:p>
          <a:p>
            <a:r>
              <a:rPr lang="en-US" dirty="0" err="1">
                <a:latin typeface="Arial"/>
                <a:cs typeface="Arial"/>
              </a:rPr>
              <a:t>Gaeilge</a:t>
            </a:r>
            <a:r>
              <a:rPr lang="en-US" dirty="0">
                <a:latin typeface="Arial"/>
                <a:cs typeface="Arial"/>
              </a:rPr>
              <a:t> T1</a:t>
            </a:r>
          </a:p>
          <a:p>
            <a:r>
              <a:rPr lang="en-US" dirty="0">
                <a:latin typeface="Arial"/>
                <a:cs typeface="Arial"/>
              </a:rPr>
              <a:t>Stair</a:t>
            </a:r>
          </a:p>
          <a:p>
            <a:r>
              <a:rPr lang="en-US" dirty="0" err="1">
                <a:latin typeface="Arial"/>
                <a:cs typeface="Arial"/>
              </a:rPr>
              <a:t>Grafaic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Theicniúil</a:t>
            </a:r>
            <a:endParaRPr lang="en-US" dirty="0" err="1"/>
          </a:p>
          <a:p>
            <a:r>
              <a:rPr lang="en-US" dirty="0" err="1">
                <a:latin typeface="Arial"/>
                <a:cs typeface="Arial"/>
              </a:rPr>
              <a:t>Eolaíocht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Talamhaíochta</a:t>
            </a:r>
            <a:endParaRPr lang="en-US" dirty="0" err="1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E324F-B275-B846-9C9A-2897056156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DIANCHÚRSA 2021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A6A1AA-6205-E44E-80FE-F7384874A5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|    </a:t>
            </a:r>
            <a:fld id="{C735588B-D5E0-1F4B-8A34-91B7720C8E1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0F0403F1-AE68-4D68-85BE-B1A09651F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218" y="143902"/>
            <a:ext cx="2743200" cy="1490197"/>
          </a:xfrm>
          <a:prstGeom prst="rect">
            <a:avLst/>
          </a:prstGeom>
        </p:spPr>
      </p:pic>
      <p:pic>
        <p:nvPicPr>
          <p:cNvPr id="7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D94AD8A9-890B-4947-8573-87463B6BA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837" y="2215228"/>
            <a:ext cx="4632325" cy="409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69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007D8-03CC-7B44-8798-AD1C53071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An Tairseach (An Ród Romhainn)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712CA-C047-CF4D-A12D-17157ED09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latin typeface="Arial"/>
                <a:cs typeface="Arial"/>
              </a:rPr>
              <a:t>Níos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mó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acmhainní</a:t>
            </a:r>
            <a:r>
              <a:rPr lang="en-US" dirty="0">
                <a:latin typeface="Arial"/>
                <a:cs typeface="Arial"/>
              </a:rPr>
              <a:t> a </a:t>
            </a:r>
            <a:r>
              <a:rPr lang="en-US" dirty="0" err="1">
                <a:latin typeface="Arial"/>
                <a:cs typeface="Arial"/>
              </a:rPr>
              <a:t>fhorbairt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agus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iad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cruthaithe</a:t>
            </a:r>
            <a:r>
              <a:rPr lang="en-US" dirty="0">
                <a:latin typeface="Arial"/>
                <a:cs typeface="Arial"/>
              </a:rPr>
              <a:t> ag </a:t>
            </a:r>
            <a:r>
              <a:rPr lang="en-US" dirty="0" err="1">
                <a:latin typeface="Arial"/>
                <a:cs typeface="Arial"/>
              </a:rPr>
              <a:t>múinteoirí</a:t>
            </a:r>
            <a:r>
              <a:rPr lang="en-US" dirty="0">
                <a:latin typeface="Arial"/>
                <a:cs typeface="Arial"/>
              </a:rPr>
              <a:t> do </a:t>
            </a:r>
            <a:r>
              <a:rPr lang="en-US" dirty="0" err="1">
                <a:latin typeface="Arial"/>
                <a:cs typeface="Arial"/>
              </a:rPr>
              <a:t>mhúinteoirí</a:t>
            </a:r>
          </a:p>
          <a:p>
            <a:r>
              <a:rPr lang="en-US" dirty="0" err="1">
                <a:latin typeface="Arial"/>
                <a:cs typeface="Arial"/>
              </a:rPr>
              <a:t>Próiseas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téagartha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maidir</a:t>
            </a:r>
            <a:r>
              <a:rPr lang="en-US" dirty="0">
                <a:latin typeface="Arial"/>
                <a:cs typeface="Arial"/>
              </a:rPr>
              <a:t> le </a:t>
            </a:r>
            <a:r>
              <a:rPr lang="en-US" dirty="0" err="1">
                <a:latin typeface="Arial"/>
                <a:cs typeface="Arial"/>
              </a:rPr>
              <a:t>rialú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cáilíochta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agus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cúrsaí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cruinnis</a:t>
            </a:r>
            <a:endParaRPr lang="en-US" dirty="0" err="1"/>
          </a:p>
          <a:p>
            <a:r>
              <a:rPr lang="en-US" dirty="0" err="1">
                <a:latin typeface="Arial"/>
                <a:cs typeface="Arial"/>
              </a:rPr>
              <a:t>Spás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tiomanta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faoi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leith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ar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líne</a:t>
            </a:r>
            <a:r>
              <a:rPr lang="en-US" dirty="0">
                <a:latin typeface="Arial"/>
                <a:cs typeface="Arial"/>
              </a:rPr>
              <a:t> a </a:t>
            </a:r>
            <a:r>
              <a:rPr lang="en-US" dirty="0" err="1">
                <a:latin typeface="Arial"/>
                <a:cs typeface="Arial"/>
              </a:rPr>
              <a:t>chruthú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d'acmhainní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agus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pobail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chleachtais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amháin</a:t>
            </a:r>
            <a:endParaRPr lang="en-US" dirty="0" err="1"/>
          </a:p>
          <a:p>
            <a:r>
              <a:rPr lang="en-US" b="1" dirty="0">
                <a:latin typeface="Arial"/>
                <a:cs typeface="Arial"/>
                <a:hlinkClick r:id="rId3"/>
              </a:rPr>
              <a:t>www.cogg.ie/tairseach</a:t>
            </a:r>
            <a:endParaRPr lang="en-US"/>
          </a:p>
          <a:p>
            <a:pPr marL="0" indent="0">
              <a:buNone/>
            </a:pPr>
            <a:endParaRPr lang="en-US" b="1" dirty="0">
              <a:latin typeface="Arial"/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E324F-B275-B846-9C9A-2897056156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DIANCHÚRSA 2021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A6A1AA-6205-E44E-80FE-F7384874A5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|    </a:t>
            </a:r>
            <a:fld id="{C735588B-D5E0-1F4B-8A34-91B7720C8E1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EB47F1C4-AA83-4FE0-BF27-C1260E3882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58" t="18349" r="7158" b="17890"/>
          <a:stretch/>
        </p:blipFill>
        <p:spPr>
          <a:xfrm>
            <a:off x="5985741" y="4105534"/>
            <a:ext cx="6199461" cy="211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92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F322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87c5a7c-fbb1-4990-b545-6591f2da8b56">
      <UserInfo>
        <DisplayName>Peadar Ó Loideáin</DisplayName>
        <AccountId>71</AccountId>
        <AccountType/>
      </UserInfo>
      <UserInfo>
        <DisplayName>Pádraig Ó Beaglaoich</DisplayName>
        <AccountId>30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50EA9F63998145A95C2315B447BDE8" ma:contentTypeVersion="12" ma:contentTypeDescription="Create a new document." ma:contentTypeScope="" ma:versionID="726da881a88f9d221a3f57f8b08d9707">
  <xsd:schema xmlns:xsd="http://www.w3.org/2001/XMLSchema" xmlns:xs="http://www.w3.org/2001/XMLSchema" xmlns:p="http://schemas.microsoft.com/office/2006/metadata/properties" xmlns:ns2="c87c5a7c-fbb1-4990-b545-6591f2da8b56" xmlns:ns3="d5c09b56-4cea-4c06-a93f-95ba119fb00b" targetNamespace="http://schemas.microsoft.com/office/2006/metadata/properties" ma:root="true" ma:fieldsID="96cde75fce1d6d365f79de07ce92323d" ns2:_="" ns3:_="">
    <xsd:import namespace="c87c5a7c-fbb1-4990-b545-6591f2da8b56"/>
    <xsd:import namespace="d5c09b56-4cea-4c06-a93f-95ba119fb00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7c5a7c-fbb1-4990-b545-6591f2da8b5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c09b56-4cea-4c06-a93f-95ba119fb0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32876C-214E-44DA-87FF-372B3DCF001F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d5c09b56-4cea-4c06-a93f-95ba119fb00b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c87c5a7c-fbb1-4990-b545-6591f2da8b56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309E775-78E7-4C8B-9CFE-06634831314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EBF96E-2A3B-47D3-BD7B-7D865055D0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7c5a7c-fbb1-4990-b545-6591f2da8b56"/>
    <ds:schemaRef ds:uri="d5c09b56-4cea-4c06-a93f-95ba119fb0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1161</TotalTime>
  <Words>351</Words>
  <Application>Microsoft Office PowerPoint</Application>
  <PresentationFormat>Widescreen</PresentationFormat>
  <Paragraphs>78</Paragraphs>
  <Slides>10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Dianchúrsa COGG 2021 </vt:lpstr>
      <vt:lpstr>Uasdátuithe ar théacsleabhair – Lúnasa 2021</vt:lpstr>
      <vt:lpstr>Soláthar tuartha breise – 2022/23 </vt:lpstr>
      <vt:lpstr>Naisc úsáideacha</vt:lpstr>
      <vt:lpstr>An Tairseach - Céim 1</vt:lpstr>
      <vt:lpstr>Eagraíochtaí eile</vt:lpstr>
      <vt:lpstr>An Tairseach - Céim 2</vt:lpstr>
      <vt:lpstr>An Tairseach - Céim 3</vt:lpstr>
      <vt:lpstr>An Tairseach (An Ród Romhainn)</vt:lpstr>
      <vt:lpstr>Go raibh maith agaibh.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Pádraig  Beaglaoich</dc:creator>
  <cp:lastModifiedBy>Pádraig Ó Beaglaoich</cp:lastModifiedBy>
  <cp:revision>432</cp:revision>
  <dcterms:created xsi:type="dcterms:W3CDTF">2020-10-29T13:59:01Z</dcterms:created>
  <dcterms:modified xsi:type="dcterms:W3CDTF">2021-08-20T10:29:51Z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0x010100D050EA9F63998145A95C2315B447BDE8</vt:lpwstr>
  </property>
</Properties>
</file>