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án Ó Laoi" initials="SÓL" lastIdx="57" clrIdx="0">
    <p:extLst>
      <p:ext uri="{19B8F6BF-5375-455C-9EA6-DF929625EA0E}">
        <p15:presenceInfo xmlns:p15="http://schemas.microsoft.com/office/powerpoint/2012/main" userId="deca904242d575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73B47-641F-44D3-B9F4-BCC76AB273A9}" v="43" dt="2021-02-16T23:56:41.24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9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án Ó Laoi" userId="deca904242d5759d" providerId="LiveId" clId="{9C873B47-641F-44D3-B9F4-BCC76AB273A9}"/>
    <pc:docChg chg="custSel modSld">
      <pc:chgData name="Seán Ó Laoi" userId="deca904242d5759d" providerId="LiveId" clId="{9C873B47-641F-44D3-B9F4-BCC76AB273A9}" dt="2021-02-16T23:56:44.929" v="106" actId="1589"/>
      <pc:docMkLst>
        <pc:docMk/>
      </pc:docMkLst>
      <pc:sldChg chg="addCm modCm">
        <pc:chgData name="Seán Ó Laoi" userId="deca904242d5759d" providerId="LiveId" clId="{9C873B47-641F-44D3-B9F4-BCC76AB273A9}" dt="2021-02-16T23:30:29.515" v="40"/>
        <pc:sldMkLst>
          <pc:docMk/>
          <pc:sldMk cId="0" sldId="258"/>
        </pc:sldMkLst>
      </pc:sldChg>
      <pc:sldChg chg="modSp mod addCm modCm">
        <pc:chgData name="Seán Ó Laoi" userId="deca904242d5759d" providerId="LiveId" clId="{9C873B47-641F-44D3-B9F4-BCC76AB273A9}" dt="2021-02-16T23:26:28.103" v="21" actId="1589"/>
        <pc:sldMkLst>
          <pc:docMk/>
          <pc:sldMk cId="0" sldId="259"/>
        </pc:sldMkLst>
        <pc:spChg chg="mod">
          <ac:chgData name="Seán Ó Laoi" userId="deca904242d5759d" providerId="LiveId" clId="{9C873B47-641F-44D3-B9F4-BCC76AB273A9}" dt="2021-02-16T23:23:51.350" v="10" actId="113"/>
          <ac:spMkLst>
            <pc:docMk/>
            <pc:sldMk cId="0" sldId="259"/>
            <ac:spMk id="129" creationId="{00000000-0000-0000-0000-000000000000}"/>
          </ac:spMkLst>
        </pc:spChg>
      </pc:sldChg>
      <pc:sldChg chg="addCm modCm">
        <pc:chgData name="Seán Ó Laoi" userId="deca904242d5759d" providerId="LiveId" clId="{9C873B47-641F-44D3-B9F4-BCC76AB273A9}" dt="2021-02-16T23:35:15.658" v="58"/>
        <pc:sldMkLst>
          <pc:docMk/>
          <pc:sldMk cId="0" sldId="260"/>
        </pc:sldMkLst>
      </pc:sldChg>
      <pc:sldChg chg="modSp mod addCm modCm">
        <pc:chgData name="Seán Ó Laoi" userId="deca904242d5759d" providerId="LiveId" clId="{9C873B47-641F-44D3-B9F4-BCC76AB273A9}" dt="2021-02-16T23:45:41.691" v="83"/>
        <pc:sldMkLst>
          <pc:docMk/>
          <pc:sldMk cId="0" sldId="261"/>
        </pc:sldMkLst>
        <pc:spChg chg="mod">
          <ac:chgData name="Seán Ó Laoi" userId="deca904242d5759d" providerId="LiveId" clId="{9C873B47-641F-44D3-B9F4-BCC76AB273A9}" dt="2021-02-16T23:44:49.483" v="81" actId="113"/>
          <ac:spMkLst>
            <pc:docMk/>
            <pc:sldMk cId="0" sldId="261"/>
            <ac:spMk id="135" creationId="{00000000-0000-0000-0000-000000000000}"/>
          </ac:spMkLst>
        </pc:spChg>
      </pc:sldChg>
      <pc:sldChg chg="addCm modCm">
        <pc:chgData name="Seán Ó Laoi" userId="deca904242d5759d" providerId="LiveId" clId="{9C873B47-641F-44D3-B9F4-BCC76AB273A9}" dt="2021-02-16T23:50:47.275" v="91" actId="1589"/>
        <pc:sldMkLst>
          <pc:docMk/>
          <pc:sldMk cId="0" sldId="262"/>
        </pc:sldMkLst>
      </pc:sldChg>
      <pc:sldChg chg="addCm modCm">
        <pc:chgData name="Seán Ó Laoi" userId="deca904242d5759d" providerId="LiveId" clId="{9C873B47-641F-44D3-B9F4-BCC76AB273A9}" dt="2021-02-16T23:53:22.071" v="93"/>
        <pc:sldMkLst>
          <pc:docMk/>
          <pc:sldMk cId="0" sldId="263"/>
        </pc:sldMkLst>
      </pc:sldChg>
      <pc:sldChg chg="modSp mod addCm modCm">
        <pc:chgData name="Seán Ó Laoi" userId="deca904242d5759d" providerId="LiveId" clId="{9C873B47-641F-44D3-B9F4-BCC76AB273A9}" dt="2021-02-16T23:55:02.188" v="101"/>
        <pc:sldMkLst>
          <pc:docMk/>
          <pc:sldMk cId="0" sldId="264"/>
        </pc:sldMkLst>
        <pc:spChg chg="mod">
          <ac:chgData name="Seán Ó Laoi" userId="deca904242d5759d" providerId="LiveId" clId="{9C873B47-641F-44D3-B9F4-BCC76AB273A9}" dt="2021-02-16T23:54:46.325" v="99" actId="113"/>
          <ac:spMkLst>
            <pc:docMk/>
            <pc:sldMk cId="0" sldId="264"/>
            <ac:spMk id="144" creationId="{00000000-0000-0000-0000-000000000000}"/>
          </ac:spMkLst>
        </pc:spChg>
      </pc:sldChg>
      <pc:sldChg chg="addCm modCm">
        <pc:chgData name="Seán Ó Laoi" userId="deca904242d5759d" providerId="LiveId" clId="{9C873B47-641F-44D3-B9F4-BCC76AB273A9}" dt="2021-02-16T23:56:44.929" v="106" actId="1589"/>
        <pc:sldMkLst>
          <pc:docMk/>
          <pc:sldMk cId="0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1" y="-12043"/>
            <a:ext cx="13041499" cy="977768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29313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211980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0769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23878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108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2548261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3258197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3625537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25644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136307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/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108131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19861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137118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162543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139947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693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396535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1500" cy="977768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ga-IE" smtClean="0"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val="950227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’Neill &amp; Brookborough"/>
          <p:cNvSpPr txBox="1">
            <a:spLocks noGrp="1"/>
          </p:cNvSpPr>
          <p:nvPr>
            <p:ph type="ctrTitle"/>
          </p:nvPr>
        </p:nvSpPr>
        <p:spPr>
          <a:xfrm>
            <a:off x="1686533" y="3591826"/>
            <a:ext cx="8840570" cy="155741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ga-IE" sz="6000" dirty="0"/>
              <a:t>O’Neill &amp; </a:t>
            </a:r>
            <a:r>
              <a:rPr lang="ga-IE" sz="6000" dirty="0" err="1"/>
              <a:t>Brookborough</a:t>
            </a:r>
            <a:endParaRPr lang="ga-IE" sz="6000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E01F379-FD08-45EC-983E-AD2740CB93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847" y="8628277"/>
            <a:ext cx="4750030" cy="8541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F9DA09-EE6C-41F4-8C67-BF98A61E1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23" y="8595065"/>
            <a:ext cx="2210332" cy="8877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im O’Neill"/>
          <p:cNvSpPr txBox="1">
            <a:spLocks noGrp="1"/>
          </p:cNvSpPr>
          <p:nvPr>
            <p:ph type="title"/>
          </p:nvPr>
        </p:nvSpPr>
        <p:spPr>
          <a:xfrm>
            <a:off x="722488" y="1626840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sz="3600" dirty="0"/>
              <a:t>Titim O’Neill</a:t>
            </a:r>
          </a:p>
        </p:txBody>
      </p:sp>
      <p:sp>
        <p:nvSpPr>
          <p:cNvPr id="147" name="Leasuithe -ní raibh siad maith go leor don NICRA…"/>
          <p:cNvSpPr txBox="1">
            <a:spLocks noGrp="1"/>
          </p:cNvSpPr>
          <p:nvPr>
            <p:ph type="body" idx="1"/>
          </p:nvPr>
        </p:nvSpPr>
        <p:spPr>
          <a:xfrm>
            <a:off x="722489" y="3072837"/>
            <a:ext cx="9169779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/>
              <a:t>Leasuithe -ní raibh siad maith go leor don NICRA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/>
              <a:t>Olltoghchán 1969: tromlach beag ag O’Neill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/>
              <a:t>Faoi bhrú ó na hAontachtaithe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/>
              <a:t>Paisley &amp; O’Neill sa toghcheantar céanna; Paisley sa phríosún -3 mhí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/>
              <a:t>Scaoileadh amach é: feachtas -“O’Neill must go”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/>
              <a:t>San olltoghchán : íoróin: Páirtí na nAontachtaithe -ní raibh siad aontaithe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/>
              <a:t>D’éirigh O’Neill as 28 Aibreán 1969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/>
              <a:t>“I have tried to break the chains of ancient hatred…one day this will be achieved”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úlra"/>
          <p:cNvSpPr txBox="1">
            <a:spLocks noGrp="1"/>
          </p:cNvSpPr>
          <p:nvPr>
            <p:ph type="title"/>
          </p:nvPr>
        </p:nvSpPr>
        <p:spPr>
          <a:xfrm>
            <a:off x="722489" y="866986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sz="3600"/>
              <a:t>Cúlra</a:t>
            </a:r>
          </a:p>
        </p:txBody>
      </p:sp>
      <p:sp>
        <p:nvSpPr>
          <p:cNvPr id="123" name="Brookborough 1943-1963…"/>
          <p:cNvSpPr txBox="1">
            <a:spLocks noGrp="1"/>
          </p:cNvSpPr>
          <p:nvPr>
            <p:ph type="body" idx="1"/>
          </p:nvPr>
        </p:nvSpPr>
        <p:spPr>
          <a:xfrm>
            <a:off x="722489" y="3072837"/>
            <a:ext cx="9169779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ts val="1000"/>
              </a:spcBef>
            </a:pPr>
            <a:r>
              <a:rPr lang="en-US" dirty="0" err="1"/>
              <a:t>Brookborough</a:t>
            </a:r>
            <a:r>
              <a:rPr lang="en-US" dirty="0"/>
              <a:t> 1943-1963</a:t>
            </a:r>
          </a:p>
          <a:p>
            <a:pPr defTabSz="457200">
              <a:spcBef>
                <a:spcPts val="1000"/>
              </a:spcBef>
            </a:pPr>
            <a:r>
              <a:rPr lang="en-US" dirty="0"/>
              <a:t>Acht Phoblacht na hÉireann &amp; Acht na hÉireann</a:t>
            </a:r>
          </a:p>
          <a:p>
            <a:pPr defTabSz="457200">
              <a:spcBef>
                <a:spcPts val="1000"/>
              </a:spcBef>
            </a:pPr>
            <a:r>
              <a:rPr lang="en-US" dirty="0"/>
              <a:t>CDII =chabhraigh</a:t>
            </a:r>
          </a:p>
          <a:p>
            <a:pPr defTabSz="457200">
              <a:spcBef>
                <a:spcPts val="1000"/>
              </a:spcBef>
            </a:pPr>
            <a:r>
              <a:rPr lang="en-US" dirty="0"/>
              <a:t>“First class importance” :-Lord </a:t>
            </a:r>
            <a:r>
              <a:rPr lang="en-US" dirty="0" err="1"/>
              <a:t>Normanbrook</a:t>
            </a:r>
            <a:endParaRPr lang="en-US" dirty="0"/>
          </a:p>
          <a:p>
            <a:pPr defTabSz="457200">
              <a:spcBef>
                <a:spcPts val="1000"/>
              </a:spcBef>
            </a:pPr>
            <a:r>
              <a:rPr lang="en-US" dirty="0"/>
              <a:t>Michael Foot - cheistigh Stormont: “monstrosity”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rookborough i gcumhacht"/>
          <p:cNvSpPr txBox="1">
            <a:spLocks noGrp="1"/>
          </p:cNvSpPr>
          <p:nvPr>
            <p:ph type="title"/>
          </p:nvPr>
        </p:nvSpPr>
        <p:spPr>
          <a:xfrm>
            <a:off x="722489" y="866986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defTabSz="514095">
              <a:defRPr sz="7040"/>
            </a:lvl1pPr>
          </a:lstStyle>
          <a:p>
            <a:pPr defTabSz="457200"/>
            <a:r>
              <a:rPr lang="en-US" sz="3600"/>
              <a:t>Brookeborough i gcumhacht</a:t>
            </a:r>
          </a:p>
        </p:txBody>
      </p:sp>
      <p:sp>
        <p:nvSpPr>
          <p:cNvPr id="126" name="Aontachtóir…"/>
          <p:cNvSpPr txBox="1">
            <a:spLocks noGrp="1"/>
          </p:cNvSpPr>
          <p:nvPr>
            <p:ph type="body" idx="1"/>
          </p:nvPr>
        </p:nvSpPr>
        <p:spPr>
          <a:xfrm>
            <a:off x="722489" y="3072837"/>
            <a:ext cx="9169779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ts val="1000"/>
              </a:spcBef>
            </a:pPr>
            <a:r>
              <a:rPr lang="en-US"/>
              <a:t>Aontachtóir</a:t>
            </a:r>
          </a:p>
          <a:p>
            <a:pPr defTabSz="457200">
              <a:spcBef>
                <a:spcPts val="1000"/>
              </a:spcBef>
            </a:pPr>
            <a:r>
              <a:rPr lang="en-US"/>
              <a:t>An tOrd Oráisteach</a:t>
            </a:r>
          </a:p>
          <a:p>
            <a:pPr defTabSz="457200">
              <a:spcBef>
                <a:spcPts val="1000"/>
              </a:spcBef>
            </a:pPr>
            <a:r>
              <a:rPr lang="en-US"/>
              <a:t>Tús áite: Ulaidh a bheith Aontaithe - rath air anseo</a:t>
            </a:r>
          </a:p>
          <a:p>
            <a:pPr defTabSz="457200">
              <a:spcBef>
                <a:spcPts val="1000"/>
              </a:spcBef>
            </a:pPr>
            <a:r>
              <a:rPr lang="en-US"/>
              <a:t>“employ good Protestant lads and lassies”</a:t>
            </a:r>
          </a:p>
          <a:p>
            <a:pPr defTabSz="457200">
              <a:spcBef>
                <a:spcPts val="1000"/>
              </a:spcBef>
            </a:pPr>
            <a:r>
              <a:rPr lang="en-US"/>
              <a:t>Teannas ag fás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eachtas na Teorann"/>
          <p:cNvSpPr txBox="1">
            <a:spLocks noGrp="1"/>
          </p:cNvSpPr>
          <p:nvPr>
            <p:ph type="title"/>
          </p:nvPr>
        </p:nvSpPr>
        <p:spPr>
          <a:xfrm>
            <a:off x="722489" y="866986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sz="3600"/>
              <a:t>Feachtas na Teorann</a:t>
            </a:r>
          </a:p>
        </p:txBody>
      </p:sp>
      <p:sp>
        <p:nvSpPr>
          <p:cNvPr id="129" name="“Oibríocht Harvest” 1956…"/>
          <p:cNvSpPr txBox="1">
            <a:spLocks noGrp="1"/>
          </p:cNvSpPr>
          <p:nvPr>
            <p:ph type="body" idx="1"/>
          </p:nvPr>
        </p:nvSpPr>
        <p:spPr>
          <a:xfrm>
            <a:off x="722489" y="3072837"/>
            <a:ext cx="9169779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264" indent="-342264" defTabSz="457200">
              <a:spcBef>
                <a:spcPts val="1000"/>
              </a:spcBef>
              <a:defRPr sz="2772"/>
            </a:pPr>
            <a:r>
              <a:rPr lang="en-US" sz="2772" dirty="0"/>
              <a:t>“Oibríocht Harvest” 1956</a:t>
            </a:r>
          </a:p>
          <a:p>
            <a:pPr marL="342264" indent="-342264" defTabSz="457200">
              <a:spcBef>
                <a:spcPts val="1000"/>
              </a:spcBef>
              <a:defRPr sz="2772"/>
            </a:pPr>
            <a:r>
              <a:rPr lang="en-US" sz="2772" dirty="0"/>
              <a:t>31 Nollaig: Brookeborough, Co. Fhear Manach - Seán </a:t>
            </a:r>
            <a:r>
              <a:rPr lang="en-US" sz="2772" dirty="0" err="1"/>
              <a:t>Sábhat</a:t>
            </a:r>
            <a:r>
              <a:rPr lang="en-US" sz="2772" dirty="0"/>
              <a:t> &amp; Fearghal O’Hanlon</a:t>
            </a:r>
          </a:p>
          <a:p>
            <a:pPr marL="342264" indent="-342264" defTabSz="457200">
              <a:spcBef>
                <a:spcPts val="1000"/>
              </a:spcBef>
              <a:defRPr sz="2772"/>
            </a:pPr>
            <a:r>
              <a:rPr lang="en-US" sz="2772" dirty="0"/>
              <a:t>RUC &amp; B-Specials</a:t>
            </a:r>
          </a:p>
          <a:p>
            <a:pPr marL="342264" indent="-342264" defTabSz="457200">
              <a:spcBef>
                <a:spcPts val="1000"/>
              </a:spcBef>
              <a:defRPr sz="2772"/>
            </a:pPr>
            <a:r>
              <a:rPr lang="en-US" sz="2772" dirty="0"/>
              <a:t>Imtheorannú -dhá thaobh den teorainn -d’éirigh leis an gcomhoibriú sin</a:t>
            </a:r>
          </a:p>
          <a:p>
            <a:pPr marL="342264" indent="-342264" defTabSz="457200">
              <a:spcBef>
                <a:spcPts val="1000"/>
              </a:spcBef>
              <a:defRPr sz="2772"/>
            </a:pPr>
            <a:r>
              <a:rPr lang="en-US" sz="2772" dirty="0"/>
              <a:t>Meon an phobail -i gcoinne an IRA - cabhair dó</a:t>
            </a:r>
          </a:p>
          <a:p>
            <a:pPr marL="342264" indent="-342264" defTabSz="457200">
              <a:spcBef>
                <a:spcPts val="1000"/>
              </a:spcBef>
              <a:defRPr sz="2772"/>
            </a:pPr>
            <a:r>
              <a:rPr lang="en-US" sz="2772" dirty="0"/>
              <a:t>Thit an feachtas as a chéile</a:t>
            </a:r>
          </a:p>
          <a:p>
            <a:pPr marL="342264" indent="-342264" defTabSz="457200">
              <a:spcBef>
                <a:spcPts val="1000"/>
              </a:spcBef>
              <a:defRPr sz="2772"/>
            </a:pPr>
            <a:r>
              <a:rPr lang="en-US" sz="2772" dirty="0"/>
              <a:t>Brookeborough éifeachtach anseo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Eacnamaíocht"/>
          <p:cNvSpPr txBox="1">
            <a:spLocks noGrp="1"/>
          </p:cNvSpPr>
          <p:nvPr>
            <p:ph type="title"/>
          </p:nvPr>
        </p:nvSpPr>
        <p:spPr>
          <a:xfrm>
            <a:off x="722489" y="866986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sz="3600"/>
              <a:t>An Eacnamaíocht</a:t>
            </a:r>
          </a:p>
        </p:txBody>
      </p:sp>
      <p:sp>
        <p:nvSpPr>
          <p:cNvPr id="132" name="Ag meath -longthógáil &amp; línéadach…"/>
          <p:cNvSpPr txBox="1">
            <a:spLocks noGrp="1"/>
          </p:cNvSpPr>
          <p:nvPr>
            <p:ph type="body" idx="1"/>
          </p:nvPr>
        </p:nvSpPr>
        <p:spPr>
          <a:xfrm>
            <a:off x="722489" y="3072837"/>
            <a:ext cx="9169779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26719" indent="-426719" defTabSz="457200">
              <a:spcBef>
                <a:spcPts val="1000"/>
              </a:spcBef>
              <a:defRPr sz="3455"/>
            </a:pPr>
            <a:r>
              <a:rPr lang="en-US" sz="3455"/>
              <a:t>Ag meath - longthógáil &amp; línéadach</a:t>
            </a:r>
          </a:p>
          <a:p>
            <a:pPr marL="426719" indent="-426719" defTabSz="457200">
              <a:spcBef>
                <a:spcPts val="1000"/>
              </a:spcBef>
              <a:defRPr sz="3455"/>
            </a:pPr>
            <a:r>
              <a:rPr lang="en-US" sz="3455"/>
              <a:t>Ardú sa dífhostaíocht</a:t>
            </a:r>
          </a:p>
          <a:p>
            <a:pPr marL="426719" indent="-426719" defTabSz="457200">
              <a:spcBef>
                <a:spcPts val="1000"/>
              </a:spcBef>
              <a:defRPr sz="3455"/>
            </a:pPr>
            <a:r>
              <a:rPr lang="en-US" sz="3455"/>
              <a:t>Toghchán 1962 – Suíochán bainte amach ag an Lucht Oibre</a:t>
            </a:r>
          </a:p>
          <a:p>
            <a:pPr marL="426719" indent="-426719" defTabSz="457200">
              <a:spcBef>
                <a:spcPts val="1000"/>
              </a:spcBef>
              <a:defRPr sz="3455"/>
            </a:pPr>
            <a:r>
              <a:rPr lang="en-US" sz="3455"/>
              <a:t>“Dineasár Polaitíochta” :-Dr.Thomas Hennessy</a:t>
            </a:r>
          </a:p>
          <a:p>
            <a:pPr marL="426719" indent="-426719" defTabSz="457200">
              <a:spcBef>
                <a:spcPts val="1000"/>
              </a:spcBef>
              <a:defRPr sz="3455"/>
            </a:pPr>
            <a:r>
              <a:rPr lang="en-US" sz="3455"/>
              <a:t>Athruithe sa Bhreatain -níor thóg sé ceann dóibh</a:t>
            </a:r>
          </a:p>
          <a:p>
            <a:pPr marL="426719" indent="-426719" defTabSz="457200">
              <a:spcBef>
                <a:spcPts val="1000"/>
              </a:spcBef>
              <a:defRPr sz="3455"/>
            </a:pPr>
            <a:r>
              <a:rPr lang="en-US" sz="3455"/>
              <a:t>1963 -brú air éirí as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’Neill"/>
          <p:cNvSpPr txBox="1">
            <a:spLocks noGrp="1"/>
          </p:cNvSpPr>
          <p:nvPr>
            <p:ph type="title"/>
          </p:nvPr>
        </p:nvSpPr>
        <p:spPr>
          <a:xfrm>
            <a:off x="593700" y="1601081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sz="3600" dirty="0"/>
              <a:t>O’Neill</a:t>
            </a:r>
          </a:p>
        </p:txBody>
      </p:sp>
      <p:sp>
        <p:nvSpPr>
          <p:cNvPr id="135" name="i gcomharbacht ar Brookborough…"/>
          <p:cNvSpPr txBox="1">
            <a:spLocks noGrp="1"/>
          </p:cNvSpPr>
          <p:nvPr>
            <p:ph type="body" idx="1"/>
          </p:nvPr>
        </p:nvSpPr>
        <p:spPr>
          <a:xfrm>
            <a:off x="722489" y="3072837"/>
            <a:ext cx="9169779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93370" indent="-293370" defTabSz="457200">
              <a:spcBef>
                <a:spcPts val="1000"/>
              </a:spcBef>
              <a:defRPr sz="2376"/>
            </a:pPr>
            <a:r>
              <a:rPr lang="en-US" sz="2376" dirty="0"/>
              <a:t>i </a:t>
            </a:r>
            <a:r>
              <a:rPr lang="en-US" sz="2376" dirty="0" err="1"/>
              <a:t>gcomharbacht</a:t>
            </a:r>
            <a:r>
              <a:rPr lang="en-US" sz="2376" dirty="0"/>
              <a:t> ar Brookeborough</a:t>
            </a:r>
          </a:p>
          <a:p>
            <a:pPr marL="293370" indent="-293370" defTabSz="457200">
              <a:spcBef>
                <a:spcPts val="1000"/>
              </a:spcBef>
              <a:defRPr sz="2376"/>
            </a:pPr>
            <a:r>
              <a:rPr lang="en-US" sz="2376" dirty="0"/>
              <a:t>É difriúil - glúin nua - comhoibriú = dul chun cinn</a:t>
            </a:r>
          </a:p>
          <a:p>
            <a:pPr marL="293370" indent="-293370" defTabSz="457200">
              <a:spcBef>
                <a:spcPts val="1000"/>
              </a:spcBef>
              <a:defRPr sz="2376"/>
            </a:pPr>
            <a:r>
              <a:rPr lang="en-US" sz="2376" dirty="0"/>
              <a:t>Cuairteanna ar cheantair &amp; scoileanna Caitliceacha -pictiúir ag croitheadh láimhe le mná rialta</a:t>
            </a:r>
          </a:p>
          <a:p>
            <a:pPr marL="293370" indent="-293370" defTabSz="457200">
              <a:spcBef>
                <a:spcPts val="1000"/>
              </a:spcBef>
              <a:defRPr sz="2376"/>
            </a:pPr>
            <a:r>
              <a:rPr lang="en-US" sz="2376" dirty="0"/>
              <a:t>Suntasach gur bhuail sé le Lemass - tréithe céanna acu beirt</a:t>
            </a:r>
          </a:p>
          <a:p>
            <a:pPr marL="293370" indent="-293370" defTabSz="457200">
              <a:spcBef>
                <a:spcPts val="1000"/>
              </a:spcBef>
              <a:defRPr sz="2376"/>
            </a:pPr>
            <a:r>
              <a:rPr lang="en-US" sz="2376" dirty="0"/>
              <a:t>Dhá chruinniú 1965 = Béal Feirste 1966 = BÁC</a:t>
            </a:r>
          </a:p>
          <a:p>
            <a:pPr marL="293370" indent="-293370" defTabSz="457200">
              <a:spcBef>
                <a:spcPts val="1000"/>
              </a:spcBef>
              <a:defRPr sz="2376"/>
            </a:pPr>
            <a:r>
              <a:rPr lang="en-US" sz="2376" dirty="0"/>
              <a:t>“ag </a:t>
            </a:r>
            <a:r>
              <a:rPr lang="en-US" sz="2376" dirty="0" err="1"/>
              <a:t>tógaint</a:t>
            </a:r>
            <a:r>
              <a:rPr lang="en-US" sz="2376" dirty="0"/>
              <a:t> droichead”</a:t>
            </a:r>
          </a:p>
          <a:p>
            <a:pPr marL="293370" indent="-293370" defTabSz="457200">
              <a:spcBef>
                <a:spcPts val="1000"/>
              </a:spcBef>
              <a:defRPr sz="2376"/>
            </a:pPr>
            <a:r>
              <a:rPr lang="en-US" sz="2376" dirty="0"/>
              <a:t>Leithéidí Ian Paisley ar buile = ag bualadh leis an namhaid</a:t>
            </a:r>
          </a:p>
          <a:p>
            <a:pPr marL="293370" indent="-293370" defTabSz="457200">
              <a:spcBef>
                <a:spcPts val="1000"/>
              </a:spcBef>
              <a:defRPr sz="2376"/>
            </a:pPr>
            <a:r>
              <a:rPr lang="en-US" sz="2376" dirty="0"/>
              <a:t>“A traitor and a bridge are very much alike. They both cross over to the other side” :- Ian Paisley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Eacnamaíocht"/>
          <p:cNvSpPr txBox="1">
            <a:spLocks noGrp="1"/>
          </p:cNvSpPr>
          <p:nvPr>
            <p:ph type="title"/>
          </p:nvPr>
        </p:nvSpPr>
        <p:spPr>
          <a:xfrm>
            <a:off x="698003" y="1536687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sz="3600" dirty="0"/>
              <a:t>An Eacnamaíocht</a:t>
            </a:r>
          </a:p>
        </p:txBody>
      </p:sp>
      <p:sp>
        <p:nvSpPr>
          <p:cNvPr id="138" name="Tionsclaíocht -seanfhaiseanta…"/>
          <p:cNvSpPr txBox="1">
            <a:spLocks noGrp="1"/>
          </p:cNvSpPr>
          <p:nvPr>
            <p:ph type="body" idx="1"/>
          </p:nvPr>
        </p:nvSpPr>
        <p:spPr>
          <a:xfrm>
            <a:off x="722489" y="3072837"/>
            <a:ext cx="9169779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40055" indent="-440055" defTabSz="457200">
              <a:spcBef>
                <a:spcPts val="1000"/>
              </a:spcBef>
              <a:defRPr sz="3564"/>
            </a:pPr>
            <a:r>
              <a:rPr lang="en-US" sz="3564"/>
              <a:t>Tionsclaíocht - seanfhaiseanta</a:t>
            </a:r>
          </a:p>
          <a:p>
            <a:pPr marL="440055" indent="-440055" defTabSz="457200">
              <a:spcBef>
                <a:spcPts val="1000"/>
              </a:spcBef>
              <a:defRPr sz="3564"/>
            </a:pPr>
            <a:r>
              <a:rPr lang="en-US" sz="3564"/>
              <a:t>Comhlachtaí iasachta -Grundig, Goodyear, Michelin </a:t>
            </a:r>
          </a:p>
          <a:p>
            <a:pPr marL="440055" indent="-440055" defTabSz="457200">
              <a:spcBef>
                <a:spcPts val="1000"/>
              </a:spcBef>
              <a:defRPr sz="3564"/>
            </a:pPr>
            <a:r>
              <a:rPr lang="en-US" sz="3564"/>
              <a:t>Baile nua -Craigavon</a:t>
            </a:r>
          </a:p>
          <a:p>
            <a:pPr marL="440055" indent="-440055" defTabSz="457200">
              <a:spcBef>
                <a:spcPts val="1000"/>
              </a:spcBef>
              <a:defRPr sz="3564"/>
            </a:pPr>
            <a:r>
              <a:rPr lang="en-US" sz="3564"/>
              <a:t>Bonneagar -£450m -feabhas ar na bóithre</a:t>
            </a:r>
          </a:p>
          <a:p>
            <a:pPr marL="440055" indent="-440055" defTabSz="457200">
              <a:spcBef>
                <a:spcPts val="1000"/>
              </a:spcBef>
              <a:defRPr sz="3564"/>
            </a:pPr>
            <a:r>
              <a:rPr lang="en-US" sz="3564"/>
              <a:t>Thaobh thoir den Bann áfach</a:t>
            </a:r>
          </a:p>
          <a:p>
            <a:pPr marL="440055" indent="-440055" defTabSz="457200">
              <a:spcBef>
                <a:spcPts val="1000"/>
              </a:spcBef>
              <a:defRPr sz="3564"/>
            </a:pPr>
            <a:r>
              <a:rPr lang="en-US" sz="3564"/>
              <a:t>Caitlicigh -thiar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NICRA"/>
          <p:cNvSpPr txBox="1">
            <a:spLocks noGrp="1"/>
          </p:cNvSpPr>
          <p:nvPr>
            <p:ph type="title"/>
          </p:nvPr>
        </p:nvSpPr>
        <p:spPr>
          <a:xfrm>
            <a:off x="722488" y="1459414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sz="3600" dirty="0"/>
              <a:t>NICRA</a:t>
            </a:r>
          </a:p>
        </p:txBody>
      </p:sp>
      <p:sp>
        <p:nvSpPr>
          <p:cNvPr id="141" name="Stát Leasa Shóisialaigh -glúin nua: Hume, Currie, Fitt, Devlin…"/>
          <p:cNvSpPr txBox="1">
            <a:spLocks noGrp="1"/>
          </p:cNvSpPr>
          <p:nvPr>
            <p:ph type="body" idx="1"/>
          </p:nvPr>
        </p:nvSpPr>
        <p:spPr>
          <a:xfrm>
            <a:off x="722489" y="3072837"/>
            <a:ext cx="9169779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/>
              <a:t>Stát Leasa Shóisialaigh -glúin nua: Hume, Currie, </a:t>
            </a:r>
            <a:r>
              <a:rPr lang="en-US" sz="2016" dirty="0" err="1"/>
              <a:t>Fitt</a:t>
            </a:r>
            <a:r>
              <a:rPr lang="en-US" sz="2016" dirty="0"/>
              <a:t>, Devlin</a:t>
            </a:r>
          </a:p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 err="1"/>
              <a:t>McLusky’s</a:t>
            </a:r>
            <a:r>
              <a:rPr lang="en-US" sz="2016" dirty="0"/>
              <a:t> - </a:t>
            </a:r>
            <a:r>
              <a:rPr lang="en-US" sz="2016" dirty="0" err="1"/>
              <a:t>CSJNI</a:t>
            </a:r>
            <a:endParaRPr lang="en-US" sz="2016" dirty="0"/>
          </a:p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 err="1"/>
              <a:t>Fitt</a:t>
            </a:r>
            <a:r>
              <a:rPr lang="en-US" sz="2016" dirty="0"/>
              <a:t> - tofa 1966</a:t>
            </a:r>
          </a:p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/>
              <a:t>NICRA: Martin Luther King Jr &amp; SAM</a:t>
            </a:r>
          </a:p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/>
              <a:t>Clár: Leithcheal, fear amháin, vóta amháin; </a:t>
            </a:r>
            <a:r>
              <a:rPr lang="en-US" sz="2016" dirty="0" err="1"/>
              <a:t>Asghairm</a:t>
            </a:r>
            <a:r>
              <a:rPr lang="en-US" sz="2016" dirty="0"/>
              <a:t> Acht um Chumhachtaí Speisialta, deireadh le B-Specials</a:t>
            </a:r>
          </a:p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/>
              <a:t>Brú ar O’Neill &amp; Stormont: léirsithe NICRA</a:t>
            </a:r>
          </a:p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/>
              <a:t>Paisley: </a:t>
            </a:r>
            <a:r>
              <a:rPr lang="en-US" sz="2016" dirty="0" err="1"/>
              <a:t>frith</a:t>
            </a:r>
            <a:r>
              <a:rPr lang="en-US" sz="2016" dirty="0"/>
              <a:t>-léirsithe</a:t>
            </a:r>
          </a:p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/>
              <a:t>Aire Gnóthaí Baile -William Craig -cosc ar mháirseálacha i nDoire 1968</a:t>
            </a:r>
          </a:p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>
                <a:effectLst/>
              </a:rPr>
              <a:t>Ionsaí - D'ionsaigh an RUC &amp; B-Specials agóid shíochánta</a:t>
            </a:r>
            <a:endParaRPr lang="en-US" sz="2016" dirty="0"/>
          </a:p>
          <a:p>
            <a:pPr marL="248920" indent="-248920" defTabSz="457200">
              <a:spcBef>
                <a:spcPts val="1000"/>
              </a:spcBef>
              <a:defRPr sz="2016"/>
            </a:pPr>
            <a:r>
              <a:rPr lang="en-US" sz="2016" dirty="0"/>
              <a:t>Brú ar O’Neill éirí as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imisiún Cameron"/>
          <p:cNvSpPr txBox="1">
            <a:spLocks noGrp="1"/>
          </p:cNvSpPr>
          <p:nvPr>
            <p:ph type="title"/>
          </p:nvPr>
        </p:nvSpPr>
        <p:spPr>
          <a:xfrm>
            <a:off x="722488" y="1395020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sz="3600" dirty="0"/>
              <a:t>Coimisiún Cameron</a:t>
            </a:r>
          </a:p>
        </p:txBody>
      </p:sp>
      <p:sp>
        <p:nvSpPr>
          <p:cNvPr id="144" name="Eanáir 1969 -coimisiún -foiréigean a iniúchadh…"/>
          <p:cNvSpPr txBox="1">
            <a:spLocks noGrp="1"/>
          </p:cNvSpPr>
          <p:nvPr>
            <p:ph type="body" idx="1"/>
          </p:nvPr>
        </p:nvSpPr>
        <p:spPr>
          <a:xfrm>
            <a:off x="722489" y="3072837"/>
            <a:ext cx="9169779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 dirty="0"/>
              <a:t>Eanáir 1969 - coimisiún - foréigean a iniúchadh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 dirty="0"/>
              <a:t>Brú ó Rialtas na Breataine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 dirty="0"/>
              <a:t>O’Neill -cainteanna le Harold Wilson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 dirty="0"/>
              <a:t>Leasaithe: Bardas nua i nDoire, Fear an Phobail, córas pointí do thithe sóisialta, athrú sa vótáil, deireadh le hAcht um Chumhachtaí Speisialta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 dirty="0"/>
              <a:t>Teannas: O’Neill V Craig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 dirty="0"/>
              <a:t>Craig i gcoinne leasuithe: bata is bóthar do Craig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 dirty="0"/>
              <a:t>Theip ar O’Neill déileáil leis</a:t>
            </a:r>
          </a:p>
          <a:p>
            <a:pPr marL="311150" indent="-311150" defTabSz="457200">
              <a:spcBef>
                <a:spcPts val="1000"/>
              </a:spcBef>
              <a:defRPr sz="2520"/>
            </a:pPr>
            <a:r>
              <a:rPr lang="en-US" sz="2520" dirty="0"/>
              <a:t>Foréigean gan chúis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531</Words>
  <Application>Microsoft Office PowerPoint</Application>
  <PresentationFormat>Custom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Helvetica Neue</vt:lpstr>
      <vt:lpstr>Trebuchet MS</vt:lpstr>
      <vt:lpstr>Wingdings 3</vt:lpstr>
      <vt:lpstr>Facet</vt:lpstr>
      <vt:lpstr>O’Neill &amp; Brookborough</vt:lpstr>
      <vt:lpstr>Cúlra</vt:lpstr>
      <vt:lpstr>Brookeborough i gcumhacht</vt:lpstr>
      <vt:lpstr>Feachtas na Teorann</vt:lpstr>
      <vt:lpstr>An Eacnamaíocht</vt:lpstr>
      <vt:lpstr>O’Neill</vt:lpstr>
      <vt:lpstr>An Eacnamaíocht</vt:lpstr>
      <vt:lpstr>NICRA</vt:lpstr>
      <vt:lpstr>Coimisiún Cameron</vt:lpstr>
      <vt:lpstr>Titim O’Neill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O’Neill &amp; Brookborough</dc:title>
  <cp:lastModifiedBy>Frank  Ó Tormaigh</cp:lastModifiedBy>
  <cp:revision>5</cp:revision>
  <dcterms:modified xsi:type="dcterms:W3CDTF">2021-07-07T08:48:06Z</dcterms:modified>
</cp:coreProperties>
</file>