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9" r:id="rId3"/>
    <p:sldId id="260" r:id="rId4"/>
    <p:sldId id="290" r:id="rId5"/>
    <p:sldId id="267" r:id="rId6"/>
    <p:sldId id="263" r:id="rId7"/>
    <p:sldId id="264" r:id="rId8"/>
    <p:sldId id="265" r:id="rId9"/>
    <p:sldId id="262" r:id="rId10"/>
    <p:sldId id="285" r:id="rId11"/>
    <p:sldId id="286" r:id="rId12"/>
    <p:sldId id="287" r:id="rId13"/>
    <p:sldId id="289" r:id="rId14"/>
    <p:sldId id="266" r:id="rId15"/>
    <p:sldId id="291" r:id="rId16"/>
    <p:sldId id="269" r:id="rId17"/>
    <p:sldId id="271" r:id="rId18"/>
    <p:sldId id="270" r:id="rId19"/>
    <p:sldId id="292" r:id="rId20"/>
    <p:sldId id="276" r:id="rId21"/>
    <p:sldId id="272" r:id="rId22"/>
    <p:sldId id="273" r:id="rId23"/>
    <p:sldId id="277" r:id="rId24"/>
    <p:sldId id="278" r:id="rId25"/>
    <p:sldId id="275" r:id="rId26"/>
    <p:sldId id="279" r:id="rId27"/>
    <p:sldId id="280" r:id="rId28"/>
    <p:sldId id="28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63521DF-03D5-4874-A71B-36DAD6254BAB}">
          <p14:sldIdLst>
            <p14:sldId id="256"/>
            <p14:sldId id="259"/>
            <p14:sldId id="260"/>
            <p14:sldId id="290"/>
            <p14:sldId id="267"/>
            <p14:sldId id="263"/>
            <p14:sldId id="264"/>
            <p14:sldId id="265"/>
            <p14:sldId id="262"/>
            <p14:sldId id="285"/>
            <p14:sldId id="286"/>
            <p14:sldId id="287"/>
            <p14:sldId id="289"/>
            <p14:sldId id="266"/>
            <p14:sldId id="291"/>
            <p14:sldId id="269"/>
            <p14:sldId id="271"/>
            <p14:sldId id="270"/>
          </p14:sldIdLst>
        </p14:section>
        <p14:section name="Untitled Section" id="{4C85562C-8F2D-4F32-B1A6-EF1BED0E7D8E}">
          <p14:sldIdLst>
            <p14:sldId id="292"/>
            <p14:sldId id="276"/>
            <p14:sldId id="272"/>
            <p14:sldId id="273"/>
            <p14:sldId id="277"/>
            <p14:sldId id="278"/>
            <p14:sldId id="275"/>
            <p14:sldId id="279"/>
            <p14:sldId id="280"/>
            <p14:sldId id="28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58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1m</c:v>
                </c:pt>
                <c:pt idx="1">
                  <c:v>80cm</c:v>
                </c:pt>
                <c:pt idx="2">
                  <c:v>60cm</c:v>
                </c:pt>
                <c:pt idx="3">
                  <c:v>40cm</c:v>
                </c:pt>
                <c:pt idx="4">
                  <c:v>20cm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1.5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5.5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663-46D6-B7CB-3F5FA99081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4115656"/>
        <c:axId val="304120360"/>
      </c:lineChart>
      <c:catAx>
        <c:axId val="3041156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04120360"/>
        <c:crosses val="autoZero"/>
        <c:auto val="1"/>
        <c:lblAlgn val="ctr"/>
        <c:lblOffset val="100"/>
        <c:noMultiLvlLbl val="0"/>
      </c:catAx>
      <c:valAx>
        <c:axId val="304120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041156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E982E-9769-4A10-86C8-C8BE930D3EF6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F09E7-72C8-4EB6-9EB5-6FDAE12D75A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83785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F09E7-72C8-4EB6-9EB5-6FDAE12D75A6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0788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F09E7-72C8-4EB6-9EB5-6FDAE12D75A6}" type="slidenum">
              <a:rPr lang="en-IE" smtClean="0"/>
              <a:t>12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21772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DA443-4D3D-4ADD-8F43-D477966AEACE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ECFD-6B7F-4CA4-8E4E-FF19CCF19C7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0938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1CD47-F249-4CD5-BBD2-29867B6640F9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ECFD-6B7F-4CA4-8E4E-FF19CCF19C7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28890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F16C-68AB-47A6-970D-52E7D6417509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ECFD-6B7F-4CA4-8E4E-FF19CCF19C7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00278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2B954-5095-497F-B181-7888D86F4647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ECFD-6B7F-4CA4-8E4E-FF19CCF19C7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23011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BF576-6936-43FD-8E9E-972D8319F89E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ECFD-6B7F-4CA4-8E4E-FF19CCF19C7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94510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655DB-1B89-4722-9A6E-F374804108FA}" type="datetime1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ECFD-6B7F-4CA4-8E4E-FF19CCF19C7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63198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331E-141B-4D0C-ABC6-47362CD82854}" type="datetime1">
              <a:rPr lang="en-IE" smtClean="0"/>
              <a:t>24/08/2016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ECFD-6B7F-4CA4-8E4E-FF19CCF19C7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46519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18FB6-8F3B-45A4-8F36-190F0CED5F5F}" type="datetime1">
              <a:rPr lang="en-IE" smtClean="0"/>
              <a:t>24/08/2016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ECFD-6B7F-4CA4-8E4E-FF19CCF19C7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3324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E9FE0-DA31-4533-9C74-7E19F89E7FE6}" type="datetime1">
              <a:rPr lang="en-IE" smtClean="0"/>
              <a:t>24/08/2016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ECFD-6B7F-4CA4-8E4E-FF19CCF19C7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12853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E65B9-FB64-4CF3-8F48-FF2DA6B66233}" type="datetime1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ECFD-6B7F-4CA4-8E4E-FF19CCF19C7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30569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7619-4418-4B2A-A7E9-5E3C0914415E}" type="datetime1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ECFD-6B7F-4CA4-8E4E-FF19CCF19C7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9765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D853D-49AF-4594-A57A-0439DCD9ECBF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9ECFD-6B7F-4CA4-8E4E-FF19CCF19C7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09670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youtube.com/watch?v=JeGx2Nalht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oZ1EsA5_NY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://www.leavingbio.net/PHOTOSYNTHESIS_files/image013.gif" TargetMode="Externa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prFaSe3s9e0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youtube.com/watch?v=C1_uez5WX1o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30783"/>
            <a:ext cx="7772400" cy="1470025"/>
          </a:xfrm>
        </p:spPr>
        <p:txBody>
          <a:bodyPr>
            <a:normAutofit/>
          </a:bodyPr>
          <a:lstStyle/>
          <a:p>
            <a:r>
              <a:rPr lang="en-IE" sz="6600" b="1" dirty="0" err="1">
                <a:solidFill>
                  <a:srgbClr val="FF0000"/>
                </a:solidFill>
              </a:rPr>
              <a:t>Fótaisintéis</a:t>
            </a:r>
            <a:endParaRPr lang="en-IE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1026" name="Picture 2" descr="http://thumb101.shutterstock.com/display_pic_with_logo/286606/313720547/stock-photo-green-leaves-in-the-forest-with-sun-flare-3137205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841" y="1916832"/>
            <a:ext cx="428625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972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836712"/>
            <a:ext cx="8229600" cy="908720"/>
          </a:xfrm>
        </p:spPr>
        <p:txBody>
          <a:bodyPr/>
          <a:lstStyle/>
          <a:p>
            <a:pPr algn="l"/>
            <a:r>
              <a:rPr lang="en-IE" dirty="0"/>
              <a:t>(</a:t>
            </a:r>
            <a:r>
              <a:rPr lang="en-IE" dirty="0" err="1"/>
              <a:t>Ardl</a:t>
            </a:r>
            <a:r>
              <a:rPr lang="en-IE" dirty="0"/>
              <a:t>.) </a:t>
            </a:r>
            <a:r>
              <a:rPr lang="en-IE" b="1" dirty="0" err="1"/>
              <a:t>Móilín</a:t>
            </a:r>
            <a:r>
              <a:rPr lang="en-IE" b="1" dirty="0"/>
              <a:t> </a:t>
            </a:r>
            <a:r>
              <a:rPr lang="en-IE" b="1" dirty="0" err="1"/>
              <a:t>Iompróir</a:t>
            </a:r>
            <a:r>
              <a:rPr lang="en-IE" b="1" dirty="0"/>
              <a:t> </a:t>
            </a:r>
            <a:r>
              <a:rPr lang="en-IE" b="1" dirty="0" err="1"/>
              <a:t>Fuinnimh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916832"/>
            <a:ext cx="7596336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sz="5100" b="1" dirty="0">
                <a:solidFill>
                  <a:srgbClr val="FF0000"/>
                </a:solidFill>
              </a:rPr>
              <a:t> ATP (</a:t>
            </a:r>
            <a:r>
              <a:rPr lang="en-IE" sz="5100" b="1" dirty="0" err="1">
                <a:solidFill>
                  <a:srgbClr val="FF0000"/>
                </a:solidFill>
              </a:rPr>
              <a:t>Adanóisín</a:t>
            </a:r>
            <a:r>
              <a:rPr lang="en-IE" sz="5100" b="1" dirty="0">
                <a:solidFill>
                  <a:srgbClr val="FF0000"/>
                </a:solidFill>
              </a:rPr>
              <a:t> </a:t>
            </a:r>
            <a:r>
              <a:rPr lang="en-IE" sz="5100" b="1" dirty="0" err="1">
                <a:solidFill>
                  <a:srgbClr val="FF0000"/>
                </a:solidFill>
              </a:rPr>
              <a:t>TríFosfáit</a:t>
            </a:r>
            <a:r>
              <a:rPr lang="en-IE" sz="5100" b="1" dirty="0">
                <a:solidFill>
                  <a:srgbClr val="FF0000"/>
                </a:solidFill>
              </a:rPr>
              <a:t>)</a:t>
            </a:r>
          </a:p>
          <a:p>
            <a:pPr lvl="0"/>
            <a:r>
              <a:rPr lang="en-IE" dirty="0" err="1"/>
              <a:t>Stóráiltear</a:t>
            </a:r>
            <a:r>
              <a:rPr lang="en-IE" dirty="0"/>
              <a:t> </a:t>
            </a:r>
            <a:r>
              <a:rPr lang="en-IE" dirty="0" err="1"/>
              <a:t>fuinneamh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móilíní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a </a:t>
            </a:r>
            <a:r>
              <a:rPr lang="en-IE" dirty="0" err="1"/>
              <a:t>dtugtar</a:t>
            </a:r>
            <a:r>
              <a:rPr lang="en-IE" dirty="0"/>
              <a:t> </a:t>
            </a:r>
            <a:r>
              <a:rPr lang="en-IE" b="1" dirty="0"/>
              <a:t>ATP</a:t>
            </a:r>
            <a:r>
              <a:rPr lang="en-IE" dirty="0"/>
              <a:t> &amp; is </a:t>
            </a:r>
            <a:r>
              <a:rPr lang="en-IE" dirty="0" err="1"/>
              <a:t>féidir</a:t>
            </a:r>
            <a:r>
              <a:rPr lang="en-IE" dirty="0"/>
              <a:t> </a:t>
            </a:r>
            <a:r>
              <a:rPr lang="en-IE" dirty="0" err="1"/>
              <a:t>méideanna</a:t>
            </a:r>
            <a:r>
              <a:rPr lang="en-IE" dirty="0"/>
              <a:t> </a:t>
            </a:r>
            <a:r>
              <a:rPr lang="en-IE" dirty="0" err="1"/>
              <a:t>beaga</a:t>
            </a:r>
            <a:r>
              <a:rPr lang="en-IE" dirty="0"/>
              <a:t> </a:t>
            </a:r>
            <a:r>
              <a:rPr lang="en-IE" dirty="0" err="1"/>
              <a:t>fuinnimh</a:t>
            </a:r>
            <a:r>
              <a:rPr lang="en-IE" dirty="0"/>
              <a:t> a </a:t>
            </a:r>
            <a:r>
              <a:rPr lang="en-IE" dirty="0" err="1"/>
              <a:t>scaoileadh</a:t>
            </a:r>
            <a:r>
              <a:rPr lang="en-IE" dirty="0"/>
              <a:t> ó </a:t>
            </a:r>
            <a:r>
              <a:rPr lang="en-IE" dirty="0" err="1"/>
              <a:t>mh</a:t>
            </a:r>
            <a:r>
              <a:rPr lang="ga-IE" dirty="0"/>
              <a:t>ó</a:t>
            </a:r>
            <a:r>
              <a:rPr lang="en-IE" dirty="0" err="1"/>
              <a:t>ilíní</a:t>
            </a:r>
            <a:r>
              <a:rPr lang="en-IE" dirty="0"/>
              <a:t> ATP de </a:t>
            </a:r>
            <a:r>
              <a:rPr lang="en-IE" dirty="0" err="1"/>
              <a:t>réir</a:t>
            </a:r>
            <a:r>
              <a:rPr lang="en-IE" dirty="0"/>
              <a:t> mar a </a:t>
            </a:r>
            <a:r>
              <a:rPr lang="en-IE" dirty="0" err="1"/>
              <a:t>bhíonn</a:t>
            </a:r>
            <a:r>
              <a:rPr lang="en-IE" dirty="0"/>
              <a:t> </a:t>
            </a:r>
            <a:r>
              <a:rPr lang="en-IE" dirty="0" err="1"/>
              <a:t>gá</a:t>
            </a:r>
            <a:r>
              <a:rPr lang="en-IE" dirty="0"/>
              <a:t> leis </a:t>
            </a:r>
            <a:r>
              <a:rPr lang="en-IE" dirty="0" err="1"/>
              <a:t>sa</a:t>
            </a:r>
            <a:r>
              <a:rPr lang="en-IE" dirty="0"/>
              <a:t> chill</a:t>
            </a:r>
            <a:r>
              <a:rPr lang="en-IE" dirty="0">
                <a:solidFill>
                  <a:srgbClr val="00B050"/>
                </a:solidFill>
              </a:rPr>
              <a:t> m.sh. </a:t>
            </a:r>
            <a:r>
              <a:rPr lang="en-IE" dirty="0" err="1">
                <a:solidFill>
                  <a:srgbClr val="00B050"/>
                </a:solidFill>
              </a:rPr>
              <a:t>i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rith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Miotóis</a:t>
            </a:r>
            <a:r>
              <a:rPr lang="ga-IE" dirty="0">
                <a:solidFill>
                  <a:srgbClr val="00B050"/>
                </a:solidFill>
              </a:rPr>
              <a:t>e</a:t>
            </a:r>
            <a:r>
              <a:rPr lang="en-IE" dirty="0">
                <a:solidFill>
                  <a:srgbClr val="00B050"/>
                </a:solidFill>
              </a:rPr>
              <a:t>, </a:t>
            </a:r>
            <a:r>
              <a:rPr lang="en-IE" dirty="0" err="1">
                <a:solidFill>
                  <a:srgbClr val="00B050"/>
                </a:solidFill>
              </a:rPr>
              <a:t>Fótaisintéis</a:t>
            </a:r>
            <a:r>
              <a:rPr lang="ga-IE" dirty="0">
                <a:solidFill>
                  <a:srgbClr val="00B050"/>
                </a:solidFill>
              </a:rPr>
              <a:t>e</a:t>
            </a:r>
            <a:r>
              <a:rPr lang="en-IE" dirty="0" smtClean="0">
                <a:solidFill>
                  <a:srgbClr val="00B050"/>
                </a:solidFill>
              </a:rPr>
              <a:t>..</a:t>
            </a:r>
            <a:r>
              <a:rPr lang="ga-IE" dirty="0" smtClean="0">
                <a:solidFill>
                  <a:srgbClr val="00B050"/>
                </a:solidFill>
              </a:rPr>
              <a:t>.</a:t>
            </a:r>
            <a:endParaRPr lang="en-IE" dirty="0">
              <a:solidFill>
                <a:srgbClr val="00B050"/>
              </a:solidFill>
            </a:endParaRPr>
          </a:p>
          <a:p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40952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68997" y="160338"/>
            <a:ext cx="8229600" cy="1143000"/>
          </a:xfrm>
        </p:spPr>
        <p:txBody>
          <a:bodyPr/>
          <a:lstStyle/>
          <a:p>
            <a:r>
              <a:rPr lang="en-IE" b="1" dirty="0">
                <a:solidFill>
                  <a:srgbClr val="FF0000"/>
                </a:solidFill>
              </a:rPr>
              <a:t>ATP &amp; ADP…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1479" y="1412776"/>
            <a:ext cx="3785321" cy="51845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IE" b="1" dirty="0"/>
              <a:t>ADP</a:t>
            </a:r>
            <a:r>
              <a:rPr lang="ga-IE" b="1" dirty="0"/>
              <a:t> </a:t>
            </a:r>
            <a:r>
              <a:rPr lang="en-IE" b="1" dirty="0"/>
              <a:t>-</a:t>
            </a:r>
            <a:r>
              <a:rPr lang="en-IE" dirty="0"/>
              <a:t> </a:t>
            </a:r>
            <a:r>
              <a:rPr lang="en-IE" b="1" dirty="0" err="1">
                <a:solidFill>
                  <a:srgbClr val="D60093"/>
                </a:solidFill>
              </a:rPr>
              <a:t>móilín</a:t>
            </a:r>
            <a:r>
              <a:rPr lang="en-IE" b="1" dirty="0">
                <a:solidFill>
                  <a:srgbClr val="D60093"/>
                </a:solidFill>
              </a:rPr>
              <a:t> </a:t>
            </a:r>
            <a:r>
              <a:rPr lang="en-IE" b="1" dirty="0" err="1">
                <a:solidFill>
                  <a:srgbClr val="D60093"/>
                </a:solidFill>
              </a:rPr>
              <a:t>ísealfhuinnimh</a:t>
            </a:r>
            <a:endParaRPr lang="en-IE" b="1" dirty="0">
              <a:solidFill>
                <a:srgbClr val="D60093"/>
              </a:solidFill>
            </a:endParaRPr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r>
              <a:rPr lang="en-IE" b="1" dirty="0"/>
              <a:t>ATP -</a:t>
            </a:r>
            <a:r>
              <a:rPr lang="en-IE" dirty="0"/>
              <a:t> </a:t>
            </a:r>
            <a:r>
              <a:rPr lang="en-IE" b="1" dirty="0" err="1">
                <a:solidFill>
                  <a:srgbClr val="D60093"/>
                </a:solidFill>
              </a:rPr>
              <a:t>móilín</a:t>
            </a:r>
            <a:r>
              <a:rPr lang="en-IE" b="1" dirty="0">
                <a:solidFill>
                  <a:srgbClr val="D60093"/>
                </a:solidFill>
              </a:rPr>
              <a:t> </a:t>
            </a:r>
            <a:r>
              <a:rPr lang="ga-IE" b="1" dirty="0">
                <a:solidFill>
                  <a:srgbClr val="D60093"/>
                </a:solidFill>
              </a:rPr>
              <a:t>a</a:t>
            </a:r>
            <a:r>
              <a:rPr lang="en-IE" b="1" dirty="0" err="1">
                <a:solidFill>
                  <a:srgbClr val="D60093"/>
                </a:solidFill>
              </a:rPr>
              <a:t>rdfhuinnimh</a:t>
            </a:r>
            <a:endParaRPr lang="en-IE" b="1" dirty="0">
              <a:solidFill>
                <a:srgbClr val="D60093"/>
              </a:solidFill>
            </a:endParaRPr>
          </a:p>
          <a:p>
            <a:pPr marL="0" indent="0">
              <a:buNone/>
            </a:pPr>
            <a:r>
              <a:rPr lang="en-IE" dirty="0"/>
              <a:t>(ta</a:t>
            </a:r>
            <a:r>
              <a:rPr lang="ga-IE" dirty="0"/>
              <a:t>i</a:t>
            </a:r>
            <a:r>
              <a:rPr lang="en-IE" dirty="0" err="1"/>
              <a:t>st</a:t>
            </a:r>
            <a:r>
              <a:rPr lang="ga-IE" dirty="0"/>
              <a:t>e</a:t>
            </a:r>
            <a:r>
              <a:rPr lang="en-IE" dirty="0" err="1"/>
              <a:t>alaíonn</a:t>
            </a:r>
            <a:r>
              <a:rPr lang="en-IE" dirty="0"/>
              <a:t> </a:t>
            </a:r>
            <a:r>
              <a:rPr lang="en-IE" dirty="0" err="1"/>
              <a:t>sé</a:t>
            </a:r>
            <a:r>
              <a:rPr lang="en-IE" dirty="0"/>
              <a:t> go </a:t>
            </a:r>
            <a:r>
              <a:rPr lang="en-IE" dirty="0" err="1"/>
              <a:t>dtí</a:t>
            </a:r>
            <a:r>
              <a:rPr lang="en-IE" dirty="0"/>
              <a:t> an </a:t>
            </a:r>
            <a:r>
              <a:rPr lang="en-IE" dirty="0" err="1"/>
              <a:t>áit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chill </a:t>
            </a:r>
            <a:r>
              <a:rPr lang="en-IE" dirty="0" err="1"/>
              <a:t>ina</a:t>
            </a:r>
            <a:r>
              <a:rPr lang="en-IE" dirty="0"/>
              <a:t> </a:t>
            </a:r>
            <a:r>
              <a:rPr lang="en-IE" dirty="0" err="1"/>
              <a:t>bhfuil</a:t>
            </a:r>
            <a:r>
              <a:rPr lang="en-IE" dirty="0"/>
              <a:t> </a:t>
            </a:r>
            <a:r>
              <a:rPr lang="en-IE" dirty="0" err="1"/>
              <a:t>fuinneamh</a:t>
            </a:r>
            <a:r>
              <a:rPr lang="en-IE" dirty="0"/>
              <a:t> ag t</a:t>
            </a:r>
            <a:r>
              <a:rPr lang="ga-IE" dirty="0"/>
              <a:t>e</a:t>
            </a:r>
            <a:r>
              <a:rPr lang="en-IE" dirty="0" err="1"/>
              <a:t>astáil</a:t>
            </a:r>
            <a:r>
              <a:rPr lang="en-IE" dirty="0"/>
              <a:t>)</a:t>
            </a:r>
          </a:p>
        </p:txBody>
      </p:sp>
      <p:sp>
        <p:nvSpPr>
          <p:cNvPr id="5" name="Curved Left Arrow 4"/>
          <p:cNvSpPr/>
          <p:nvPr/>
        </p:nvSpPr>
        <p:spPr>
          <a:xfrm rot="10800000">
            <a:off x="398255" y="2493873"/>
            <a:ext cx="976520" cy="247308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7" name="Curved Left Arrow 6"/>
          <p:cNvSpPr/>
          <p:nvPr/>
        </p:nvSpPr>
        <p:spPr>
          <a:xfrm>
            <a:off x="4067944" y="2432740"/>
            <a:ext cx="833535" cy="20763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6056" y="2780928"/>
            <a:ext cx="3816424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/>
              <a:t>ADP &amp; P (</a:t>
            </a:r>
            <a:r>
              <a:rPr lang="en-IE" sz="2400" b="1" dirty="0" err="1"/>
              <a:t>fosfarailiú</a:t>
            </a:r>
            <a:r>
              <a:rPr lang="en-IE" sz="2400" b="1" dirty="0"/>
              <a:t>) = ATP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030" y="3470930"/>
            <a:ext cx="1281846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b="1" dirty="0"/>
              <a:t>+P (</a:t>
            </a:r>
            <a:r>
              <a:rPr lang="en-IE" b="1" dirty="0" err="1"/>
              <a:t>fosfáit</a:t>
            </a:r>
            <a:r>
              <a:rPr lang="en-IE" dirty="0"/>
              <a:t>)</a:t>
            </a:r>
          </a:p>
          <a:p>
            <a:r>
              <a:rPr lang="en-IE" dirty="0"/>
              <a:t>Ag </a:t>
            </a:r>
            <a:r>
              <a:rPr lang="en-IE" dirty="0" err="1"/>
              <a:t>fáil</a:t>
            </a:r>
            <a:r>
              <a:rPr lang="en-IE" dirty="0"/>
              <a:t> </a:t>
            </a:r>
            <a:r>
              <a:rPr lang="en-IE" dirty="0" err="1"/>
              <a:t>fuinnimh</a:t>
            </a:r>
            <a:endParaRPr lang="en-IE" dirty="0"/>
          </a:p>
        </p:txBody>
      </p:sp>
      <p:sp>
        <p:nvSpPr>
          <p:cNvPr id="13" name="TextBox 12"/>
          <p:cNvSpPr txBox="1"/>
          <p:nvPr/>
        </p:nvSpPr>
        <p:spPr>
          <a:xfrm>
            <a:off x="3758075" y="3137651"/>
            <a:ext cx="1224136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b="1" dirty="0"/>
              <a:t>-P &amp; </a:t>
            </a:r>
            <a:r>
              <a:rPr lang="en-IE" b="1" dirty="0" err="1"/>
              <a:t>scaoileadh</a:t>
            </a:r>
            <a:r>
              <a:rPr lang="en-IE" b="1" dirty="0"/>
              <a:t> </a:t>
            </a:r>
            <a:r>
              <a:rPr lang="en-IE" b="1" dirty="0" err="1"/>
              <a:t>fuinnimh</a:t>
            </a:r>
            <a:endParaRPr lang="en-IE" b="1" dirty="0"/>
          </a:p>
        </p:txBody>
      </p:sp>
      <p:sp>
        <p:nvSpPr>
          <p:cNvPr id="6" name="AutoShape 4" descr="data:image/jpeg;base64,/9j/4AAQSkZJRgABAQAAAQABAAD/2wCEAAkGBxQSBhANEBMQFRQQEBAVEhUQEQ8QDxEQFBYXFhcSFRMkHDQgGhslGxoUITEkJSk3Li4uFyIzRDMvOCgyOisBCgoKDg0NFBAQGCwkHyA3NCwrLDc3NzcrKys3NTc3LCssLC4rLCstLSwtNy4sNywsLCssKzcsODcsLTg3LCsrLP/AABEIAQ0AuwMBIgACEQEDEQH/xAAbAAEAAgMBAQAAAAAAAAAAAAAAAwYCBQcEAf/EAEoQAAIBAwIEAgUGBg8JAAAAAAABAgMEEQUSBhMhMQdRFEFhcZEiUoGh0eEjMkJiscEIJDM2N3JzdIKSk6Kys8IVFhcnNDVTY9L/xAAaAQEAAgMBAAAAAAAAAAAAAAAAAQYDBAUC/8QAIxEBAAECBAcBAAAAAAAAAAAAAAECEQMEBSESEzJBcZHRUf/aAAwDAQACEQMRAD8A4aAAAAAAAAAAAAAAAAAAAAAAAAAAAAAAAAAAAAAAAAAAAAAA9MbCq7Z1lSquCzmahN00l3+VjB5gAAAAAAAAAAAAAAAAAAAAAAAAB1vw3X/KLX/4sv8AKOSHW/Df+CLX/wCLL/KA5IdK8KtDt46Xe69fU1Uo2CxSpPDjVuMZ6rs8ZglnpmefUc1OscPrm+AGo0qazKldxnNevYpUZ5+CfwA1Vbxm1N33MhUowpp9KEaFJ0dvzW2t/wDeNjx/p9C/4Io8S2tKNGpzOVe04YUN+dvMS89233qaz1Rys6to0OX+x81CU10uL6HK/OxO3Ta+mnP4AOIf254G2F0kt+nV+RUfrVLrBdfdyDY+AypW+mXN9X6q6u7Wxp9Py59Wvp3w+Bq/CKXpXDGtaM2m61rz6Kf/AJILa3/W5PwPJxVcuy4D0G0ptKpJy1CfbO+TTot/Q2v6PsA0C4Zf/Ej/AGTjp6fysdP3Hmfjf2fU3Pjnqarce1KMcbLSnToxS7ZS3y+uWP6J0S20uE/F2lrePwM9KV85dNqny1Rf0qLUvf1OC6xfO41avdS7161Wq/fUk5P9IHjAAAAAAAAAAAAAAAAAAA6T4ccWWNtwpf6dfu4SvJYzbwjKSpuG14bfR/Qc2AHSOXw18/WPhQ/+TWcIcZQ03iK75NOVaxuZTpzpVdqqVLbdJU5PpjeoSfTs9zXTOVSgB0ydjw3Otz1dahTi3n0flOUkvmKex9PfLPtNR4gcawvLehp9nS5FjafuNN43znhrmT8nhyws/lNtvPSlAC0eGvEkdO4uo3lTdykqkKqgsydOcWuiz87a/oJPE3iSnqHFDuLdSjQp0aNKipLa1Tgs42+r5UpdCpgDqln4k0YeFMtMaqO85E7eMti2cidTtvzlYptpdO8UcrAAAAAAAAAAAAAAAAAAAAAAAAAAAAAAAAAAAAAAAAAAAAAAAAAAzpU3KooxTk32UU237kel6XXx+41v7Kp9hYfCf+EXT/5f/RIufH3iLqlvxvd2ttXapUqsY04K3tqnRxi9u503J9X5gcgksPD7rvnumfDrPjJOFThzSbq4pwpahXpOVeEIcubpbV1qR7rrjCfnJeorfDXACudGhfXF/Y2tKpKahz5/hW4ycX8h4WMrzApQLvxL4cVbbRXqNvcW15axkozqW08uDzjMo9sZaXRt9exdfB7hqU+AdWqOra/t+1lTp7pvdbyhG5pudf5PyItyTTWeibA4mDoNDw5q0OJbClK702fPrSadO4nKEVRSqNTezpldF5svHi14f1L3ilXNK506jFW9OOy4rypVcxcnu2qD6de+fUBwYFi4Q4OuNRrVFQ5cKdGO6tWry5dCkvzpY79H0S9RYrrwrlKwqVtPvrK+dGDlVp281zUl81Zal6+7WfaBzsFi4K4Pr6pqFS3tpUYypUnUlzpVIxcVKMcLbFvOZL1G8n4S30NC9PuJWtvBctyjXqVFUpxnKMVKajBqKW5N9cpZ6ZAoIN7xlwrX0zV/RLl03J041IypOcqcoSyspuKfdNdvUTaPwdWuOGLrVVOhToWj2zdaVSMpzwnsppQabblBdWuskBXAAAAAAAAAAAAAFt8J/wCEXT/5f/TIu/H/AIpajacY3dnQqUlTo1EoKVGnJpbYvvjr1bOb8E6xCz4qtb2rGcoUKm6SpqLm1ta6JtL1+Zeta4q4futUq3dey1KVWrLdNqpCKbwl2Vbp0SA9WoVo614Y3eq3NGjC8saqjz6UdjrwSh8ma9fSWPY0sYzg1Ok8F2NtwpQ1bWa1fF31t7e2S5ko905SfmsP1JJrq2zX8W8eU62gR0nTrZWtmpqc4uW+tWkmmnOXvSfdvKXXobPTeLtPvOD7bS9YjdQlZdKFa02uTp4wotNNJ4wuz/FTygLZw5dafU8NddWm0LilCNtPmekT3uc+VPbJLc0sY/QVrwi/ePxP/MI/5N2fLXjzTbbhXUdLs7W6irmhKnCrUlTnVrVJQlHmVvlJRSysKK836zR+GXGFGwq3dvd051La/oqlWVPG9Jbo5xlZW2c0+ueoFW0L/vdt/OKP+NF//ZC/v+X80o/4qhW+KJabSdB6TK9lOE5TqVLvl9MbdkYJJdmpPqvX3Ljr/FWi6nKjfahC/p3NOlGE6dvy3Sq7cvG5+rLl1+S+oGz4chZU/A6lK99JVGveT5/oezmSqKclBVM/k4hD6dp4eFeI9A0/WI3ls9V3xjOOJqjKEoyWGpLKz6n70iscC8cU7XSa+l39B3FlcvdKEXirTn0+VDqvKL7rDSafnsYV+HKFTnwp6ncyzmNGs6UKSfdKTSTa9Xd+5gb3wPuIT8Q9UrUU1TnQuZ0k0lJU5XEHFNep4wchv76pXu5V6851Kk3mU6knKTfvZcfDHjKhpuvXV1Wp1XCtQnThGioNxcpxks5klhJYKMB1ziCL1jwotb+Kc7rTJqhWUU5TqU5bYqWO7b/BS/rkPilXVhwnp/DdJ/KhTVe7a/Kqybai/wCk5v3KBL+x/uJ0bnUbqeFZ0rZSuJSTa3wblDHm1Hm/FeZzjifWZ3vEFxfVPxq9Ryx82HaEfoior6ANWAAAAAAAAAAAAAAAAAAAAAAAAAAAAAsNtxfXp8JVNIpqlCjWnvqyjGSr1HlPEp57fJiu3ZY8yvAAAAAAAAAAAAAAAAE1razq1uXTjKcmm8RTbwvWZVrKpCbjOEk08NNYaYHnBny35HzlvyAxBny35DlPyYGAJOTLyY5MvJgRgk5MvJnzlPyYGAM+U/JjlvyAwBny35BUZeTAwB6rjTqtOhGpOnOMZ42yaajLKysP3HlAAAAAAAAAAAC8eGHDVW9va8aEoxdOnFylKUoJRcu2Um+rX1Fi1jQ6n+7slmHWm5ZbectuWc48yLwPv+TG/n86NFfDmP8AWbS+vc6PGP8A6Ir+6YcfaKXX0mJmcW35b25FOykpYbj8X9hh6LLzXxf2Hqr1flsi5hmchF6LLzXxf2D0WXmvi/sJeYOYBF6LLzXxY9Fl5r4sl5g5gEXosvNfFj0WXmvi/sJeYOYBF6LLzXxf2D0WXmvi/sJeYOYBGrOXmvi/sPXY6ZOVxFKUerXeUl6/cRRqnt0+4xcx96/SBdNd4Tqx4FleucZU4yUdu+TcXGo4Z24xjpjp5nMJLqdqq6hKr4WV7WKzJyqbVldXzty/SccvbWdOtsqRcZYTw8Po/XlEzCIeYAEJAAAAAAAAW7grUY0bOvulGO5rGWlnEWbureL0NrcukILv+ac/oS/BY/O/UWlRbt5+6P8AhNTNT0rFoNMTzfH1VKlTqYbzBnw21dSbxvIwBJvG8jAEm8byMASbxvIwBJvJaFbFRPJ5j7HuB0zhPVqSsY0qrjJOpmUG18qO5Npry7mm8UJUJazSnawjCEqKzGP4qmpSy19DRWaFdxn7ov8AQyK7ruUY5ecZ7+3BN9kW3eYAEJAAAAAAAATUvxfp/UXCh/08/wCJF/3Ss6XZSqtqGPktN5eOjyXWnpc46PKs8YlQTXXyiamajpWLQa4jm+Prnku58JZw+UY7DbV1gDLYNgGIMth92AYAz2DYBgDLYNgGJ9j3PuwyhTbkl7UBLbqLvYqbai8bmu6WOplqapq4UaLbil3eMtvv+oVLSSpSm+yyvpT2njAAAAAAAAAAADZ6BqToXUpJRe6OGptpd89yzXPGsXw/6JsbkqbgmnHYsvvnv29hRgea6Iqtfsz4GYrweLh7xZ6JXGX2+v7j5zvZ9f3EAPTAn53s+v7hzvZ9f3EAAn53s+v7hzfZ9f3EAAn5vs+v7hzvZ9f3EAAn53s+v7hzvZ9f3EAAm53s+v7jKFxiaeOzXr+484A3N/qilpSoqFNZm5blJufVuWGse36jTAAAAAAAAAAAAAAAAAAAAAAAAAAAAAA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11" name="AutoShape 6" descr="data:image/jpeg;base64,/9j/4AAQSkZJRgABAQAAAQABAAD/2wCEAAkGBxQSBhANEBMQFRQQEBAVEhUQEQ8QDxEQFBYXFhcSFRMkHDQgGhslGxoUITEkJSk3Li4uFyIzRDMvOCgyOisBCgoKDg0NFBAQGCwkHyA3NCwrLDc3NzcrKys3NTc3LCssLC4rLCstLSwtNy4sNywsLCssKzcsODcsLTg3LCsrLP/AABEIAQ0AuwMBIgACEQEDEQH/xAAbAAEAAgMBAQAAAAAAAAAAAAAAAwYCBQcEAf/EAEoQAAIBAwIEAgUGBg8JAAAAAAABAgMEEQUSBhMhMQdRFEFhcZEiUoGh0eEjMkJiscEIJDM2N3JzdIKSk6Kys8IVFhcnNDVTY9L/xAAaAQEAAgMBAAAAAAAAAAAAAAAAAQYDBAUC/8QAIxEBAAECBAcBAAAAAAAAAAAAAAECEQMEBSESEzJBcZHRUf/aAAwDAQACEQMRAD8A4aAAAAAAAAAAAAAAAAAAAAAAAAAAAAAAAAAAAAAAAAAAAAAA9MbCq7Z1lSquCzmahN00l3+VjB5gAAAAAAAAAAAAAAAAAAAAAAAAB1vw3X/KLX/4sv8AKOSHW/Df+CLX/wCLL/KA5IdK8KtDt46Xe69fU1Uo2CxSpPDjVuMZ6rs8ZglnpmefUc1OscPrm+AGo0qazKldxnNevYpUZ5+CfwA1Vbxm1N33MhUowpp9KEaFJ0dvzW2t/wDeNjx/p9C/4Io8S2tKNGpzOVe04YUN+dvMS89233qaz1Rys6to0OX+x81CU10uL6HK/OxO3Ta+mnP4AOIf254G2F0kt+nV+RUfrVLrBdfdyDY+AypW+mXN9X6q6u7Wxp9Py59Wvp3w+Bq/CKXpXDGtaM2m61rz6Kf/AJILa3/W5PwPJxVcuy4D0G0ptKpJy1CfbO+TTot/Q2v6PsA0C4Zf/Ej/AGTjp6fysdP3Hmfjf2fU3Pjnqarce1KMcbLSnToxS7ZS3y+uWP6J0S20uE/F2lrePwM9KV85dNqny1Rf0qLUvf1OC6xfO41avdS7161Wq/fUk5P9IHjAAAAAAAAAAAAAAAAAAA6T4ccWWNtwpf6dfu4SvJYzbwjKSpuG14bfR/Qc2AHSOXw18/WPhQ/+TWcIcZQ03iK75NOVaxuZTpzpVdqqVLbdJU5PpjeoSfTs9zXTOVSgB0ydjw3Otz1dahTi3n0flOUkvmKex9PfLPtNR4gcawvLehp9nS5FjafuNN43znhrmT8nhyws/lNtvPSlAC0eGvEkdO4uo3lTdykqkKqgsydOcWuiz87a/oJPE3iSnqHFDuLdSjQp0aNKipLa1Tgs42+r5UpdCpgDqln4k0YeFMtMaqO85E7eMti2cidTtvzlYptpdO8UcrAAAAAAAAAAAAAAAAAAAAAAAAAAAAAAAAAAAAAAAAAAAAAAAAAAzpU3KooxTk32UU237kel6XXx+41v7Kp9hYfCf+EXT/5f/RIufH3iLqlvxvd2ttXapUqsY04K3tqnRxi9u503J9X5gcgksPD7rvnumfDrPjJOFThzSbq4pwpahXpOVeEIcubpbV1qR7rrjCfnJeorfDXACudGhfXF/Y2tKpKahz5/hW4ycX8h4WMrzApQLvxL4cVbbRXqNvcW15axkozqW08uDzjMo9sZaXRt9exdfB7hqU+AdWqOra/t+1lTp7pvdbyhG5pudf5PyItyTTWeibA4mDoNDw5q0OJbClK702fPrSadO4nKEVRSqNTezpldF5svHi14f1L3ilXNK506jFW9OOy4rypVcxcnu2qD6de+fUBwYFi4Q4OuNRrVFQ5cKdGO6tWry5dCkvzpY79H0S9RYrrwrlKwqVtPvrK+dGDlVp281zUl81Zal6+7WfaBzsFi4K4Pr6pqFS3tpUYypUnUlzpVIxcVKMcLbFvOZL1G8n4S30NC9PuJWtvBctyjXqVFUpxnKMVKajBqKW5N9cpZ6ZAoIN7xlwrX0zV/RLl03J041IypOcqcoSyspuKfdNdvUTaPwdWuOGLrVVOhToWj2zdaVSMpzwnsppQabblBdWuskBXAAAAAAAAAAAAAFt8J/wCEXT/5f/TIu/H/AIpajacY3dnQqUlTo1EoKVGnJpbYvvjr1bOb8E6xCz4qtb2rGcoUKm6SpqLm1ta6JtL1+Zeta4q4futUq3dey1KVWrLdNqpCKbwl2Vbp0SA9WoVo614Y3eq3NGjC8saqjz6UdjrwSh8ma9fSWPY0sYzg1Ok8F2NtwpQ1bWa1fF31t7e2S5ko905SfmsP1JJrq2zX8W8eU62gR0nTrZWtmpqc4uW+tWkmmnOXvSfdvKXXobPTeLtPvOD7bS9YjdQlZdKFa02uTp4wotNNJ4wuz/FTygLZw5dafU8NddWm0LilCNtPmekT3uc+VPbJLc0sY/QVrwi/ePxP/MI/5N2fLXjzTbbhXUdLs7W6irmhKnCrUlTnVrVJQlHmVvlJRSysKK836zR+GXGFGwq3dvd051La/oqlWVPG9Jbo5xlZW2c0+ueoFW0L/vdt/OKP+NF//ZC/v+X80o/4qhW+KJabSdB6TK9lOE5TqVLvl9MbdkYJJdmpPqvX3Ljr/FWi6nKjfahC/p3NOlGE6dvy3Sq7cvG5+rLl1+S+oGz4chZU/A6lK99JVGveT5/oezmSqKclBVM/k4hD6dp4eFeI9A0/WI3ls9V3xjOOJqjKEoyWGpLKz6n70iscC8cU7XSa+l39B3FlcvdKEXirTn0+VDqvKL7rDSafnsYV+HKFTnwp6ncyzmNGs6UKSfdKTSTa9Xd+5gb3wPuIT8Q9UrUU1TnQuZ0k0lJU5XEHFNep4wchv76pXu5V6851Kk3mU6knKTfvZcfDHjKhpuvXV1Wp1XCtQnThGioNxcpxks5klhJYKMB1ziCL1jwotb+Kc7rTJqhWUU5TqU5bYqWO7b/BS/rkPilXVhwnp/DdJ/KhTVe7a/Kqybai/wCk5v3KBL+x/uJ0bnUbqeFZ0rZSuJSTa3wblDHm1Hm/FeZzjifWZ3vEFxfVPxq9Ryx82HaEfoior6ANWAAAAAAAAAAAAAAAAAAAAAAAAAAAAAsNtxfXp8JVNIpqlCjWnvqyjGSr1HlPEp57fJiu3ZY8yvAAAAAAAAAAAAAAAAE1razq1uXTjKcmm8RTbwvWZVrKpCbjOEk08NNYaYHnBny35HzlvyAxBny35DlPyYGAJOTLyY5MvJgRgk5MvJnzlPyYGAM+U/JjlvyAwBny35BUZeTAwB6rjTqtOhGpOnOMZ42yaajLKysP3HlAAAAAAAAAAAC8eGHDVW9va8aEoxdOnFylKUoJRcu2Um+rX1Fi1jQ6n+7slmHWm5ZbectuWc48yLwPv+TG/n86NFfDmP8AWbS+vc6PGP8A6Ir+6YcfaKXX0mJmcW35b25FOykpYbj8X9hh6LLzXxf2Hqr1flsi5hmchF6LLzXxf2D0WXmvi/sJeYOYBF6LLzXxY9Fl5r4sl5g5gEXosvNfFj0WXmvi/sJeYOYBF6LLzXxf2D0WXmvi/sJeYOYBGrOXmvi/sPXY6ZOVxFKUerXeUl6/cRRqnt0+4xcx96/SBdNd4Tqx4FleucZU4yUdu+TcXGo4Z24xjpjp5nMJLqdqq6hKr4WV7WKzJyqbVldXzty/SccvbWdOtsqRcZYTw8Po/XlEzCIeYAEJAAAAAAAAW7grUY0bOvulGO5rGWlnEWbureL0NrcukILv+ac/oS/BY/O/UWlRbt5+6P8AhNTNT0rFoNMTzfH1VKlTqYbzBnw21dSbxvIwBJvG8jAEm8byMASbxvIwBJvJaFbFRPJ5j7HuB0zhPVqSsY0qrjJOpmUG18qO5Npry7mm8UJUJazSnawjCEqKzGP4qmpSy19DRWaFdxn7ov8AQyK7ruUY5ecZ7+3BN9kW3eYAEJAAAAAAAATUvxfp/UXCh/08/wCJF/3Ss6XZSqtqGPktN5eOjyXWnpc46PKs8YlQTXXyiamajpWLQa4jm+Prnku58JZw+UY7DbV1gDLYNgGIMth92AYAz2DYBgDLYNgGJ9j3PuwyhTbkl7UBLbqLvYqbai8bmu6WOplqapq4UaLbil3eMtvv+oVLSSpSm+yyvpT2njAAAAAAAAAAADZ6BqToXUpJRe6OGptpd89yzXPGsXw/6JsbkqbgmnHYsvvnv29hRgea6Iqtfsz4GYrweLh7xZ6JXGX2+v7j5zvZ9f3EAPTAn53s+v7hzvZ9f3EAAn53s+v7hzfZ9f3EAAn5vs+v7hzvZ9f3EAAn53s+v7hzvZ9f3EAAm53s+v7jKFxiaeOzXr+484A3N/qilpSoqFNZm5blJufVuWGse36jTAAAAAAAAAAAAAAAAAAAAAAAAAAAAAA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12" name="AutoShape 8" descr="data:image/jpeg;base64,/9j/4AAQSkZJRgABAQAAAQABAAD/2wCEAAkGBxQSBhANEBMQFRQQEBAVEhUQEQ8QDxEQFBYXFhcSFRMkHDQgGhslGxoUITEkJSk3Li4uFyIzRDMvOCgyOisBCgoKDg0NFBAQGCwkHyA3NCwrLDc3NzcrKys3NTc3LCssLC4rLCstLSwtNy4sNywsLCssKzcsODcsLTg3LCsrLP/AABEIAQ0AuwMBIgACEQEDEQH/xAAbAAEAAgMBAQAAAAAAAAAAAAAAAwYCBQcEAf/EAEoQAAIBAwIEAgUGBg8JAAAAAAABAgMEEQUSBhMhMQdRFEFhcZEiUoGh0eEjMkJiscEIJDM2N3JzdIKSk6Kys8IVFhcnNDVTY9L/xAAaAQEAAgMBAAAAAAAAAAAAAAAAAQYDBAUC/8QAIxEBAAECBAcBAAAAAAAAAAAAAAECEQMEBSESEzJBcZHRUf/aAAwDAQACEQMRAD8A4aAAAAAAAAAAAAAAAAAAAAAAAAAAAAAAAAAAAAAAAAAAAAAA9MbCq7Z1lSquCzmahN00l3+VjB5gAAAAAAAAAAAAAAAAAAAAAAAAB1vw3X/KLX/4sv8AKOSHW/Df+CLX/wCLL/KA5IdK8KtDt46Xe69fU1Uo2CxSpPDjVuMZ6rs8ZglnpmefUc1OscPrm+AGo0qazKldxnNevYpUZ5+CfwA1Vbxm1N33MhUowpp9KEaFJ0dvzW2t/wDeNjx/p9C/4Io8S2tKNGpzOVe04YUN+dvMS89233qaz1Rys6to0OX+x81CU10uL6HK/OxO3Ta+mnP4AOIf254G2F0kt+nV+RUfrVLrBdfdyDY+AypW+mXN9X6q6u7Wxp9Py59Wvp3w+Bq/CKXpXDGtaM2m61rz6Kf/AJILa3/W5PwPJxVcuy4D0G0ptKpJy1CfbO+TTot/Q2v6PsA0C4Zf/Ej/AGTjp6fysdP3Hmfjf2fU3Pjnqarce1KMcbLSnToxS7ZS3y+uWP6J0S20uE/F2lrePwM9KV85dNqny1Rf0qLUvf1OC6xfO41avdS7161Wq/fUk5P9IHjAAAAAAAAAAAAAAAAAAA6T4ccWWNtwpf6dfu4SvJYzbwjKSpuG14bfR/Qc2AHSOXw18/WPhQ/+TWcIcZQ03iK75NOVaxuZTpzpVdqqVLbdJU5PpjeoSfTs9zXTOVSgB0ydjw3Otz1dahTi3n0flOUkvmKex9PfLPtNR4gcawvLehp9nS5FjafuNN43znhrmT8nhyws/lNtvPSlAC0eGvEkdO4uo3lTdykqkKqgsydOcWuiz87a/oJPE3iSnqHFDuLdSjQp0aNKipLa1Tgs42+r5UpdCpgDqln4k0YeFMtMaqO85E7eMti2cidTtvzlYptpdO8UcrAAAAAAAAAAAAAAAAAAAAAAAAAAAAAAAAAAAAAAAAAAAAAAAAAAzpU3KooxTk32UU237kel6XXx+41v7Kp9hYfCf+EXT/5f/RIufH3iLqlvxvd2ttXapUqsY04K3tqnRxi9u503J9X5gcgksPD7rvnumfDrPjJOFThzSbq4pwpahXpOVeEIcubpbV1qR7rrjCfnJeorfDXACudGhfXF/Y2tKpKahz5/hW4ycX8h4WMrzApQLvxL4cVbbRXqNvcW15axkozqW08uDzjMo9sZaXRt9exdfB7hqU+AdWqOra/t+1lTp7pvdbyhG5pudf5PyItyTTWeibA4mDoNDw5q0OJbClK702fPrSadO4nKEVRSqNTezpldF5svHi14f1L3ilXNK506jFW9OOy4rypVcxcnu2qD6de+fUBwYFi4Q4OuNRrVFQ5cKdGO6tWry5dCkvzpY79H0S9RYrrwrlKwqVtPvrK+dGDlVp281zUl81Zal6+7WfaBzsFi4K4Pr6pqFS3tpUYypUnUlzpVIxcVKMcLbFvOZL1G8n4S30NC9PuJWtvBctyjXqVFUpxnKMVKajBqKW5N9cpZ6ZAoIN7xlwrX0zV/RLl03J041IypOcqcoSyspuKfdNdvUTaPwdWuOGLrVVOhToWj2zdaVSMpzwnsppQabblBdWuskBXAAAAAAAAAAAAAFt8J/wCEXT/5f/TIu/H/AIpajacY3dnQqUlTo1EoKVGnJpbYvvjr1bOb8E6xCz4qtb2rGcoUKm6SpqLm1ta6JtL1+Zeta4q4futUq3dey1KVWrLdNqpCKbwl2Vbp0SA9WoVo614Y3eq3NGjC8saqjz6UdjrwSh8ma9fSWPY0sYzg1Ok8F2NtwpQ1bWa1fF31t7e2S5ko905SfmsP1JJrq2zX8W8eU62gR0nTrZWtmpqc4uW+tWkmmnOXvSfdvKXXobPTeLtPvOD7bS9YjdQlZdKFa02uTp4wotNNJ4wuz/FTygLZw5dafU8NddWm0LilCNtPmekT3uc+VPbJLc0sY/QVrwi/ePxP/MI/5N2fLXjzTbbhXUdLs7W6irmhKnCrUlTnVrVJQlHmVvlJRSysKK836zR+GXGFGwq3dvd051La/oqlWVPG9Jbo5xlZW2c0+ueoFW0L/vdt/OKP+NF//ZC/v+X80o/4qhW+KJabSdB6TK9lOE5TqVLvl9MbdkYJJdmpPqvX3Ljr/FWi6nKjfahC/p3NOlGE6dvy3Sq7cvG5+rLl1+S+oGz4chZU/A6lK99JVGveT5/oezmSqKclBVM/k4hD6dp4eFeI9A0/WI3ls9V3xjOOJqjKEoyWGpLKz6n70iscC8cU7XSa+l39B3FlcvdKEXirTn0+VDqvKL7rDSafnsYV+HKFTnwp6ncyzmNGs6UKSfdKTSTa9Xd+5gb3wPuIT8Q9UrUU1TnQuZ0k0lJU5XEHFNep4wchv76pXu5V6851Kk3mU6knKTfvZcfDHjKhpuvXV1Wp1XCtQnThGioNxcpxks5klhJYKMB1ziCL1jwotb+Kc7rTJqhWUU5TqU5bYqWO7b/BS/rkPilXVhwnp/DdJ/KhTVe7a/Kqybai/wCk5v3KBL+x/uJ0bnUbqeFZ0rZSuJSTa3wblDHm1Hm/FeZzjifWZ3vEFxfVPxq9Ryx82HaEfoior6ANWAAAAAAAAAAAAAAAAAAAAAAAAAAAAAsNtxfXp8JVNIpqlCjWnvqyjGSr1HlPEp57fJiu3ZY8yvAAAAAAAAAAAAAAAAE1razq1uXTjKcmm8RTbwvWZVrKpCbjOEk08NNYaYHnBny35HzlvyAxBny35DlPyYGAJOTLyY5MvJgRgk5MvJnzlPyYGAM+U/JjlvyAwBny35BUZeTAwB6rjTqtOhGpOnOMZ42yaajLKysP3HlAAAAAAAAAAAC8eGHDVW9va8aEoxdOnFylKUoJRcu2Um+rX1Fi1jQ6n+7slmHWm5ZbectuWc48yLwPv+TG/n86NFfDmP8AWbS+vc6PGP8A6Ir+6YcfaKXX0mJmcW35b25FOykpYbj8X9hh6LLzXxf2Hqr1flsi5hmchF6LLzXxf2D0WXmvi/sJeYOYBF6LLzXxY9Fl5r4sl5g5gEXosvNfFj0WXmvi/sJeYOYBF6LLzXxf2D0WXmvi/sJeYOYBGrOXmvi/sPXY6ZOVxFKUerXeUl6/cRRqnt0+4xcx96/SBdNd4Tqx4FleucZU4yUdu+TcXGo4Z24xjpjp5nMJLqdqq6hKr4WV7WKzJyqbVldXzty/SccvbWdOtsqRcZYTw8Po/XlEzCIeYAEJAAAAAAAAW7grUY0bOvulGO5rGWlnEWbureL0NrcukILv+ac/oS/BY/O/UWlRbt5+6P8AhNTNT0rFoNMTzfH1VKlTqYbzBnw21dSbxvIwBJvG8jAEm8byMASbxvIwBJvJaFbFRPJ5j7HuB0zhPVqSsY0qrjJOpmUG18qO5Npry7mm8UJUJazSnawjCEqKzGP4qmpSy19DRWaFdxn7ov8AQyK7ruUY5ecZ7+3BN9kW3eYAEJAAAAAAAATUvxfp/UXCh/08/wCJF/3Ss6XZSqtqGPktN5eOjyXWnpc46PKs8YlQTXXyiamajpWLQa4jm+Prnku58JZw+UY7DbV1gDLYNgGIMth92AYAz2DYBgDLYNgGJ9j3PuwyhTbkl7UBLbqLvYqbai8bmu6WOplqapq4UaLbil3eMtvv+oVLSSpSm+yyvpT2njAAAAAAAAAAADZ6BqToXUpJRe6OGptpd89yzXPGsXw/6JsbkqbgmnHYsvvnv29hRgea6Iqtfsz4GYrweLh7xZ6JXGX2+v7j5zvZ9f3EAPTAn53s+v7hzvZ9f3EAAn53s+v7hzfZ9f3EAAn5vs+v7hzvZ9f3EAAn53s+v7hzvZ9f3EAAm53s+v7jKFxiaeOzXr+484A3N/qilpSoqFNZm5blJufVuWGse36jTAAAAAAAAAAAAAAAAAAAAAAAAAAAAAA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15" name="AutoShape 10" descr="data:image/jpeg;base64,/9j/4AAQSkZJRgABAQAAAQABAAD/2wCEAAkGBxQSBhANEBMQFRQQEBAVEhUQEQ8QDxEQFBYXFhcSFRMkHDQgGhslGxoUITEkJSk3Li4uFyIzRDMvOCgyOisBCgoKDg0NFBAQGCwkHyA3NCwrLDc3NzcrKys3NTc3LCssLC4rLCstLSwtNy4sNywsLCssKzcsODcsLTg3LCsrLP/AABEIAQ0AuwMBIgACEQEDEQH/xAAbAAEAAgMBAQAAAAAAAAAAAAAAAwYCBQcEAf/EAEoQAAIBAwIEAgUGBg8JAAAAAAABAgMEEQUSBhMhMQdRFEFhcZEiUoGh0eEjMkJiscEIJDM2N3JzdIKSk6Kys8IVFhcnNDVTY9L/xAAaAQEAAgMBAAAAAAAAAAAAAAAAAQYDBAUC/8QAIxEBAAECBAcBAAAAAAAAAAAAAAECEQMEBSESEzJBcZHRUf/aAAwDAQACEQMRAD8A4aAAAAAAAAAAAAAAAAAAAAAAAAAAAAAAAAAAAAAAAAAAAAAA9MbCq7Z1lSquCzmahN00l3+VjB5gAAAAAAAAAAAAAAAAAAAAAAAAB1vw3X/KLX/4sv8AKOSHW/Df+CLX/wCLL/KA5IdK8KtDt46Xe69fU1Uo2CxSpPDjVuMZ6rs8ZglnpmefUc1OscPrm+AGo0qazKldxnNevYpUZ5+CfwA1Vbxm1N33MhUowpp9KEaFJ0dvzW2t/wDeNjx/p9C/4Io8S2tKNGpzOVe04YUN+dvMS89233qaz1Rys6to0OX+x81CU10uL6HK/OxO3Ta+mnP4AOIf254G2F0kt+nV+RUfrVLrBdfdyDY+AypW+mXN9X6q6u7Wxp9Py59Wvp3w+Bq/CKXpXDGtaM2m61rz6Kf/AJILa3/W5PwPJxVcuy4D0G0ptKpJy1CfbO+TTot/Q2v6PsA0C4Zf/Ej/AGTjp6fysdP3Hmfjf2fU3Pjnqarce1KMcbLSnToxS7ZS3y+uWP6J0S20uE/F2lrePwM9KV85dNqny1Rf0qLUvf1OC6xfO41avdS7161Wq/fUk5P9IHjAAAAAAAAAAAAAAAAAAA6T4ccWWNtwpf6dfu4SvJYzbwjKSpuG14bfR/Qc2AHSOXw18/WPhQ/+TWcIcZQ03iK75NOVaxuZTpzpVdqqVLbdJU5PpjeoSfTs9zXTOVSgB0ydjw3Otz1dahTi3n0flOUkvmKex9PfLPtNR4gcawvLehp9nS5FjafuNN43znhrmT8nhyws/lNtvPSlAC0eGvEkdO4uo3lTdykqkKqgsydOcWuiz87a/oJPE3iSnqHFDuLdSjQp0aNKipLa1Tgs42+r5UpdCpgDqln4k0YeFMtMaqO85E7eMti2cidTtvzlYptpdO8UcrAAAAAAAAAAAAAAAAAAAAAAAAAAAAAAAAAAAAAAAAAAAAAAAAAAzpU3KooxTk32UU237kel6XXx+41v7Kp9hYfCf+EXT/5f/RIufH3iLqlvxvd2ttXapUqsY04K3tqnRxi9u503J9X5gcgksPD7rvnumfDrPjJOFThzSbq4pwpahXpOVeEIcubpbV1qR7rrjCfnJeorfDXACudGhfXF/Y2tKpKahz5/hW4ycX8h4WMrzApQLvxL4cVbbRXqNvcW15axkozqW08uDzjMo9sZaXRt9exdfB7hqU+AdWqOra/t+1lTp7pvdbyhG5pudf5PyItyTTWeibA4mDoNDw5q0OJbClK702fPrSadO4nKEVRSqNTezpldF5svHi14f1L3ilXNK506jFW9OOy4rypVcxcnu2qD6de+fUBwYFi4Q4OuNRrVFQ5cKdGO6tWry5dCkvzpY79H0S9RYrrwrlKwqVtPvrK+dGDlVp281zUl81Zal6+7WfaBzsFi4K4Pr6pqFS3tpUYypUnUlzpVIxcVKMcLbFvOZL1G8n4S30NC9PuJWtvBctyjXqVFUpxnKMVKajBqKW5N9cpZ6ZAoIN7xlwrX0zV/RLl03J041IypOcqcoSyspuKfdNdvUTaPwdWuOGLrVVOhToWj2zdaVSMpzwnsppQabblBdWuskBXAAAAAAAAAAAAAFt8J/wCEXT/5f/TIu/H/AIpajacY3dnQqUlTo1EoKVGnJpbYvvjr1bOb8E6xCz4qtb2rGcoUKm6SpqLm1ta6JtL1+Zeta4q4futUq3dey1KVWrLdNqpCKbwl2Vbp0SA9WoVo614Y3eq3NGjC8saqjz6UdjrwSh8ma9fSWPY0sYzg1Ok8F2NtwpQ1bWa1fF31t7e2S5ko905SfmsP1JJrq2zX8W8eU62gR0nTrZWtmpqc4uW+tWkmmnOXvSfdvKXXobPTeLtPvOD7bS9YjdQlZdKFa02uTp4wotNNJ4wuz/FTygLZw5dafU8NddWm0LilCNtPmekT3uc+VPbJLc0sY/QVrwi/ePxP/MI/5N2fLXjzTbbhXUdLs7W6irmhKnCrUlTnVrVJQlHmVvlJRSysKK836zR+GXGFGwq3dvd051La/oqlWVPG9Jbo5xlZW2c0+ueoFW0L/vdt/OKP+NF//ZC/v+X80o/4qhW+KJabSdB6TK9lOE5TqVLvl9MbdkYJJdmpPqvX3Ljr/FWi6nKjfahC/p3NOlGE6dvy3Sq7cvG5+rLl1+S+oGz4chZU/A6lK99JVGveT5/oezmSqKclBVM/k4hD6dp4eFeI9A0/WI3ls9V3xjOOJqjKEoyWGpLKz6n70iscC8cU7XSa+l39B3FlcvdKEXirTn0+VDqvKL7rDSafnsYV+HKFTnwp6ncyzmNGs6UKSfdKTSTa9Xd+5gb3wPuIT8Q9UrUU1TnQuZ0k0lJU5XEHFNep4wchv76pXu5V6851Kk3mU6knKTfvZcfDHjKhpuvXV1Wp1XCtQnThGioNxcpxks5klhJYKMB1ziCL1jwotb+Kc7rTJqhWUU5TqU5bYqWO7b/BS/rkPilXVhwnp/DdJ/KhTVe7a/Kqybai/wCk5v3KBL+x/uJ0bnUbqeFZ0rZSuJSTa3wblDHm1Hm/FeZzjifWZ3vEFxfVPxq9Ryx82HaEfoior6ANWAAAAAAAAAAAAAAAAAAAAAAAAAAAAAsNtxfXp8JVNIpqlCjWnvqyjGSr1HlPEp57fJiu3ZY8yvAAAAAAAAAAAAAAAAE1razq1uXTjKcmm8RTbwvWZVrKpCbjOEk08NNYaYHnBny35HzlvyAxBny35DlPyYGAJOTLyY5MvJgRgk5MvJnzlPyYGAM+U/JjlvyAwBny35BUZeTAwB6rjTqtOhGpOnOMZ42yaajLKysP3HlAAAAAAAAAAAC8eGHDVW9va8aEoxdOnFylKUoJRcu2Um+rX1Fi1jQ6n+7slmHWm5ZbectuWc48yLwPv+TG/n86NFfDmP8AWbS+vc6PGP8A6Ir+6YcfaKXX0mJmcW35b25FOykpYbj8X9hh6LLzXxf2Hqr1flsi5hmchF6LLzXxf2D0WXmvi/sJeYOYBF6LLzXxY9Fl5r4sl5g5gEXosvNfFj0WXmvi/sJeYOYBF6LLzXxf2D0WXmvi/sJeYOYBGrOXmvi/sPXY6ZOVxFKUerXeUl6/cRRqnt0+4xcx96/SBdNd4Tqx4FleucZU4yUdu+TcXGo4Z24xjpjp5nMJLqdqq6hKr4WV7WKzJyqbVldXzty/SccvbWdOtsqRcZYTw8Po/XlEzCIeYAEJAAAAAAAAW7grUY0bOvulGO5rGWlnEWbureL0NrcukILv+ac/oS/BY/O/UWlRbt5+6P8AhNTNT0rFoNMTzfH1VKlTqYbzBnw21dSbxvIwBJvG8jAEm8byMASbxvIwBJvJaFbFRPJ5j7HuB0zhPVqSsY0qrjJOpmUG18qO5Npry7mm8UJUJazSnawjCEqKzGP4qmpSy19DRWaFdxn7ov8AQyK7ruUY5ecZ7+3BN9kW3eYAEJAAAAAAAATUvxfp/UXCh/08/wCJF/3Ss6XZSqtqGPktN5eOjyXWnpc46PKs8YlQTXXyiamajpWLQa4jm+Prnku58JZw+UY7DbV1gDLYNgGIMth92AYAz2DYBgDLYNgGJ9j3PuwyhTbkl7UBLbqLvYqbai8bmu6WOplqapq4UaLbil3eMtvv+oVLSSpSm+yyvpT2njAAAAAAAAAAADZ6BqToXUpJRe6OGptpd89yzXPGsXw/6JsbkqbgmnHYsvvnv29hRgea6Iqtfsz4GYrweLh7xZ6JXGX2+v7j5zvZ9f3EAPTAn53s+v7hzvZ9f3EAAn53s+v7hzfZ9f3EAAn5vs+v7hzvZ9f3EAAn53s+v7hzvZ9f3EAAm53s+v7jKFxiaeOzXr+484A3N/qilpSoqFNZm5blJufVuWGse36jTAAAAAAAAAAAAAAAAAAAAAAAAAAAAAA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16" name="AutoShape 12" descr="data:image/jpeg;base64,/9j/4AAQSkZJRgABAQAAAQABAAD/2wCEAAkGBxQSBhANEBMQFRQQEBAVEhUQEQ8QDxEQFBYXFhcSFRMkHDQgGhslGxoUITEkJSk3Li4uFyIzRDMvOCgyOisBCgoKDg0NFBAQGCwkHyA3NCwrLDc3NzcrKys3NTc3LCssLC4rLCstLSwtNy4sNywsLCssKzcsODcsLTg3LCsrLP/AABEIAQ0AuwMBIgACEQEDEQH/xAAbAAEAAgMBAQAAAAAAAAAAAAAAAwYCBQcEAf/EAEoQAAIBAwIEAgUGBg8JAAAAAAABAgMEEQUSBhMhMQdRFEFhcZEiUoGh0eEjMkJiscEIJDM2N3JzdIKSk6Kys8IVFhcnNDVTY9L/xAAaAQEAAgMBAAAAAAAAAAAAAAAAAQYDBAUC/8QAIxEBAAECBAcBAAAAAAAAAAAAAAECEQMEBSESEzJBcZHRUf/aAAwDAQACEQMRAD8A4aAAAAAAAAAAAAAAAAAAAAAAAAAAAAAAAAAAAAAAAAAAAAAA9MbCq7Z1lSquCzmahN00l3+VjB5gAAAAAAAAAAAAAAAAAAAAAAAAB1vw3X/KLX/4sv8AKOSHW/Df+CLX/wCLL/KA5IdK8KtDt46Xe69fU1Uo2CxSpPDjVuMZ6rs8ZglnpmefUc1OscPrm+AGo0qazKldxnNevYpUZ5+CfwA1Vbxm1N33MhUowpp9KEaFJ0dvzW2t/wDeNjx/p9C/4Io8S2tKNGpzOVe04YUN+dvMS89233qaz1Rys6to0OX+x81CU10uL6HK/OxO3Ta+mnP4AOIf254G2F0kt+nV+RUfrVLrBdfdyDY+AypW+mXN9X6q6u7Wxp9Py59Wvp3w+Bq/CKXpXDGtaM2m61rz6Kf/AJILa3/W5PwPJxVcuy4D0G0ptKpJy1CfbO+TTot/Q2v6PsA0C4Zf/Ej/AGTjp6fysdP3Hmfjf2fU3Pjnqarce1KMcbLSnToxS7ZS3y+uWP6J0S20uE/F2lrePwM9KV85dNqny1Rf0qLUvf1OC6xfO41avdS7161Wq/fUk5P9IHjAAAAAAAAAAAAAAAAAAA6T4ccWWNtwpf6dfu4SvJYzbwjKSpuG14bfR/Qc2AHSOXw18/WPhQ/+TWcIcZQ03iK75NOVaxuZTpzpVdqqVLbdJU5PpjeoSfTs9zXTOVSgB0ydjw3Otz1dahTi3n0flOUkvmKex9PfLPtNR4gcawvLehp9nS5FjafuNN43znhrmT8nhyws/lNtvPSlAC0eGvEkdO4uo3lTdykqkKqgsydOcWuiz87a/oJPE3iSnqHFDuLdSjQp0aNKipLa1Tgs42+r5UpdCpgDqln4k0YeFMtMaqO85E7eMti2cidTtvzlYptpdO8UcrAAAAAAAAAAAAAAAAAAAAAAAAAAAAAAAAAAAAAAAAAAAAAAAAAAzpU3KooxTk32UU237kel6XXx+41v7Kp9hYfCf+EXT/5f/RIufH3iLqlvxvd2ttXapUqsY04K3tqnRxi9u503J9X5gcgksPD7rvnumfDrPjJOFThzSbq4pwpahXpOVeEIcubpbV1qR7rrjCfnJeorfDXACudGhfXF/Y2tKpKahz5/hW4ycX8h4WMrzApQLvxL4cVbbRXqNvcW15axkozqW08uDzjMo9sZaXRt9exdfB7hqU+AdWqOra/t+1lTp7pvdbyhG5pudf5PyItyTTWeibA4mDoNDw5q0OJbClK702fPrSadO4nKEVRSqNTezpldF5svHi14f1L3ilXNK506jFW9OOy4rypVcxcnu2qD6de+fUBwYFi4Q4OuNRrVFQ5cKdGO6tWry5dCkvzpY79H0S9RYrrwrlKwqVtPvrK+dGDlVp281zUl81Zal6+7WfaBzsFi4K4Pr6pqFS3tpUYypUnUlzpVIxcVKMcLbFvOZL1G8n4S30NC9PuJWtvBctyjXqVFUpxnKMVKajBqKW5N9cpZ6ZAoIN7xlwrX0zV/RLl03J041IypOcqcoSyspuKfdNdvUTaPwdWuOGLrVVOhToWj2zdaVSMpzwnsppQabblBdWuskBXAAAAAAAAAAAAAFt8J/wCEXT/5f/TIu/H/AIpajacY3dnQqUlTo1EoKVGnJpbYvvjr1bOb8E6xCz4qtb2rGcoUKm6SpqLm1ta6JtL1+Zeta4q4futUq3dey1KVWrLdNqpCKbwl2Vbp0SA9WoVo614Y3eq3NGjC8saqjz6UdjrwSh8ma9fSWPY0sYzg1Ok8F2NtwpQ1bWa1fF31t7e2S5ko905SfmsP1JJrq2zX8W8eU62gR0nTrZWtmpqc4uW+tWkmmnOXvSfdvKXXobPTeLtPvOD7bS9YjdQlZdKFa02uTp4wotNNJ4wuz/FTygLZw5dafU8NddWm0LilCNtPmekT3uc+VPbJLc0sY/QVrwi/ePxP/MI/5N2fLXjzTbbhXUdLs7W6irmhKnCrUlTnVrVJQlHmVvlJRSysKK836zR+GXGFGwq3dvd051La/oqlWVPG9Jbo5xlZW2c0+ueoFW0L/vdt/OKP+NF//ZC/v+X80o/4qhW+KJabSdB6TK9lOE5TqVLvl9MbdkYJJdmpPqvX3Ljr/FWi6nKjfahC/p3NOlGE6dvy3Sq7cvG5+rLl1+S+oGz4chZU/A6lK99JVGveT5/oezmSqKclBVM/k4hD6dp4eFeI9A0/WI3ls9V3xjOOJqjKEoyWGpLKz6n70iscC8cU7XSa+l39B3FlcvdKEXirTn0+VDqvKL7rDSafnsYV+HKFTnwp6ncyzmNGs6UKSfdKTSTa9Xd+5gb3wPuIT8Q9UrUU1TnQuZ0k0lJU5XEHFNep4wchv76pXu5V6851Kk3mU6knKTfvZcfDHjKhpuvXV1Wp1XCtQnThGioNxcpxks5klhJYKMB1ziCL1jwotb+Kc7rTJqhWUU5TqU5bYqWO7b/BS/rkPilXVhwnp/DdJ/KhTVe7a/Kqybai/wCk5v3KBL+x/uJ0bnUbqeFZ0rZSuJSTa3wblDHm1Hm/FeZzjifWZ3vEFxfVPxq9Ryx82HaEfoior6ANWAAAAAAAAAAAAAAAAAAAAAAAAAAAAAsNtxfXp8JVNIpqlCjWnvqyjGSr1HlPEp57fJiu3ZY8yvAAAAAAAAAAAAAAAAE1razq1uXTjKcmm8RTbwvWZVrKpCbjOEk08NNYaYHnBny35HzlvyAxBny35DlPyYGAJOTLyY5MvJgRgk5MvJnzlPyYGAM+U/JjlvyAwBny35BUZeTAwB6rjTqtOhGpOnOMZ42yaajLKysP3HlAAAAAAAAAAAC8eGHDVW9va8aEoxdOnFylKUoJRcu2Um+rX1Fi1jQ6n+7slmHWm5ZbectuWc48yLwPv+TG/n86NFfDmP8AWbS+vc6PGP8A6Ir+6YcfaKXX0mJmcW35b25FOykpYbj8X9hh6LLzXxf2Hqr1flsi5hmchF6LLzXxf2D0WXmvi/sJeYOYBF6LLzXxY9Fl5r4sl5g5gEXosvNfFj0WXmvi/sJeYOYBF6LLzXxf2D0WXmvi/sJeYOYBGrOXmvi/sPXY6ZOVxFKUerXeUl6/cRRqnt0+4xcx96/SBdNd4Tqx4FleucZU4yUdu+TcXGo4Z24xjpjp5nMJLqdqq6hKr4WV7WKzJyqbVldXzty/SccvbWdOtsqRcZYTw8Po/XlEzCIeYAEJAAAAAAAAW7grUY0bOvulGO5rGWlnEWbureL0NrcukILv+ac/oS/BY/O/UWlRbt5+6P8AhNTNT0rFoNMTzfH1VKlTqYbzBnw21dSbxvIwBJvG8jAEm8byMASbxvIwBJvJaFbFRPJ5j7HuB0zhPVqSsY0qrjJOpmUG18qO5Npry7mm8UJUJazSnawjCEqKzGP4qmpSy19DRWaFdxn7ov8AQyK7ruUY5ecZ7+3BN9kW3eYAEJAAAAAAAATUvxfp/UXCh/08/wCJF/3Ss6XZSqtqGPktN5eOjyXWnpc46PKs8YlQTXXyiamajpWLQa4jm+Prnku58JZw+UY7DbV1gDLYNgGIMth92AYAz2DYBgDLYNgGJ9j3PuwyhTbkl7UBLbqLvYqbai8bmu6WOplqapq4UaLbil3eMtvv+oVLSSpSm+yyvpT2njAAAAAAAAAAADZ6BqToXUpJRe6OGptpd89yzXPGsXw/6JsbkqbgmnHYsvvnv29hRgea6Iqtfsz4GYrweLh7xZ6JXGX2+v7j5zvZ9f3EAPTAn53s+v7hzvZ9f3EAAn53s+v7hzfZ9f3EAAn5vs+v7hzvZ9f3EAAn53s+v7hzvZ9f3EAAm53s+v7jKFxiaeOzXr+484A3N/qilpSoqFNZm5blJufVuWGse36jTAAAAAAAAAAAAAAAAAAAAAAAAAAAAAA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17" name="AutoShape 16" descr="data:image/jpeg;base64,/9j/4AAQSkZJRgABAQAAAQABAAD/2wCEAAkGBhAPDw8NDxIQEA8PDw4QEA8PFBAPDw8PFBAVFBQQFRUXGyYeFxkjGRQUHy8gIyc1LCwtFR4yNTAqNSYrLCkBCQoKDgwOFA8OFSocHhwpKiopKSk1LDUpKSkpKSkpKSkpKSspLCksKSkpKSkpKikpLSkpKSkpLCwsKSksKSkpKf/AABEIAM8A9AMBIgACEQEDEQH/xAAcAAEAAgMBAQEAAAAAAAAAAAAABAUDBgcBAgj/xABQEAABAwIDBAQKBAsFBQkAAAABAAIDBBEFEhMGITFRBxQiYQgWQVJxgZGS0dIyc7GyFSM1NkJydIKhs8EkM4S0w0Nig6LTFxgmNFRjZHWU/8QAGgEBAAMBAQEAAAAAAAAAAAAAAAECBAUDBv/EACQRAQABAwMFAQADAAAAAAAAAAABAhESAxNSFCExUWEEIjKR/9oADAMBAAIRAxEAPwDhqIiAiIgIiICIiAiIgIiICIiAiIgIiICIiAiIgIiICIiAiIgIiICIiC12WwE4hW09C14jNRJk1CC4N3E3sDv4Lq//AHaZP/Xs/wDzu/6i0Hom/LeHfX/6b1tPhEzObi0Aa5w/sEO4Ej/bzoPja7oJkw6hqK81jJRA1rjHoujzAva22bObfS5LlayOneRYucRyJJC3nbHordhuG02JmpbL1h0DTEIyzIZYXSfSzG9stuA4oNCUvCaRs1RBC64bLNFG4t4hrnhpI77FWOxWzBxSvgw8SCEzap1C0vDQyJ0h7Nxf6NuPlVvjGyBwnGqahMonyzUT9QNMd88jTbLc29qC26Yujukwc0XVXTO6x1jPrOY+2mYrZbNFvpn2BS8b6MKODZyLGWOqOsvhpJCHPYYryyMa4Zcl7Wcbb/Ir3wmOOFf477adWW1X5kwfsuG/zokH58RdBq+iRwwVuOQVTZ2mFkr4GxOaWNLssgz5jcsN77v0StJwnDX1VRBSx/3k8scTeWZ7g0E929BERbr0kdHIwV1PGaptQ+dsjiwRmIxsaQA49t1wSSP3SqDZTAjX11LRNJGvMxjnDi1nF7h6Ghx9SC22L6M6/Fu3TsDIAbOqZiWxXHFrbAl57gPTZdBb4ODALSYk1sh/REAsD65blWPTHtk7CKelwXDT1YuhDnPj7L4qcEsY1juIc4h5LuO7vXBJJXOJc4lznG5c43cTzJKDe8d6LTh+KYdh9ROyaKungZmhvHK2J87I3EtcDlPaNjvG48l99L+wVLg81LHSumc2eKR7tZzXkFrwBYho5rX9i6l78VwrO5z8ldQMbmJdlYKphDRfgLk7u9d06U+jefGaukLZGU9PBBLrTydqxc8ENa24ubAneQBz8iD81IuubS+D9NBTOqqGpbWZGF7osmm97R9IxkOcHHj2d3Ddc7lznZbZyTEayGhhdGySYuDXSktYMrC88ASTZpsPKgqUXZ4ugClLtA4tF1o/7JscZIdbhk1cxXONtdianCKnq1RZwcM8UrL6crL2uL7wQdxB4eggkNfRdMwzoOqaugo66nnY91WYyYiwtbDG7Nme6TMb5Q3gG772HfB6SOi38DNo8s7qmSqdKwtEWnZzMlsozEm+e3qQaCi63g3QDIacVOJVkdCHAHTLWucy43CR7nNa13cL+lZo/BznfMAythdSOjL2VLWFzi64swxh9t4JOYOI7PkQceRWb9n5jWvw6FpnmbUSU7BGP7xzHltwDwG4nfwHFdNp+gOOJjPwjidPSzSDsxAMIvyDpHtz+oetBx9FuvSD0WVWDZJXObUUsjsrZ2Ats+xIY9pvlJAJG8g24rDsD0Z1eMvcYi2GmjIElTICWh3mMaPpusb2uAN1yLi4aiF1Lpb6MaPCKWlnpXTufNKY36z2PFtMuuMrBY3CsK3wf2Fr2UWJQ1FVE0l1O5rGEkeQlsjiz1hX/hHj+wUP7S7+SUH59REQbd0TflvDvr/9N67Z0j9IuH4bVx09XQ9akdTslEmWB1mGSRoZd4vxaT61xPom/LeHfXn+W9bN4Rn5Wg/YIf586CL0gdJOHYjR9WpaAU0uqx+rlgaQ1odcAsF991uvTN+beHfW4f8A5OVcAX6POHs2k2ap4KeRjaiFlOCHncyqgZkcx9rloc0uIPJwKDlfQh+XqL9Wr/ysqvelj86Kf9bDfvtWydGHRLLhdazEMQmgY9pdFTQxvzGSWRhYSSQP0S6zRc+XdbfrfSwP/FFP3uw23f2wgufCY44V/jvtp1ZbVfmTB+y4b/OiVb4S/HCv8d9tOrLar8yYP2XDf50SCB0AY0yppK3BJ+03K+RjT+lBKNOZnoBLT/xCqvod2HfFj1WJhcYVqtuRudM8mOJ3oLM7x6AtA2A2kOG4lS1l7RtkDJu+B/Zk3eWwNx3tC/RXSDiMOE4fiOIxWbU1ojja8He+YxCKNw/VYHP/AHSg4F0qbS/hDFqqZpvFG7q8PlGlES247nOzu/eUjoYla3HaAutYunaL+RzqaQN/iQtJUnDq+SnmiqYjllhkZLG7k9jg4H2hB0jwh6dzcWjeb5ZKOEsPk7MkgIHr3/vLly/SFVFh22GHx5ZBBXQDNl3Olp3mwe1zLjPE4gWI5DgQQufzeDziocWtfRvbfc/Ve0EegsuEGl7C/lbDP/sKH/MsXVfCRxaZpoaRry2B7JZXsG4SPa5oaXc7b7DvWpu6Pp8GxnBI53xyGeso35os2Rrm1bGlgLgCd2U3sPpLYfCU/wDM4f8AUT/zGoJXg118hOIUxcTE1sErWE9lryXtcQPJcBt/1QueP2XqKvG6uhw9tpG1tYGEOLGxRMmeM7nD6LQLD2AXJst78Gr+/wAR+pp/vvU3oqxCGPaTG4X2E089YISdxdkq3ufGO8izv+GUEFvRFheHuj/CWLiGpblkDITFC9hFiC3Nmdx4OsPQrfwkoGmlw+Xi5s8rQ7/ddGCf4saqXG+hHEarFqmaR8QpJqmSZ1UZAXCF782UM+lmDTax3buNle+EWQ7D6BzCHMNSbOBBBBhJBBHG4QT6fGpaLY2OqgOWVlFG1jxxYZJxHnHeA8kd4XL+heg63jlO+YmTRE1Sc5Li6Rjey4k8SHua71LoOKfmM39lpf8AOxrkPR7tOMMxKmrXXMbHFkwG86UjSx5A8pAOa3+6g2Xp4x2WbF5aVzjo0jIWRx/ohz4myOfbmS+1+TQtv8GvEZHMxCmc4mKM00kbDwY9+oHkcr5G+xSukboq/DcseLYXPA4zRxh4e4iOUNFmyNe0HflsCCP0ee5bB0S7BDB2VMUs8UtbMIXzRxEkQxDOIxvsTcmTtEC9t3BBqnQ5hDJMcxurcAXU807GX/RdNUy3cO/LGR+8eazbU9DoxCsnrJ8XizyyOIYYmu0mXOWIfj+DRu4eRa50f7ZxYdtBiLahwZT1dRUxOkO5scgqXGN7j5G73AnyZgeAKmbedBdZJVzVeHGKaCokdMI3PbHJG55zOALuy5tybG97brbrkNwx3BYabZmqw2esiqjT00ropSWscSx+pEwNzuNwQGjfyCr8bqnYTshTClJjkngpQZGGzmuqRqyvB43ILhfiLjkuXbTdE+IYbR9eqtEM1GRmNj88gzA2cbDLa4A4+VdR2Lmg2h2e/BD5BHVU0bIvIXM0iNCcNvctIAaf3hyQcGwrFJaWeKpgeY5Ynh7Ht3EEeTvBG4jygkLu3hIG9DQnnVO/klavg/g/1jahr66Wmjo4nB80jJC4viabuDbtGW4HF1rcd/BbN4RUrX4dQSMN2OqczXDgWugJafYg/P6IiDLS1T4ntlie+ORhux8bnMe08w4bwVlxDE56l+pUSyzyWDc8z3yvyjg3M4k23nd3qKiAp+E47VUbzJSzzU7iAHGF7o8wHkdY7x3FQEQWlbtPWzysqJqqpkmjN45HSyF8R5sN+x6lFq8Tnmk15pZZZuz+Nke98nZ+j2nG+7yKKiCbiWNVNUWmpnnnLLhhnkklLQeNs5Nr2HsXsuO1T4RSuqKh1O3KGwOlkMIANxaMnKLehQUQdM6LOiOTETFiFVlZh4cXWzAvqcjiCwAfRbdpBJ37tw33HnTbt6zEKplJTODqSjzAOb9CWc7nPHNrQMoP6xG4rTINrq6Ojdh0dRIykc57nQsIaHFwAcCR2i02+je3HdvVOgIiIMtPUvic2SNzmPabtewljmnmCN4V8OkfFw3J+EKy310hd717/wAVriIJdRi1RJKKiSaZ8zS1wmfI90ocDcEPJuCDv4r3EcYqKpzX1M007mjK108kkrmtvewLibC6hogmYbjFRSlzqaeaBzgA4wSSRFwBvYlhFwsBqX59bO7Uz59TMc+e98+bje++6xIgu6/bXEaiLQnrKqWIixjfLI5rhydv7XrUGsxqpnZHFNPPLHFYRxyySSMjAFhla4kN3btyhIgnOx2qMApDUVBphYCnMshgADsw/F3y8d/Dio9HSulkjhbbNI9kbcxDW5nODRcngLlYUQddk6F8eonObQ1IMbzvdBUSUpcOb2Ej7Stx2Wwhuy1BWV+JTtkq6nKSwOLjI5gdpwsLu09xLiSbWHoFzwyi22xKBgjhrauNgFgxs0oa0dwvYepV2IYpPUv1KiWWd/DPM98jrcruJQYamd0j3yON3Pc57jzc43J9pVthm2eI0rBHT1lTFGOEbJXiMeht7D1KlRBYYptDV1dutVE9RbhrSPkDfQHGwUajrZYHtlhkfFI03bJG5zHtPc4G4WBEFzim2OIVbNKpq6maPd+LkkeWG3lLb2J7yodZjVTOxkU088scVhHHLJJIyMAWGVriQ3cLblCRAREQEREBERAU7CMGlq5NKEAuDS45jlaB3n1qCt66NtnJ6sTGBj3lrmB2TdYWPE3HP+CEqnxArLubaPs2uQ64uRe1wE8Qazkz3j8F2jBsPkigDSHZs8ma/HMDl3+xSSyTkVytX9tdNcxFHhkq1qolw3xCrOTPePwTxCrOTPePwXcMsnIrzLJyK8+v1OCu/U4h4hVnJnvH4L3xBrOTPePwXbssnIplk5FOv1OBv1OI+IFZyZ7x+C98QKzkz3j8F23LJyKZX8inX6nA36nEv+z+s5M94/BeeIFZyZ7x+C7dlk5FMr+RTr9Tgb9TiPiBWcme8fgniBWcme8fgu3ZX8imWTkU6/U4G/U4h4g1nJnvH4J4hVnJnvH4Lt+V/IplfyKdfqcDfqcP8Q6zzWe8fgniJWeaz2n4LuGV/Iplk5FOv1OBv1OH+IdZ5rPafgvRsFWeaz2n4LuGSTkV9sjk5FOv1OCY16nDWbAVhzWbH2TY3eAeF78OCoKmndG90bxZzHFrhyIK71jezk9TM0Qse55iDnBpsbA2ud/euQbcYY+mrHxStc2TIwua7je1v6BdTSrzoiqYs00VTVF5a+iIvVcREQEREBERAREQF3vwe3BlFUv8rqm3qEbfiuCLsvRFW6VA8c6iQ/8AKwKYVqns6FS1AMYPnGR3teSvTIFVUNR+Ki72A+25WY1C4ldf8pYJrTdQJqBQDOvNdUzRmsNQLzUCga6a6jNGaw1AvNQKBrprpmZp+oE1AoGumumac0/UCagUDXTXTNGafqBNQKBrprpmZp+oF7qBV+umumZmsRIF9tkVaJ19CoVs05rjDqsNqoz50Mo9hBXGun0A4nE8fp0rCfSJHhdGkrcssLr+SUf8oWm7e4NFXVDJZOsXZCGjQa1wtncd9wut+actKGvSqvDjyKVidHozSQ3uGOIBO4kcQSPQQoq9nuIiICIiAiIgIiIC6NsLibIqMNc9rSZZSA5wBO4c1zlW1A7sM/f+1RM2Vq8O20M404d4/umfdUgzDmFRUR7MP1Mf3FJcvn6qO/lw51Jus9YcwvNYcwqtFGH1G5K01hzCaw5j2qrRMPpuStNYcwmsOYVWl0w+m5K01hzCaw5hVaJh9NyVprDmE1hzCq0TD6bkrTWHMJrDmFVpdMPpuStNYcx7U1hzCq7pdMPpuStRMOYXusLHeOBVUCvpx3H0FMPpuSYvXNYInOcAA94JJAAuzmpmze1bItQtc1weGbwQRuLuXpWn7Xu/srPrj9xabHib42NDXEXc+9vLwXY/H/Gizp/l70Pnb2RrsSqXtAAe9rrDhvaFr6l4nOZJM5NyWsue/KFEWpsEREBERAREQEREBWWHnsj0uVarHD+A9JUT4RPh1+iHYgPOCP7imhgUPCxeGnP/AMeP7isgzcvn65tL5+YvVLDpjkmmOSz5UyrzyMWDTHJNMclnyplTIxYNMck0xyWfKmVMjFg0xyTTHJZ8qZUyMWDTHJNMclnyplTIxYNMck0xyWfKmVMjFg0xyTTHJZ8qZUyMWDTHJfMjdx9B+xScqxyt+w/YpiruiaWqbZ7qSPvmP3FzipubWBNs3C55Lo23J/s0I/8Adf8AcWn4ZjTaZr2uax2d1+3nBFh5Mo712fyf0/11vyf0a/M0g2PEAfYsazVc+pI9/nOJWFa2wREQEREBERAREQFb4VSPe0FrXOs5wNgTY7j/AFVQt06P547TMe4NOZrhmIF91jx9SWurV4dEwKmcaeA24Rhvs3K2FK7kvjZaVhpW2N8skzbjeLahI/gVcZ2964VelE1TepzNuImVX1R3JOqu5K0zN70zN71XYo5GCr6q7knVXclaZm96Zm96bFPIwhV9UdyTqruStMze9Mze9NinkYKvqruSdVdyVpmb3pmb3psU8jBV9VdyXnVXcla5m96Zm96bFPIwVfVXck6o7krTM3vTM3vTYp5GCr6o7knVXclaZm96Zm96bFHIwVfVHcljlpXclcZm968LmqJ0aY8VGES5vt7SP04WBpJu91gCTbcFzPFIHMLQ4FpIJsdxte39F2naeaM1LGuc1obT37RA3uk7/QuS7ZTtdVuDCC1jWtuN4J4n7V1/y02047tn56cabKJERaWkREQEREBERAREQFLw+ZrXHMA5tuFyN/k4KIrLCMozEgHgBdES2jBMeqI43NgbIIs1wGO3B1u19IehWXjNWcp/fb8qrsKcBEO9zz/FTNULFXp0zVM4wxVWvPZl8Z6zlP77flXvjPWcp/fb8qw6oTVCptUcYV7emfxorPNm99vyp40Vfmze+35Vg1QmqE2qOMHb0keNFX5s3vt+Ve+NFX5s3vt+VRtUJqhNqjjB29JPjTV+bN77flTxpq/Nm99vyqNqhNUJtUcYO3pJ8aavzZvfb8q88aKvzZvfb8qj6oTVCbVHGDt6SDtRV+bN77flXnjRWebN77flWDVCaoTao4wdvTN4z1nKf32/KnjPWcp/fb8qw6oTVCbVHGDt6ZfGas5T++35U8ZqzlP77flWLVCaoTao4wdvSixrFnSSudUsLn7rZnOuGW3Dd61rM78zidw37gOAHkC2zFnN1ASAbx+XmCtZxFo1CRuBsVt07YxZs0/EIqIiu9BERAREQEREBERAWeCQiwHesC+2FBs9JUEMaO66k9ZKqopNzf1R9iy6qzzSzzSsOslOsqv1U1VGKME/rK96yq/VTVTEwWHWSnWSq/VTVTEwWHWSnWVX6qaqYmCw6ynWVX6qaqYmCf1kr3rKr9VNVMTBYdZTrJVfqpqpiYLDrJXy6qKg6q8MqYmD4xWckNPpCpJX3tdWWIO7Df1j9irY2XNvTvK96Y7PemLQxovXCxIXissIiICIiAiIgIiIC+mr5XqC2a/cPQPsX1qKM1+4egfYvc6rZSyRqJqKPnTOosWSNRNRR86Z0sWSNRNRR86Z0sWSNRNRR86Z0sWSNRNRR86Z0sWSNRNRR86Z0sWSNRNRR86Z0sWSNRDIo+dM6WLFY/sD0/0VeVKqX9n1/wBFFVoWgXi9K8UpEREBERAREQEREBeheIgziVNZYEQZ9VNVYEQZ9ZNVYEQZ9ZNZYEQZ9ZNX0LAiDPqprLAiDOJk1VgRBn1U1VgRBn1U1lgRBlfJdYwV4iD0rxEQEREBERB//9k=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18" name="AutoShape 18" descr="data:image/jpeg;base64,/9j/4AAQSkZJRgABAQAAAQABAAD/2wCEAAkGBhAPDw8NDxIQEA8PDw4QEA8PFBAPDw8PFBAVFBQQFRUXGyYeFxkjGRQUHy8gIyc1LCwtFR4yNTAqNSYrLCkBCQoKDgwOFA8OFSocHhwpKiopKSk1LDUpKSkpKSkpKSkpKSspLCksKSkpKSkpKikpLSkpKSkpLCwsKSksKSkpKf/AABEIAM8A9AMBIgACEQEDEQH/xAAcAAEAAgMBAQEAAAAAAAAAAAAABAUDBgcBAgj/xABQEAABAwIDBAQKBAsFBQkAAAABAAIDBBEFEhMGITFRBxQiYQgWQVJxgZGS0dIyc7GyFSM1NkJydIKhs8EkM4S0w0Nig6LTFxgmNFRjZHWU/8QAGgEBAAMBAQEAAAAAAAAAAAAAAAECBAUDBv/EACQRAQABAwMFAQADAAAAAAAAAAABAhESAxNSFCExUWEEIjKR/9oADAMBAAIRAxEAPwDhqIiAiIgIiICIiAiIgIiICIiAiIgIiICIiAiIgIiICIiAiIgIiICIiC12WwE4hW09C14jNRJk1CC4N3E3sDv4Lq//AHaZP/Xs/wDzu/6i0Hom/LeHfX/6b1tPhEzObi0Aa5w/sEO4Ej/bzoPja7oJkw6hqK81jJRA1rjHoujzAva22bObfS5LlayOneRYucRyJJC3nbHordhuG02JmpbL1h0DTEIyzIZYXSfSzG9stuA4oNCUvCaRs1RBC64bLNFG4t4hrnhpI77FWOxWzBxSvgw8SCEzap1C0vDQyJ0h7Nxf6NuPlVvjGyBwnGqahMonyzUT9QNMd88jTbLc29qC26Yujukwc0XVXTO6x1jPrOY+2mYrZbNFvpn2BS8b6MKODZyLGWOqOsvhpJCHPYYryyMa4Zcl7Wcbb/Ir3wmOOFf477adWW1X5kwfsuG/zokH58RdBq+iRwwVuOQVTZ2mFkr4GxOaWNLssgz5jcsN77v0StJwnDX1VRBSx/3k8scTeWZ7g0E929BERbr0kdHIwV1PGaptQ+dsjiwRmIxsaQA49t1wSSP3SqDZTAjX11LRNJGvMxjnDi1nF7h6Ghx9SC22L6M6/Fu3TsDIAbOqZiWxXHFrbAl57gPTZdBb4ODALSYk1sh/REAsD65blWPTHtk7CKelwXDT1YuhDnPj7L4qcEsY1juIc4h5LuO7vXBJJXOJc4lznG5c43cTzJKDe8d6LTh+KYdh9ROyaKungZmhvHK2J87I3EtcDlPaNjvG48l99L+wVLg81LHSumc2eKR7tZzXkFrwBYho5rX9i6l78VwrO5z8ldQMbmJdlYKphDRfgLk7u9d06U+jefGaukLZGU9PBBLrTydqxc8ENa24ubAneQBz8iD81IuubS+D9NBTOqqGpbWZGF7osmm97R9IxkOcHHj2d3Ddc7lznZbZyTEayGhhdGySYuDXSktYMrC88ASTZpsPKgqUXZ4ugClLtA4tF1o/7JscZIdbhk1cxXONtdianCKnq1RZwcM8UrL6crL2uL7wQdxB4eggkNfRdMwzoOqaugo66nnY91WYyYiwtbDG7Nme6TMb5Q3gG772HfB6SOi38DNo8s7qmSqdKwtEWnZzMlsozEm+e3qQaCi63g3QDIacVOJVkdCHAHTLWucy43CR7nNa13cL+lZo/BznfMAythdSOjL2VLWFzi64swxh9t4JOYOI7PkQceRWb9n5jWvw6FpnmbUSU7BGP7xzHltwDwG4nfwHFdNp+gOOJjPwjidPSzSDsxAMIvyDpHtz+oetBx9FuvSD0WVWDZJXObUUsjsrZ2Ats+xIY9pvlJAJG8g24rDsD0Z1eMvcYi2GmjIElTICWh3mMaPpusb2uAN1yLi4aiF1Lpb6MaPCKWlnpXTufNKY36z2PFtMuuMrBY3CsK3wf2Fr2UWJQ1FVE0l1O5rGEkeQlsjiz1hX/hHj+wUP7S7+SUH59REQbd0TflvDvr/9N67Z0j9IuH4bVx09XQ9akdTslEmWB1mGSRoZd4vxaT61xPom/LeHfXn+W9bN4Rn5Wg/YIf586CL0gdJOHYjR9WpaAU0uqx+rlgaQ1odcAsF991uvTN+beHfW4f8A5OVcAX6POHs2k2ap4KeRjaiFlOCHncyqgZkcx9rloc0uIPJwKDlfQh+XqL9Wr/ysqvelj86Kf9bDfvtWydGHRLLhdazEMQmgY9pdFTQxvzGSWRhYSSQP0S6zRc+XdbfrfSwP/FFP3uw23f2wgufCY44V/jvtp1ZbVfmTB+y4b/OiVb4S/HCv8d9tOrLar8yYP2XDf50SCB0AY0yppK3BJ+03K+RjT+lBKNOZnoBLT/xCqvod2HfFj1WJhcYVqtuRudM8mOJ3oLM7x6AtA2A2kOG4lS1l7RtkDJu+B/Zk3eWwNx3tC/RXSDiMOE4fiOIxWbU1ojja8He+YxCKNw/VYHP/AHSg4F0qbS/hDFqqZpvFG7q8PlGlES247nOzu/eUjoYla3HaAutYunaL+RzqaQN/iQtJUnDq+SnmiqYjllhkZLG7k9jg4H2hB0jwh6dzcWjeb5ZKOEsPk7MkgIHr3/vLly/SFVFh22GHx5ZBBXQDNl3Olp3mwe1zLjPE4gWI5DgQQufzeDziocWtfRvbfc/Ve0EegsuEGl7C/lbDP/sKH/MsXVfCRxaZpoaRry2B7JZXsG4SPa5oaXc7b7DvWpu6Pp8GxnBI53xyGeso35os2Rrm1bGlgLgCd2U3sPpLYfCU/wDM4f8AUT/zGoJXg118hOIUxcTE1sErWE9lryXtcQPJcBt/1QueP2XqKvG6uhw9tpG1tYGEOLGxRMmeM7nD6LQLD2AXJst78Gr+/wAR+pp/vvU3oqxCGPaTG4X2E089YISdxdkq3ufGO8izv+GUEFvRFheHuj/CWLiGpblkDITFC9hFiC3Nmdx4OsPQrfwkoGmlw+Xi5s8rQ7/ddGCf4saqXG+hHEarFqmaR8QpJqmSZ1UZAXCF782UM+lmDTax3buNle+EWQ7D6BzCHMNSbOBBBBhJBBHG4QT6fGpaLY2OqgOWVlFG1jxxYZJxHnHeA8kd4XL+heg63jlO+YmTRE1Sc5Li6Rjey4k8SHua71LoOKfmM39lpf8AOxrkPR7tOMMxKmrXXMbHFkwG86UjSx5A8pAOa3+6g2Xp4x2WbF5aVzjo0jIWRx/ohz4myOfbmS+1+TQtv8GvEZHMxCmc4mKM00kbDwY9+oHkcr5G+xSukboq/DcseLYXPA4zRxh4e4iOUNFmyNe0HflsCCP0ee5bB0S7BDB2VMUs8UtbMIXzRxEkQxDOIxvsTcmTtEC9t3BBqnQ5hDJMcxurcAXU807GX/RdNUy3cO/LGR+8eazbU9DoxCsnrJ8XizyyOIYYmu0mXOWIfj+DRu4eRa50f7ZxYdtBiLahwZT1dRUxOkO5scgqXGN7j5G73AnyZgeAKmbedBdZJVzVeHGKaCokdMI3PbHJG55zOALuy5tybG97brbrkNwx3BYabZmqw2esiqjT00ropSWscSx+pEwNzuNwQGjfyCr8bqnYTshTClJjkngpQZGGzmuqRqyvB43ILhfiLjkuXbTdE+IYbR9eqtEM1GRmNj88gzA2cbDLa4A4+VdR2Lmg2h2e/BD5BHVU0bIvIXM0iNCcNvctIAaf3hyQcGwrFJaWeKpgeY5Ynh7Ht3EEeTvBG4jygkLu3hIG9DQnnVO/klavg/g/1jahr66Wmjo4nB80jJC4viabuDbtGW4HF1rcd/BbN4RUrX4dQSMN2OqczXDgWugJafYg/P6IiDLS1T4ntlie+ORhux8bnMe08w4bwVlxDE56l+pUSyzyWDc8z3yvyjg3M4k23nd3qKiAp+E47VUbzJSzzU7iAHGF7o8wHkdY7x3FQEQWlbtPWzysqJqqpkmjN45HSyF8R5sN+x6lFq8Tnmk15pZZZuz+Nke98nZ+j2nG+7yKKiCbiWNVNUWmpnnnLLhhnkklLQeNs5Nr2HsXsuO1T4RSuqKh1O3KGwOlkMIANxaMnKLehQUQdM6LOiOTETFiFVlZh4cXWzAvqcjiCwAfRbdpBJ37tw33HnTbt6zEKplJTODqSjzAOb9CWc7nPHNrQMoP6xG4rTINrq6Ojdh0dRIykc57nQsIaHFwAcCR2i02+je3HdvVOgIiIMtPUvic2SNzmPabtewljmnmCN4V8OkfFw3J+EKy310hd717/wAVriIJdRi1RJKKiSaZ8zS1wmfI90ocDcEPJuCDv4r3EcYqKpzX1M007mjK108kkrmtvewLibC6hogmYbjFRSlzqaeaBzgA4wSSRFwBvYlhFwsBqX59bO7Uz59TMc+e98+bje++6xIgu6/bXEaiLQnrKqWIixjfLI5rhydv7XrUGsxqpnZHFNPPLHFYRxyySSMjAFhla4kN3btyhIgnOx2qMApDUVBphYCnMshgADsw/F3y8d/Dio9HSulkjhbbNI9kbcxDW5nODRcngLlYUQddk6F8eonObQ1IMbzvdBUSUpcOb2Ej7Stx2Wwhuy1BWV+JTtkq6nKSwOLjI5gdpwsLu09xLiSbWHoFzwyi22xKBgjhrauNgFgxs0oa0dwvYepV2IYpPUv1KiWWd/DPM98jrcruJQYamd0j3yON3Pc57jzc43J9pVthm2eI0rBHT1lTFGOEbJXiMeht7D1KlRBYYptDV1dutVE9RbhrSPkDfQHGwUajrZYHtlhkfFI03bJG5zHtPc4G4WBEFzim2OIVbNKpq6maPd+LkkeWG3lLb2J7yodZjVTOxkU088scVhHHLJJIyMAWGVriQ3cLblCRAREQEREBERAU7CMGlq5NKEAuDS45jlaB3n1qCt66NtnJ6sTGBj3lrmB2TdYWPE3HP+CEqnxArLubaPs2uQ64uRe1wE8Qazkz3j8F2jBsPkigDSHZs8ma/HMDl3+xSSyTkVytX9tdNcxFHhkq1qolw3xCrOTPePwTxCrOTPePwXcMsnIrzLJyK8+v1OCu/U4h4hVnJnvH4L3xBrOTPePwXbssnIplk5FOv1OBv1OI+IFZyZ7x+C98QKzkz3j8F23LJyKZX8inX6nA36nEv+z+s5M94/BeeIFZyZ7x+C7dlk5FMr+RTr9Tgb9TiPiBWcme8fgniBWcme8fgu3ZX8imWTkU6/U4G/U4h4g1nJnvH4J4hVnJnvH4Lt+V/IplfyKdfqcDfqcP8Q6zzWe8fgniJWeaz2n4LuGV/Iplk5FOv1OBv1OH+IdZ5rPafgvRsFWeaz2n4LuGSTkV9sjk5FOv1OCY16nDWbAVhzWbH2TY3eAeF78OCoKmndG90bxZzHFrhyIK71jezk9TM0Qse55iDnBpsbA2ud/euQbcYY+mrHxStc2TIwua7je1v6BdTSrzoiqYs00VTVF5a+iIvVcREQEREBERAREQF3vwe3BlFUv8rqm3qEbfiuCLsvRFW6VA8c6iQ/8AKwKYVqns6FS1AMYPnGR3teSvTIFVUNR+Ki72A+25WY1C4ldf8pYJrTdQJqBQDOvNdUzRmsNQLzUCga6a6jNGaw1AvNQKBrprpmZp+oE1AoGumumac0/UCagUDXTXTNGafqBNQKBrprpmZp+oF7qBV+umumZmsRIF9tkVaJ19CoVs05rjDqsNqoz50Mo9hBXGun0A4nE8fp0rCfSJHhdGkrcssLr+SUf8oWm7e4NFXVDJZOsXZCGjQa1wtncd9wut+actKGvSqvDjyKVidHozSQ3uGOIBO4kcQSPQQoq9nuIiICIiAiIgIiIC6NsLibIqMNc9rSZZSA5wBO4c1zlW1A7sM/f+1RM2Vq8O20M404d4/umfdUgzDmFRUR7MP1Mf3FJcvn6qO/lw51Jus9YcwvNYcwqtFGH1G5K01hzCaw5j2qrRMPpuStNYcwmsOYVWl0w+m5K01hzCaw5hVaJh9NyVprDmE1hzCq0TD6bkrTWHMJrDmFVpdMPpuStNYcx7U1hzCq7pdMPpuStRMOYXusLHeOBVUCvpx3H0FMPpuSYvXNYInOcAA94JJAAuzmpmze1bItQtc1weGbwQRuLuXpWn7Xu/srPrj9xabHib42NDXEXc+9vLwXY/H/Gizp/l70Pnb2RrsSqXtAAe9rrDhvaFr6l4nOZJM5NyWsue/KFEWpsEREBERAREQEREBWWHnsj0uVarHD+A9JUT4RPh1+iHYgPOCP7imhgUPCxeGnP/AMeP7isgzcvn65tL5+YvVLDpjkmmOSz5UyrzyMWDTHJNMclnyplTIxYNMck0xyWfKmVMjFg0xyTTHJZ8qZUyMWDTHJNMclnyplTIxYNMck0xyWfKmVMjFg0xyTTHJZ8qZUyMWDTHJfMjdx9B+xScqxyt+w/YpiruiaWqbZ7qSPvmP3FzipubWBNs3C55Lo23J/s0I/8Adf8AcWn4ZjTaZr2uax2d1+3nBFh5Mo712fyf0/11vyf0a/M0g2PEAfYsazVc+pI9/nOJWFa2wREQEREBERAREQFb4VSPe0FrXOs5wNgTY7j/AFVQt06P547TMe4NOZrhmIF91jx9SWurV4dEwKmcaeA24Rhvs3K2FK7kvjZaVhpW2N8skzbjeLahI/gVcZ2964VelE1TepzNuImVX1R3JOqu5K0zN70zN71XYo5GCr6q7knVXclaZm96Zm96bFPIwhV9UdyTqruStMze9Mze9NinkYKvqruSdVdyVpmb3pmb3psU8jBV9VdyXnVXcla5m96Zm96bFPIwVfVXck6o7krTM3vTM3vTYp5GCr6o7knVXclaZm96Zm96bFHIwVfVHcljlpXclcZm968LmqJ0aY8VGES5vt7SP04WBpJu91gCTbcFzPFIHMLQ4FpIJsdxte39F2naeaM1LGuc1obT37RA3uk7/QuS7ZTtdVuDCC1jWtuN4J4n7V1/y02047tn56cabKJERaWkREQEREBERAREQFLw+ZrXHMA5tuFyN/k4KIrLCMozEgHgBdES2jBMeqI43NgbIIs1wGO3B1u19IehWXjNWcp/fb8qrsKcBEO9zz/FTNULFXp0zVM4wxVWvPZl8Z6zlP77flXvjPWcp/fb8qw6oTVCptUcYV7emfxorPNm99vyp40Vfmze+35Vg1QmqE2qOMHb0keNFX5s3vt+Ve+NFX5s3vt+VRtUJqhNqjjB29JPjTV+bN77flTxpq/Nm99vyqNqhNUJtUcYO3pJ8aavzZvfb8q88aKvzZvfb8qj6oTVCbVHGDt6SDtRV+bN77flXnjRWebN77flWDVCaoTao4wdvTN4z1nKf32/KnjPWcp/fb8qw6oTVCbVHGDt6ZfGas5T++35U8ZqzlP77flWLVCaoTao4wdvSixrFnSSudUsLn7rZnOuGW3Dd61rM78zidw37gOAHkC2zFnN1ASAbx+XmCtZxFo1CRuBsVt07YxZs0/EIqIiu9BERAREQEREBERAWeCQiwHesC+2FBs9JUEMaO66k9ZKqopNzf1R9iy6qzzSzzSsOslOsqv1U1VGKME/rK96yq/VTVTEwWHWSnWSq/VTVTEwWHWSnWVX6qaqYmCw6ynWVX6qaqYmCf1kr3rKr9VNVMTBYdZTrJVfqpqpiYLDrJXy6qKg6q8MqYmD4xWckNPpCpJX3tdWWIO7Df1j9irY2XNvTvK96Y7PemLQxovXCxIXissIiICIiAiIgIiIC+mr5XqC2a/cPQPsX1qKM1+4egfYvc6rZSyRqJqKPnTOosWSNRNRR86Z0sWSNRNRR86Z0sWSNRNRR86Z0sWSNRNRR86Z0sWSNRNRR86Z0sWSNRNRR86Z0sWSNRDIo+dM6WLFY/sD0/0VeVKqX9n1/wBFFVoWgXi9K8UpEREBERAREQEREBeheIgziVNZYEQZ9VNVYEQZ9ZNVYEQZ9ZNZYEQZ9ZNX0LAiDPqprLAiDOJk1VgRBn1U1VgRBn1U1lgRBlfJdYwV4iD0rxEQEREBERB//9k=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24" name="TextBox 23"/>
          <p:cNvSpPr txBox="1"/>
          <p:nvPr/>
        </p:nvSpPr>
        <p:spPr>
          <a:xfrm>
            <a:off x="1567969" y="3137651"/>
            <a:ext cx="1941851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1600" b="1" dirty="0"/>
              <a:t>ARDFHUINNEAMH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985283" y="6021288"/>
            <a:ext cx="2015042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1600" b="1" dirty="0"/>
              <a:t>ÍSEALFHUINNEAMH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10" name="TextBox 9"/>
          <p:cNvSpPr txBox="1"/>
          <p:nvPr/>
        </p:nvSpPr>
        <p:spPr>
          <a:xfrm>
            <a:off x="4592215" y="665003"/>
            <a:ext cx="455178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>
                <a:hlinkClick r:id="rId2"/>
              </a:rPr>
              <a:t>https://www.youtube.com/watch?v=JeGx2Nalhtg</a:t>
            </a:r>
            <a:endParaRPr lang="en-IE" sz="1600" dirty="0"/>
          </a:p>
          <a:p>
            <a:endParaRPr lang="en-IE" dirty="0"/>
          </a:p>
        </p:txBody>
      </p:sp>
      <p:pic>
        <p:nvPicPr>
          <p:cNvPr id="6146" name="Picture 2" descr="Vector green battery, full charge with lighting - stock vec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880" y="1170689"/>
            <a:ext cx="2501832" cy="1857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humb9.shutterstock.com/display_pic_with_logo/1948379/341033246/stock-photo-hands-connecting-smartphone-with-low-battery-to-a-charger-34103324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0610" y="3932595"/>
            <a:ext cx="2287333" cy="2088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723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424" y="404664"/>
            <a:ext cx="8229600" cy="1008112"/>
          </a:xfrm>
        </p:spPr>
        <p:txBody>
          <a:bodyPr/>
          <a:lstStyle/>
          <a:p>
            <a:r>
              <a:rPr lang="en-IE" b="1" u="sng" dirty="0" err="1">
                <a:solidFill>
                  <a:srgbClr val="D60093"/>
                </a:solidFill>
              </a:rPr>
              <a:t>Úsáid</a:t>
            </a:r>
            <a:r>
              <a:rPr lang="en-IE" b="1" u="sng" dirty="0">
                <a:solidFill>
                  <a:srgbClr val="D60093"/>
                </a:solidFill>
              </a:rPr>
              <a:t> ATP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6264696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b="1" u="sng" dirty="0" err="1">
                <a:solidFill>
                  <a:srgbClr val="FF0000"/>
                </a:solidFill>
              </a:rPr>
              <a:t>Fóta</a:t>
            </a:r>
            <a:r>
              <a:rPr lang="ga-IE" b="1" u="sng" dirty="0">
                <a:solidFill>
                  <a:srgbClr val="FF0000"/>
                </a:solidFill>
              </a:rPr>
              <a:t>i</a:t>
            </a:r>
            <a:r>
              <a:rPr lang="en-IE" b="1" u="sng" dirty="0" err="1">
                <a:solidFill>
                  <a:srgbClr val="FF0000"/>
                </a:solidFill>
              </a:rPr>
              <a:t>sintéis</a:t>
            </a:r>
            <a:r>
              <a:rPr lang="en-IE" b="1" u="sng" dirty="0">
                <a:solidFill>
                  <a:srgbClr val="FF0000"/>
                </a:solidFill>
              </a:rPr>
              <a:t>:</a:t>
            </a:r>
            <a:r>
              <a:rPr lang="en-IE" dirty="0"/>
              <a:t> </a:t>
            </a:r>
            <a:r>
              <a:rPr lang="en-IE" dirty="0" err="1"/>
              <a:t>úsáidtear</a:t>
            </a:r>
            <a:r>
              <a:rPr lang="en-IE" dirty="0"/>
              <a:t> é </a:t>
            </a:r>
            <a:r>
              <a:rPr lang="en-IE" dirty="0" err="1"/>
              <a:t>chun</a:t>
            </a:r>
            <a:r>
              <a:rPr lang="en-IE" dirty="0"/>
              <a:t> GLÚCÓS a </a:t>
            </a:r>
            <a:r>
              <a:rPr lang="en-IE" dirty="0" err="1"/>
              <a:t>dhéanamh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b="1" u="sng" dirty="0" err="1">
                <a:solidFill>
                  <a:srgbClr val="FF0000"/>
                </a:solidFill>
              </a:rPr>
              <a:t>Riospráid</a:t>
            </a:r>
            <a:r>
              <a:rPr lang="en-IE" b="1" u="sng" dirty="0">
                <a:solidFill>
                  <a:srgbClr val="FF0000"/>
                </a:solidFill>
              </a:rPr>
              <a:t>: </a:t>
            </a:r>
            <a:r>
              <a:rPr lang="en-IE" dirty="0" err="1"/>
              <a:t>bristear</a:t>
            </a:r>
            <a:r>
              <a:rPr lang="en-IE" dirty="0"/>
              <a:t> </a:t>
            </a:r>
            <a:r>
              <a:rPr lang="en-IE" dirty="0" err="1"/>
              <a:t>síos</a:t>
            </a:r>
            <a:r>
              <a:rPr lang="en-IE" dirty="0"/>
              <a:t> GLÚCÓS </a:t>
            </a:r>
            <a:r>
              <a:rPr lang="en-IE" dirty="0" err="1"/>
              <a:t>chun</a:t>
            </a:r>
            <a:r>
              <a:rPr lang="en-IE" dirty="0"/>
              <a:t> </a:t>
            </a:r>
            <a:r>
              <a:rPr lang="en-IE" dirty="0" err="1"/>
              <a:t>níos</a:t>
            </a:r>
            <a:r>
              <a:rPr lang="en-IE" dirty="0"/>
              <a:t> </a:t>
            </a:r>
            <a:r>
              <a:rPr lang="en-IE" dirty="0" err="1"/>
              <a:t>mó</a:t>
            </a:r>
            <a:r>
              <a:rPr lang="en-IE" dirty="0"/>
              <a:t> ATP a </a:t>
            </a:r>
            <a:r>
              <a:rPr lang="en-IE" dirty="0" err="1"/>
              <a:t>dhéanamh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b="1" i="1" u="sng" dirty="0"/>
              <a:t>ATP do:</a:t>
            </a:r>
          </a:p>
          <a:p>
            <a:pPr>
              <a:buFont typeface="Arial" charset="0"/>
              <a:buChar char="•"/>
            </a:pPr>
            <a:r>
              <a:rPr lang="en-IE" dirty="0" err="1">
                <a:solidFill>
                  <a:srgbClr val="0070C0"/>
                </a:solidFill>
              </a:rPr>
              <a:t>Gluaiseacht</a:t>
            </a:r>
            <a:r>
              <a:rPr lang="en-IE" dirty="0">
                <a:solidFill>
                  <a:srgbClr val="0070C0"/>
                </a:solidFill>
              </a:rPr>
              <a:t> m</a:t>
            </a:r>
            <a:r>
              <a:rPr lang="ga-IE" dirty="0">
                <a:solidFill>
                  <a:srgbClr val="0070C0"/>
                </a:solidFill>
              </a:rPr>
              <a:t>h</a:t>
            </a:r>
            <a:r>
              <a:rPr lang="en-IE" dirty="0" err="1">
                <a:solidFill>
                  <a:srgbClr val="0070C0"/>
                </a:solidFill>
              </a:rPr>
              <a:t>atánach</a:t>
            </a:r>
            <a:endParaRPr lang="en-IE" dirty="0">
              <a:solidFill>
                <a:srgbClr val="0070C0"/>
              </a:solidFill>
            </a:endParaRPr>
          </a:p>
          <a:p>
            <a:pPr>
              <a:buFont typeface="Arial" charset="0"/>
              <a:buChar char="•"/>
            </a:pPr>
            <a:r>
              <a:rPr lang="en-IE" dirty="0" err="1">
                <a:solidFill>
                  <a:srgbClr val="0070C0"/>
                </a:solidFill>
              </a:rPr>
              <a:t>Déantús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ga-IE" dirty="0" smtClean="0">
                <a:solidFill>
                  <a:srgbClr val="0070C0"/>
                </a:solidFill>
              </a:rPr>
              <a:t>f</a:t>
            </a:r>
            <a:r>
              <a:rPr lang="en-IE" dirty="0" err="1" smtClean="0">
                <a:solidFill>
                  <a:srgbClr val="0070C0"/>
                </a:solidFill>
              </a:rPr>
              <a:t>ua</a:t>
            </a:r>
            <a:r>
              <a:rPr lang="ga-IE" dirty="0">
                <a:solidFill>
                  <a:srgbClr val="0070C0"/>
                </a:solidFill>
              </a:rPr>
              <a:t>i</a:t>
            </a:r>
            <a:r>
              <a:rPr lang="en-IE" dirty="0">
                <a:solidFill>
                  <a:srgbClr val="0070C0"/>
                </a:solidFill>
              </a:rPr>
              <a:t>l</a:t>
            </a:r>
          </a:p>
          <a:p>
            <a:pPr>
              <a:buFont typeface="Arial" charset="0"/>
              <a:buChar char="•"/>
            </a:pPr>
            <a:r>
              <a:rPr lang="en-IE" dirty="0" err="1">
                <a:solidFill>
                  <a:srgbClr val="0070C0"/>
                </a:solidFill>
              </a:rPr>
              <a:t>Déantús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ga-IE" dirty="0" smtClean="0">
                <a:solidFill>
                  <a:srgbClr val="0070C0"/>
                </a:solidFill>
              </a:rPr>
              <a:t>p</a:t>
            </a:r>
            <a:r>
              <a:rPr lang="en-IE" dirty="0" err="1" smtClean="0">
                <a:solidFill>
                  <a:srgbClr val="0070C0"/>
                </a:solidFill>
              </a:rPr>
              <a:t>ró</a:t>
            </a:r>
            <a:r>
              <a:rPr lang="ga-IE" dirty="0">
                <a:solidFill>
                  <a:srgbClr val="0070C0"/>
                </a:solidFill>
              </a:rPr>
              <a:t>i</a:t>
            </a:r>
            <a:r>
              <a:rPr lang="en-IE" dirty="0" err="1">
                <a:solidFill>
                  <a:srgbClr val="0070C0"/>
                </a:solidFill>
              </a:rPr>
              <a:t>téiní</a:t>
            </a:r>
            <a:endParaRPr lang="en-IE" dirty="0">
              <a:solidFill>
                <a:srgbClr val="0070C0"/>
              </a:solidFill>
            </a:endParaRPr>
          </a:p>
          <a:p>
            <a:pPr>
              <a:buFont typeface="Arial" charset="0"/>
              <a:buChar char="•"/>
            </a:pPr>
            <a:r>
              <a:rPr lang="en-IE" dirty="0" err="1">
                <a:solidFill>
                  <a:srgbClr val="0070C0"/>
                </a:solidFill>
              </a:rPr>
              <a:t>Gn</a:t>
            </a:r>
            <a:r>
              <a:rPr lang="ga-IE" dirty="0">
                <a:solidFill>
                  <a:srgbClr val="0070C0"/>
                </a:solidFill>
              </a:rPr>
              <a:t>í</a:t>
            </a:r>
            <a:r>
              <a:rPr lang="en-IE" dirty="0" err="1">
                <a:solidFill>
                  <a:srgbClr val="0070C0"/>
                </a:solidFill>
              </a:rPr>
              <a:t>omhaíocht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ga-IE" dirty="0">
                <a:solidFill>
                  <a:srgbClr val="0070C0"/>
                </a:solidFill>
              </a:rPr>
              <a:t>na h</a:t>
            </a:r>
            <a:r>
              <a:rPr lang="en-IE" dirty="0" err="1">
                <a:solidFill>
                  <a:srgbClr val="0070C0"/>
                </a:solidFill>
              </a:rPr>
              <a:t>inchinn</a:t>
            </a:r>
            <a:r>
              <a:rPr lang="ga-IE" dirty="0">
                <a:solidFill>
                  <a:srgbClr val="0070C0"/>
                </a:solidFill>
              </a:rPr>
              <a:t>e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srl</a:t>
            </a:r>
            <a:r>
              <a:rPr lang="en-IE" dirty="0">
                <a:solidFill>
                  <a:srgbClr val="0070C0"/>
                </a:solidFill>
              </a:rPr>
              <a:t>…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7170" name="Picture 2" descr="http://thumb9.shutterstock.com/display_pic_with_logo/778291/246154132/stock-photo-running-d-man-shattered-into-dust-2461541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3291979" cy="4428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550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229600" cy="114300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IE" b="1" dirty="0" err="1"/>
              <a:t>Móilín</a:t>
            </a:r>
            <a:r>
              <a:rPr lang="en-IE" b="1" dirty="0"/>
              <a:t> </a:t>
            </a:r>
            <a:r>
              <a:rPr lang="en-IE" b="1" dirty="0" err="1"/>
              <a:t>eile</a:t>
            </a:r>
            <a:r>
              <a:rPr lang="en-IE" b="1" dirty="0"/>
              <a:t> a </a:t>
            </a:r>
            <a:r>
              <a:rPr lang="ga-IE" b="1" dirty="0" err="1"/>
              <a:t>bh</a:t>
            </a:r>
            <a:r>
              <a:rPr lang="en-IE" b="1" dirty="0" err="1"/>
              <a:t>íonn</a:t>
            </a:r>
            <a:r>
              <a:rPr lang="en-IE" b="1" dirty="0"/>
              <a:t> </a:t>
            </a:r>
            <a:r>
              <a:rPr lang="en-IE" b="1" dirty="0" err="1"/>
              <a:t>sa</a:t>
            </a:r>
            <a:r>
              <a:rPr lang="en-IE" b="1" dirty="0"/>
              <a:t> </a:t>
            </a:r>
            <a:r>
              <a:rPr lang="ga-IE" b="1" dirty="0"/>
              <a:t>c</a:t>
            </a:r>
            <a:r>
              <a:rPr lang="en-IE" b="1" dirty="0"/>
              <a:t>h</a:t>
            </a:r>
            <a:r>
              <a:rPr lang="ga-IE" b="1" dirty="0"/>
              <a:t>i</a:t>
            </a:r>
            <a:r>
              <a:rPr lang="en-IE" b="1" dirty="0" err="1"/>
              <a:t>ll</a:t>
            </a:r>
            <a:r>
              <a:rPr lang="en-IE" b="1" dirty="0"/>
              <a:t>: (</a:t>
            </a:r>
            <a:r>
              <a:rPr lang="en-IE" b="1" dirty="0" err="1"/>
              <a:t>i</a:t>
            </a:r>
            <a:r>
              <a:rPr lang="en-IE" b="1" dirty="0"/>
              <a:t> </a:t>
            </a:r>
            <a:r>
              <a:rPr lang="en-IE" b="1" dirty="0" err="1"/>
              <a:t>dteannta</a:t>
            </a:r>
            <a:r>
              <a:rPr lang="en-IE" b="1" dirty="0"/>
              <a:t> ATP)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348880"/>
            <a:ext cx="4578878" cy="43924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IE" sz="6600" b="1" dirty="0">
                <a:solidFill>
                  <a:srgbClr val="FF0000"/>
                </a:solidFill>
              </a:rPr>
              <a:t>-NADPH:</a:t>
            </a:r>
          </a:p>
          <a:p>
            <a:pPr marL="0" indent="0">
              <a:buNone/>
            </a:pPr>
            <a:r>
              <a:rPr lang="en-IE" b="1" i="1" dirty="0" err="1">
                <a:solidFill>
                  <a:schemeClr val="tx2"/>
                </a:solidFill>
              </a:rPr>
              <a:t>Feidhm</a:t>
            </a:r>
            <a:r>
              <a:rPr lang="en-IE" b="1" i="1" dirty="0">
                <a:solidFill>
                  <a:schemeClr val="tx2"/>
                </a:solidFill>
              </a:rPr>
              <a:t>:  </a:t>
            </a:r>
          </a:p>
          <a:p>
            <a:r>
              <a:rPr lang="en-IE" sz="2400" b="1" dirty="0"/>
              <a:t>H+ (</a:t>
            </a:r>
            <a:r>
              <a:rPr lang="en-IE" sz="2400" b="1" dirty="0" err="1"/>
              <a:t>Hidrigin</a:t>
            </a:r>
            <a:r>
              <a:rPr lang="en-IE" sz="2400" b="1" dirty="0"/>
              <a:t>) &amp; e- (</a:t>
            </a:r>
            <a:r>
              <a:rPr lang="en-IE" sz="2400" b="1" dirty="0" err="1"/>
              <a:t>leictreon</a:t>
            </a:r>
            <a:r>
              <a:rPr lang="en-IE" sz="2400" dirty="0"/>
              <a:t>) a </a:t>
            </a:r>
            <a:r>
              <a:rPr lang="en-IE" sz="2400" dirty="0" err="1"/>
              <a:t>iompar</a:t>
            </a:r>
            <a:r>
              <a:rPr lang="en-IE" sz="2400" dirty="0"/>
              <a:t> ó </a:t>
            </a:r>
            <a:r>
              <a:rPr lang="en-IE" sz="2400" dirty="0" err="1"/>
              <a:t>áit</a:t>
            </a:r>
            <a:r>
              <a:rPr lang="en-IE" sz="2400" dirty="0"/>
              <a:t> go </a:t>
            </a:r>
            <a:r>
              <a:rPr lang="en-IE" sz="2400" dirty="0" err="1"/>
              <a:t>háit</a:t>
            </a:r>
            <a:r>
              <a:rPr lang="en-IE" sz="2400" dirty="0"/>
              <a:t> la</a:t>
            </a:r>
            <a:r>
              <a:rPr lang="ga-IE" sz="2400" dirty="0"/>
              <a:t>i</a:t>
            </a:r>
            <a:r>
              <a:rPr lang="en-IE" sz="2400" dirty="0" err="1"/>
              <a:t>stigh</a:t>
            </a:r>
            <a:r>
              <a:rPr lang="en-IE" sz="2400" dirty="0"/>
              <a:t> don chill.</a:t>
            </a:r>
          </a:p>
          <a:p>
            <a:r>
              <a:rPr lang="en-IE" sz="2400" dirty="0" err="1"/>
              <a:t>Tá</a:t>
            </a:r>
            <a:r>
              <a:rPr lang="en-IE" sz="2400" dirty="0"/>
              <a:t> </a:t>
            </a:r>
            <a:r>
              <a:rPr lang="en-IE" sz="2400" dirty="0" err="1"/>
              <a:t>sé</a:t>
            </a:r>
            <a:r>
              <a:rPr lang="en-IE" sz="2400" dirty="0"/>
              <a:t> mar ‘</a:t>
            </a:r>
            <a:r>
              <a:rPr lang="ga-IE" sz="2400" dirty="0" err="1"/>
              <a:t>thruiclín</a:t>
            </a:r>
            <a:r>
              <a:rPr lang="ga-IE" sz="2400" dirty="0"/>
              <a:t> iompair</a:t>
            </a:r>
            <a:r>
              <a:rPr lang="en-IE" sz="2400" dirty="0"/>
              <a:t>’ </a:t>
            </a:r>
            <a:r>
              <a:rPr lang="en-IE" sz="2400" dirty="0" err="1"/>
              <a:t>sa</a:t>
            </a:r>
            <a:r>
              <a:rPr lang="en-IE" sz="2400" dirty="0"/>
              <a:t> chill.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8194" name="Picture 2" descr="http://thumb1.shutterstock.com/display_pic_with_logo/82089/220769158/stock-vector-vector-illustration-of-modern-pickup-truck-silhouette-22076915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18" b="47153"/>
          <a:stretch/>
        </p:blipFill>
        <p:spPr bwMode="auto">
          <a:xfrm>
            <a:off x="4959842" y="2492896"/>
            <a:ext cx="394798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482275" y="2708920"/>
            <a:ext cx="792087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b="1" dirty="0"/>
              <a:t>H+ , e-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00192" y="3208230"/>
            <a:ext cx="936104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/>
              <a:t>NADPH</a:t>
            </a:r>
          </a:p>
        </p:txBody>
      </p:sp>
    </p:spTree>
    <p:extLst>
      <p:ext uri="{BB962C8B-B14F-4D97-AF65-F5344CB8AC3E}">
        <p14:creationId xmlns:p14="http://schemas.microsoft.com/office/powerpoint/2010/main" val="4002903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Ardl</a:t>
            </a:r>
            <a:r>
              <a:rPr lang="en-GB" dirty="0"/>
              <a:t>.: (</a:t>
            </a:r>
            <a:r>
              <a:rPr lang="en-GB" b="1" dirty="0"/>
              <a:t>a) </a:t>
            </a:r>
            <a:r>
              <a:rPr lang="en-GB" b="1" u="sng" dirty="0"/>
              <a:t>An </a:t>
            </a:r>
            <a:r>
              <a:rPr lang="en-GB" b="1" u="sng" dirty="0" err="1"/>
              <a:t>Chéim</a:t>
            </a:r>
            <a:r>
              <a:rPr lang="en-GB" b="1" u="sng" dirty="0"/>
              <a:t> Sholas-</a:t>
            </a:r>
            <a:r>
              <a:rPr lang="en-GB" b="1" u="sng" dirty="0" err="1"/>
              <a:t>Spleách</a:t>
            </a:r>
            <a:r>
              <a:rPr lang="en-GB" b="1" dirty="0"/>
              <a:t>: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950645"/>
            <a:ext cx="8712968" cy="393305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err="1"/>
              <a:t>Sroicheann</a:t>
            </a:r>
            <a:r>
              <a:rPr lang="en-GB" dirty="0"/>
              <a:t> </a:t>
            </a:r>
            <a:r>
              <a:rPr lang="en-GB" dirty="0" err="1"/>
              <a:t>fuinneamh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ga-IE" dirty="0"/>
              <a:t>g</a:t>
            </a:r>
            <a:r>
              <a:rPr lang="en-GB" dirty="0" err="1"/>
              <a:t>réine</a:t>
            </a:r>
            <a:r>
              <a:rPr lang="en-GB" dirty="0"/>
              <a:t> an </a:t>
            </a:r>
            <a:r>
              <a:rPr lang="en-GB" dirty="0" err="1"/>
              <a:t>chlóraifill</a:t>
            </a:r>
            <a:r>
              <a:rPr lang="en-GB" dirty="0"/>
              <a:t>.</a:t>
            </a:r>
            <a:endParaRPr lang="en-IE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 err="1"/>
              <a:t>Ionsúnn</a:t>
            </a:r>
            <a:r>
              <a:rPr lang="en-GB" dirty="0"/>
              <a:t> an </a:t>
            </a:r>
            <a:r>
              <a:rPr lang="en-GB" dirty="0" err="1"/>
              <a:t>chlóraifill</a:t>
            </a:r>
            <a:r>
              <a:rPr lang="en-GB" dirty="0"/>
              <a:t> an </a:t>
            </a:r>
            <a:r>
              <a:rPr lang="en-GB" dirty="0" err="1"/>
              <a:t>fuinneamh</a:t>
            </a:r>
            <a:r>
              <a:rPr lang="en-GB" dirty="0"/>
              <a:t>, </a:t>
            </a:r>
            <a:r>
              <a:rPr lang="en-GB" dirty="0" err="1"/>
              <a:t>ardaítear</a:t>
            </a:r>
            <a:r>
              <a:rPr lang="en-GB" dirty="0"/>
              <a:t> </a:t>
            </a:r>
            <a:r>
              <a:rPr lang="en-GB" dirty="0" err="1"/>
              <a:t>leictreon</a:t>
            </a:r>
            <a:r>
              <a:rPr lang="en-GB" dirty="0"/>
              <a:t> </a:t>
            </a:r>
            <a:r>
              <a:rPr lang="en-GB" dirty="0" err="1"/>
              <a:t>ann</a:t>
            </a:r>
            <a:r>
              <a:rPr lang="en-GB" dirty="0"/>
              <a:t> go </a:t>
            </a:r>
            <a:r>
              <a:rPr lang="en-GB" dirty="0" err="1"/>
              <a:t>leibhéal</a:t>
            </a:r>
            <a:r>
              <a:rPr lang="en-GB" dirty="0"/>
              <a:t> </a:t>
            </a:r>
            <a:r>
              <a:rPr lang="en-GB" dirty="0" err="1"/>
              <a:t>ardfhuinnimh</a:t>
            </a:r>
            <a:r>
              <a:rPr lang="en-GB" dirty="0"/>
              <a:t>.</a:t>
            </a:r>
            <a:endParaRPr lang="en-IE" dirty="0"/>
          </a:p>
          <a:p>
            <a:pPr marL="0" lvl="0" indent="0">
              <a:buNone/>
            </a:pPr>
            <a:r>
              <a:rPr lang="en-GB" dirty="0" err="1"/>
              <a:t>Fágann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leictreoin</a:t>
            </a:r>
            <a:r>
              <a:rPr lang="en-GB" dirty="0"/>
              <a:t> </a:t>
            </a:r>
            <a:r>
              <a:rPr lang="en-GB" dirty="0" err="1"/>
              <a:t>ardfhuinnimhe</a:t>
            </a:r>
            <a:r>
              <a:rPr lang="en-GB" dirty="0"/>
              <a:t> </a:t>
            </a:r>
            <a:r>
              <a:rPr lang="en-GB" dirty="0" err="1"/>
              <a:t>seo</a:t>
            </a:r>
            <a:r>
              <a:rPr lang="en-GB" dirty="0"/>
              <a:t> an </a:t>
            </a:r>
            <a:r>
              <a:rPr lang="en-GB" dirty="0" err="1"/>
              <a:t>móilín</a:t>
            </a:r>
            <a:r>
              <a:rPr lang="en-GB" dirty="0"/>
              <a:t> </a:t>
            </a:r>
            <a:r>
              <a:rPr lang="en-GB" dirty="0" err="1"/>
              <a:t>clóraifille</a:t>
            </a:r>
            <a:r>
              <a:rPr lang="en-GB" dirty="0"/>
              <a:t> &amp; </a:t>
            </a:r>
            <a:r>
              <a:rPr lang="en-GB" i="1" dirty="0">
                <a:solidFill>
                  <a:srgbClr val="0070C0"/>
                </a:solidFill>
              </a:rPr>
              <a:t>is </a:t>
            </a:r>
            <a:r>
              <a:rPr lang="en-GB" i="1" dirty="0" err="1">
                <a:solidFill>
                  <a:srgbClr val="0070C0"/>
                </a:solidFill>
              </a:rPr>
              <a:t>féidir</a:t>
            </a:r>
            <a:r>
              <a:rPr lang="en-GB" i="1" dirty="0">
                <a:solidFill>
                  <a:srgbClr val="0070C0"/>
                </a:solidFill>
              </a:rPr>
              <a:t> </a:t>
            </a:r>
            <a:r>
              <a:rPr lang="en-GB" i="1" dirty="0" err="1">
                <a:solidFill>
                  <a:srgbClr val="0070C0"/>
                </a:solidFill>
              </a:rPr>
              <a:t>leo</a:t>
            </a:r>
            <a:r>
              <a:rPr lang="en-GB" i="1" dirty="0">
                <a:solidFill>
                  <a:srgbClr val="0070C0"/>
                </a:solidFill>
              </a:rPr>
              <a:t> </a:t>
            </a:r>
            <a:r>
              <a:rPr lang="en-GB" i="1" dirty="0" err="1">
                <a:solidFill>
                  <a:srgbClr val="0070C0"/>
                </a:solidFill>
              </a:rPr>
              <a:t>dul</a:t>
            </a:r>
            <a:r>
              <a:rPr lang="en-GB" i="1" dirty="0">
                <a:solidFill>
                  <a:srgbClr val="0070C0"/>
                </a:solidFill>
              </a:rPr>
              <a:t> </a:t>
            </a:r>
            <a:r>
              <a:rPr lang="en-GB" i="1" dirty="0" err="1">
                <a:solidFill>
                  <a:srgbClr val="0070C0"/>
                </a:solidFill>
              </a:rPr>
              <a:t>ar</a:t>
            </a:r>
            <a:r>
              <a:rPr lang="en-GB" i="1" dirty="0">
                <a:solidFill>
                  <a:srgbClr val="0070C0"/>
                </a:solidFill>
              </a:rPr>
              <a:t> </a:t>
            </a:r>
            <a:r>
              <a:rPr lang="en-GB" i="1" dirty="0" err="1">
                <a:solidFill>
                  <a:srgbClr val="0070C0"/>
                </a:solidFill>
              </a:rPr>
              <a:t>dhá</a:t>
            </a:r>
            <a:r>
              <a:rPr lang="en-GB" i="1" dirty="0">
                <a:solidFill>
                  <a:srgbClr val="0070C0"/>
                </a:solidFill>
              </a:rPr>
              <a:t> </a:t>
            </a:r>
            <a:r>
              <a:rPr lang="en-GB" i="1" dirty="0" err="1">
                <a:solidFill>
                  <a:srgbClr val="0070C0"/>
                </a:solidFill>
              </a:rPr>
              <a:t>bhealach</a:t>
            </a:r>
            <a:r>
              <a:rPr lang="en-GB" dirty="0"/>
              <a:t>:</a:t>
            </a:r>
            <a:endParaRPr lang="en-IE" dirty="0"/>
          </a:p>
          <a:p>
            <a:endParaRPr lang="en-IE" dirty="0"/>
          </a:p>
        </p:txBody>
      </p:sp>
      <p:sp>
        <p:nvSpPr>
          <p:cNvPr id="4" name="TextBox 3"/>
          <p:cNvSpPr txBox="1"/>
          <p:nvPr/>
        </p:nvSpPr>
        <p:spPr>
          <a:xfrm>
            <a:off x="252831" y="972537"/>
            <a:ext cx="8712968" cy="181588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u="sng" dirty="0" err="1">
                <a:solidFill>
                  <a:srgbClr val="00B050"/>
                </a:solidFill>
              </a:rPr>
              <a:t>Suíomh</a:t>
            </a:r>
            <a:r>
              <a:rPr lang="en-GB" sz="2800" b="1" u="sng" dirty="0">
                <a:solidFill>
                  <a:srgbClr val="00B050"/>
                </a:solidFill>
              </a:rPr>
              <a:t>: I </a:t>
            </a:r>
            <a:r>
              <a:rPr lang="en-GB" sz="2800" b="1" u="sng" dirty="0" err="1">
                <a:solidFill>
                  <a:srgbClr val="00B050"/>
                </a:solidFill>
              </a:rPr>
              <a:t>nGránam</a:t>
            </a:r>
            <a:r>
              <a:rPr lang="en-GB" sz="2800" b="1" u="sng" dirty="0">
                <a:solidFill>
                  <a:srgbClr val="00B050"/>
                </a:solidFill>
              </a:rPr>
              <a:t> an c</a:t>
            </a:r>
            <a:r>
              <a:rPr lang="ga-IE" sz="2800" b="1" u="sng" dirty="0">
                <a:solidFill>
                  <a:srgbClr val="00B050"/>
                </a:solidFill>
              </a:rPr>
              <a:t>h</a:t>
            </a:r>
            <a:r>
              <a:rPr lang="en-GB" sz="2800" b="1" u="sng" dirty="0" err="1">
                <a:solidFill>
                  <a:srgbClr val="00B050"/>
                </a:solidFill>
              </a:rPr>
              <a:t>lóraplas</a:t>
            </a:r>
            <a:r>
              <a:rPr lang="en-GB" sz="2800" b="1" dirty="0" err="1">
                <a:solidFill>
                  <a:srgbClr val="00B050"/>
                </a:solidFill>
              </a:rPr>
              <a:t>t</a:t>
            </a:r>
            <a:endParaRPr lang="en-IE" sz="2800" b="1" dirty="0">
              <a:solidFill>
                <a:srgbClr val="00B050"/>
              </a:solidFill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GB" sz="2800" b="1" u="sng" dirty="0" err="1">
                <a:solidFill>
                  <a:srgbClr val="FF0000"/>
                </a:solidFill>
              </a:rPr>
              <a:t>Tá</a:t>
            </a:r>
            <a:r>
              <a:rPr lang="en-GB" sz="2800" b="1" u="sng" dirty="0">
                <a:solidFill>
                  <a:srgbClr val="FF0000"/>
                </a:solidFill>
              </a:rPr>
              <a:t> </a:t>
            </a:r>
            <a:r>
              <a:rPr lang="en-GB" sz="2800" b="1" u="sng" dirty="0" err="1">
                <a:solidFill>
                  <a:srgbClr val="FF0000"/>
                </a:solidFill>
              </a:rPr>
              <a:t>gá</a:t>
            </a:r>
            <a:r>
              <a:rPr lang="en-GB" sz="2800" b="1" u="sng" dirty="0">
                <a:solidFill>
                  <a:srgbClr val="FF0000"/>
                </a:solidFill>
              </a:rPr>
              <a:t> le </a:t>
            </a:r>
            <a:r>
              <a:rPr lang="en-GB" sz="2800" b="1" u="sng" dirty="0" err="1">
                <a:solidFill>
                  <a:srgbClr val="FF0000"/>
                </a:solidFill>
              </a:rPr>
              <a:t>solas</a:t>
            </a:r>
            <a:r>
              <a:rPr lang="en-GB" sz="2800" dirty="0"/>
              <a:t>.  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n-GB" sz="2800" dirty="0" err="1"/>
              <a:t>Fuinneamh</a:t>
            </a:r>
            <a:r>
              <a:rPr lang="en-GB" sz="2800" dirty="0"/>
              <a:t> </a:t>
            </a:r>
            <a:r>
              <a:rPr lang="en-GB" sz="2800" dirty="0" err="1"/>
              <a:t>na</a:t>
            </a:r>
            <a:r>
              <a:rPr lang="en-GB" sz="2800" dirty="0"/>
              <a:t> </a:t>
            </a:r>
            <a:r>
              <a:rPr lang="en-GB" sz="2800" dirty="0" err="1"/>
              <a:t>gréine</a:t>
            </a:r>
            <a:r>
              <a:rPr lang="ga-IE" sz="2800" dirty="0"/>
              <a:t> </a:t>
            </a:r>
            <a:r>
              <a:rPr lang="en-GB" sz="2800" dirty="0"/>
              <a:t>= </a:t>
            </a:r>
            <a:r>
              <a:rPr lang="en-GB" sz="2800" b="1" dirty="0">
                <a:solidFill>
                  <a:srgbClr val="FF0000"/>
                </a:solidFill>
              </a:rPr>
              <a:t>ATP&amp; NADPH </a:t>
            </a:r>
            <a:r>
              <a:rPr lang="en-GB" sz="2800" b="1" dirty="0"/>
              <a:t>a </a:t>
            </a:r>
            <a:r>
              <a:rPr lang="en-GB" sz="2800" b="1" dirty="0" err="1"/>
              <a:t>dhéanamh</a:t>
            </a:r>
            <a:r>
              <a:rPr lang="en-GB" sz="2800" b="1" dirty="0"/>
              <a:t>.</a:t>
            </a:r>
            <a:endParaRPr lang="en-IE" sz="28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en-GB" sz="2800" b="1" dirty="0" err="1">
                <a:solidFill>
                  <a:srgbClr val="FF0000"/>
                </a:solidFill>
              </a:rPr>
              <a:t>Scoiltear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ga-IE" sz="2800" b="1" dirty="0">
                <a:solidFill>
                  <a:srgbClr val="FF0000"/>
                </a:solidFill>
              </a:rPr>
              <a:t>u</a:t>
            </a:r>
            <a:r>
              <a:rPr lang="en-GB" sz="2800" b="1" dirty="0" err="1">
                <a:solidFill>
                  <a:srgbClr val="FF0000"/>
                </a:solidFill>
              </a:rPr>
              <a:t>isce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dirty="0"/>
              <a:t>go </a:t>
            </a:r>
            <a:r>
              <a:rPr lang="en-GB" sz="2800" dirty="0" err="1"/>
              <a:t>hidrigin</a:t>
            </a:r>
            <a:r>
              <a:rPr lang="en-GB" sz="2800" dirty="0"/>
              <a:t> </a:t>
            </a:r>
            <a:r>
              <a:rPr lang="en-GB" sz="2800" dirty="0" err="1"/>
              <a:t>agus</a:t>
            </a:r>
            <a:r>
              <a:rPr lang="en-GB" sz="2800" dirty="0"/>
              <a:t> </a:t>
            </a:r>
            <a:r>
              <a:rPr lang="en-GB" sz="2800" dirty="0" err="1"/>
              <a:t>ocsaigin</a:t>
            </a:r>
            <a:r>
              <a:rPr lang="en-GB" sz="2800" dirty="0"/>
              <a:t>.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TextBox 5"/>
          <p:cNvSpPr txBox="1"/>
          <p:nvPr/>
        </p:nvSpPr>
        <p:spPr>
          <a:xfrm>
            <a:off x="2051720" y="5727080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hlinkClick r:id="rId2"/>
              </a:rPr>
              <a:t>https://www.youtube.com/watch?v=joZ1EsA5_NY</a:t>
            </a:r>
            <a:endParaRPr lang="en-IE" dirty="0"/>
          </a:p>
          <a:p>
            <a:r>
              <a:rPr lang="en-IE" dirty="0"/>
              <a:t>An-</a:t>
            </a:r>
            <a:r>
              <a:rPr lang="en-IE" dirty="0" err="1"/>
              <a:t>chasta</a:t>
            </a:r>
            <a:r>
              <a:rPr lang="en-IE" dirty="0"/>
              <a:t>: </a:t>
            </a:r>
            <a:r>
              <a:rPr lang="en-IE" dirty="0" err="1"/>
              <a:t>féach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an </a:t>
            </a:r>
            <a:r>
              <a:rPr lang="en-IE" dirty="0" err="1"/>
              <a:t>gcéad</a:t>
            </a:r>
            <a:r>
              <a:rPr lang="en-IE" dirty="0"/>
              <a:t> 2 </a:t>
            </a:r>
            <a:r>
              <a:rPr lang="en-IE" dirty="0" err="1"/>
              <a:t>nóim</a:t>
            </a:r>
            <a:r>
              <a:rPr lang="en-IE" dirty="0"/>
              <a:t>. &amp; 7ú </a:t>
            </a:r>
            <a:r>
              <a:rPr lang="en-IE" dirty="0" err="1"/>
              <a:t>nóim</a:t>
            </a:r>
            <a:r>
              <a:rPr lang="en-IE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22846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-171400"/>
            <a:ext cx="7704856" cy="6696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 rot="20503694">
            <a:off x="3806703" y="2811100"/>
            <a:ext cx="117055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Clóraifill</a:t>
            </a:r>
            <a:endParaRPr lang="en-IE" dirty="0"/>
          </a:p>
        </p:txBody>
      </p:sp>
      <p:sp>
        <p:nvSpPr>
          <p:cNvPr id="8" name="TextBox 4"/>
          <p:cNvSpPr txBox="1"/>
          <p:nvPr/>
        </p:nvSpPr>
        <p:spPr>
          <a:xfrm>
            <a:off x="1719316" y="3354621"/>
            <a:ext cx="2017823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E" dirty="0" err="1"/>
              <a:t>Fosfairiliú</a:t>
            </a:r>
            <a:r>
              <a:rPr lang="en-IE" dirty="0"/>
              <a:t> </a:t>
            </a:r>
            <a:r>
              <a:rPr lang="en-IE" dirty="0" err="1"/>
              <a:t>Timthriallach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691481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064896" cy="1052736"/>
          </a:xfrm>
        </p:spPr>
        <p:txBody>
          <a:bodyPr/>
          <a:lstStyle/>
          <a:p>
            <a:r>
              <a:rPr lang="en-IE" b="1" u="sng" dirty="0">
                <a:solidFill>
                  <a:srgbClr val="0070C0"/>
                </a:solidFill>
              </a:rPr>
              <a:t>Conair 1 &amp; 2 </a:t>
            </a:r>
            <a:r>
              <a:rPr lang="ga-IE" b="1" u="sng" dirty="0">
                <a:solidFill>
                  <a:srgbClr val="0070C0"/>
                </a:solidFill>
              </a:rPr>
              <a:t>i g</a:t>
            </a:r>
            <a:r>
              <a:rPr lang="en-IE" b="1" u="sng" dirty="0" err="1">
                <a:solidFill>
                  <a:srgbClr val="0070C0"/>
                </a:solidFill>
              </a:rPr>
              <a:t>Céim</a:t>
            </a:r>
            <a:r>
              <a:rPr lang="en-IE" b="1" u="sng" dirty="0">
                <a:solidFill>
                  <a:srgbClr val="0070C0"/>
                </a:solidFill>
              </a:rPr>
              <a:t> an </a:t>
            </a:r>
            <a:r>
              <a:rPr lang="en-IE" b="1" u="sng" dirty="0" err="1">
                <a:solidFill>
                  <a:srgbClr val="0070C0"/>
                </a:solidFill>
              </a:rPr>
              <a:t>tSolais</a:t>
            </a:r>
            <a:endParaRPr lang="en-IE" b="1" u="sng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00808"/>
            <a:ext cx="7704856" cy="561662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b="1" u="sng" dirty="0">
                <a:solidFill>
                  <a:srgbClr val="FF0000"/>
                </a:solidFill>
              </a:rPr>
              <a:t>Conair 1:</a:t>
            </a:r>
            <a:r>
              <a:rPr lang="en-GB" u="sng" dirty="0">
                <a:solidFill>
                  <a:srgbClr val="FF0000"/>
                </a:solidFill>
              </a:rPr>
              <a:t> </a:t>
            </a:r>
            <a:r>
              <a:rPr lang="en-GB" b="1" u="sng" dirty="0">
                <a:solidFill>
                  <a:srgbClr val="FF0000"/>
                </a:solidFill>
              </a:rPr>
              <a:t>‘</a:t>
            </a:r>
            <a:r>
              <a:rPr lang="en-GB" b="1" u="sng" dirty="0" err="1">
                <a:solidFill>
                  <a:srgbClr val="FF0000"/>
                </a:solidFill>
              </a:rPr>
              <a:t>Fosfairiliú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en-GB" b="1" u="sng" dirty="0" err="1">
                <a:solidFill>
                  <a:srgbClr val="FF0000"/>
                </a:solidFill>
              </a:rPr>
              <a:t>Timt</a:t>
            </a:r>
            <a:r>
              <a:rPr lang="ga-IE" b="1" u="sng" dirty="0">
                <a:solidFill>
                  <a:srgbClr val="FF0000"/>
                </a:solidFill>
              </a:rPr>
              <a:t>h</a:t>
            </a:r>
            <a:r>
              <a:rPr lang="en-GB" b="1" u="sng" dirty="0" err="1">
                <a:solidFill>
                  <a:srgbClr val="FF0000"/>
                </a:solidFill>
              </a:rPr>
              <a:t>riallach</a:t>
            </a:r>
            <a:r>
              <a:rPr lang="en-GB" b="1" u="sng" dirty="0">
                <a:solidFill>
                  <a:srgbClr val="FF0000"/>
                </a:solidFill>
              </a:rPr>
              <a:t>’</a:t>
            </a:r>
          </a:p>
          <a:p>
            <a:r>
              <a:rPr lang="en-GB" dirty="0" err="1"/>
              <a:t>Tosaíonn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leictreoin</a:t>
            </a:r>
            <a:r>
              <a:rPr lang="en-GB" dirty="0"/>
              <a:t> </a:t>
            </a:r>
            <a:r>
              <a:rPr lang="en-GB" dirty="0" err="1"/>
              <a:t>ardfhuin</a:t>
            </a:r>
            <a:r>
              <a:rPr lang="ga-IE" dirty="0"/>
              <a:t>n</a:t>
            </a:r>
            <a:r>
              <a:rPr lang="en-GB" dirty="0" err="1"/>
              <a:t>imh</a:t>
            </a:r>
            <a:r>
              <a:rPr lang="en-GB" dirty="0"/>
              <a:t> ag </a:t>
            </a:r>
            <a:r>
              <a:rPr lang="en-GB" dirty="0" err="1"/>
              <a:t>léim</a:t>
            </a:r>
            <a:r>
              <a:rPr lang="en-GB" dirty="0"/>
              <a:t> ó g</a:t>
            </a:r>
            <a:r>
              <a:rPr lang="ga-IE" dirty="0"/>
              <a:t>h</a:t>
            </a:r>
            <a:r>
              <a:rPr lang="en-GB" dirty="0" err="1"/>
              <a:t>lacadóir</a:t>
            </a:r>
            <a:r>
              <a:rPr lang="en-GB" dirty="0"/>
              <a:t> </a:t>
            </a:r>
            <a:r>
              <a:rPr lang="en-IE" sz="2400" dirty="0"/>
              <a:t>(acceptor) </a:t>
            </a:r>
            <a:r>
              <a:rPr lang="en-GB" dirty="0"/>
              <a:t>go </a:t>
            </a:r>
            <a:r>
              <a:rPr lang="en-GB" dirty="0" err="1"/>
              <a:t>glacadóir</a:t>
            </a:r>
            <a:r>
              <a:rPr lang="en-GB" dirty="0"/>
              <a:t> &amp; </a:t>
            </a:r>
            <a:r>
              <a:rPr lang="en-GB" dirty="0" err="1"/>
              <a:t>scaoileann</a:t>
            </a:r>
            <a:r>
              <a:rPr lang="en-GB" dirty="0"/>
              <a:t> </a:t>
            </a:r>
            <a:r>
              <a:rPr lang="en-GB" dirty="0" err="1"/>
              <a:t>siad</a:t>
            </a:r>
            <a:r>
              <a:rPr lang="en-GB" dirty="0"/>
              <a:t> a  </a:t>
            </a:r>
            <a:r>
              <a:rPr lang="en-GB" dirty="0" err="1"/>
              <a:t>gcuid</a:t>
            </a:r>
            <a:r>
              <a:rPr lang="en-GB" dirty="0"/>
              <a:t> </a:t>
            </a:r>
            <a:r>
              <a:rPr lang="en-GB" dirty="0" err="1"/>
              <a:t>fuinnimh</a:t>
            </a:r>
            <a:r>
              <a:rPr lang="en-GB" dirty="0"/>
              <a:t>.</a:t>
            </a:r>
          </a:p>
          <a:p>
            <a:r>
              <a:rPr lang="en-GB" dirty="0" err="1"/>
              <a:t>Anseo</a:t>
            </a:r>
            <a:r>
              <a:rPr lang="en-GB" dirty="0"/>
              <a:t> </a:t>
            </a:r>
            <a:r>
              <a:rPr lang="en-GB" dirty="0" err="1"/>
              <a:t>úsáidtear</a:t>
            </a:r>
            <a:r>
              <a:rPr lang="en-GB" dirty="0"/>
              <a:t> an </a:t>
            </a:r>
            <a:r>
              <a:rPr lang="en-GB" dirty="0" err="1"/>
              <a:t>fuinneamh</a:t>
            </a:r>
            <a:r>
              <a:rPr lang="en-GB" dirty="0"/>
              <a:t> </a:t>
            </a:r>
            <a:r>
              <a:rPr lang="en-GB" dirty="0" err="1"/>
              <a:t>iontu</a:t>
            </a:r>
            <a:r>
              <a:rPr lang="en-GB" dirty="0"/>
              <a:t> </a:t>
            </a:r>
            <a:r>
              <a:rPr lang="en-GB" dirty="0" err="1"/>
              <a:t>chun</a:t>
            </a:r>
            <a:r>
              <a:rPr lang="en-GB" dirty="0"/>
              <a:t> ATP a </a:t>
            </a:r>
            <a:r>
              <a:rPr lang="en-GB" dirty="0" err="1"/>
              <a:t>dhéanamh</a:t>
            </a:r>
            <a:r>
              <a:rPr lang="en-GB" dirty="0"/>
              <a:t> ó ADP &amp; P.  </a:t>
            </a:r>
          </a:p>
          <a:p>
            <a:r>
              <a:rPr lang="en-GB" dirty="0" err="1"/>
              <a:t>Tugtar</a:t>
            </a:r>
            <a:r>
              <a:rPr lang="en-GB" dirty="0"/>
              <a:t> </a:t>
            </a:r>
            <a:r>
              <a:rPr lang="en-GB" b="1" dirty="0" err="1">
                <a:solidFill>
                  <a:srgbClr val="00B050"/>
                </a:solidFill>
              </a:rPr>
              <a:t>fosfairiliú</a:t>
            </a:r>
            <a:r>
              <a:rPr lang="en-GB" b="1" dirty="0">
                <a:solidFill>
                  <a:srgbClr val="00B050"/>
                </a:solidFill>
              </a:rPr>
              <a:t> </a:t>
            </a:r>
            <a:r>
              <a:rPr lang="en-GB" b="1" dirty="0" err="1">
                <a:solidFill>
                  <a:srgbClr val="00B050"/>
                </a:solidFill>
              </a:rPr>
              <a:t>timthriallach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/>
              <a:t>a</a:t>
            </a:r>
            <a:r>
              <a:rPr lang="ga-IE" dirty="0"/>
              <a:t>i</a:t>
            </a:r>
            <a:r>
              <a:rPr lang="en-GB" dirty="0"/>
              <a:t>r </a:t>
            </a:r>
            <a:r>
              <a:rPr lang="en-GB" dirty="0" err="1"/>
              <a:t>seo</a:t>
            </a:r>
            <a:r>
              <a:rPr lang="en-GB" dirty="0"/>
              <a:t> </a:t>
            </a:r>
            <a:r>
              <a:rPr lang="en-GB" dirty="0" err="1"/>
              <a:t>toisc</a:t>
            </a:r>
            <a:r>
              <a:rPr lang="en-GB" dirty="0"/>
              <a:t> go </a:t>
            </a:r>
            <a:r>
              <a:rPr lang="en-GB" dirty="0" err="1"/>
              <a:t>ndéantar</a:t>
            </a:r>
            <a:r>
              <a:rPr lang="en-GB" dirty="0"/>
              <a:t> ATP &amp; </a:t>
            </a:r>
            <a:r>
              <a:rPr lang="en-GB" dirty="0" err="1"/>
              <a:t>toisc</a:t>
            </a:r>
            <a:r>
              <a:rPr lang="en-GB" dirty="0"/>
              <a:t> go </a:t>
            </a:r>
            <a:r>
              <a:rPr lang="en-GB" dirty="0" err="1"/>
              <a:t>bhfilleann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leictreoin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an </a:t>
            </a:r>
            <a:r>
              <a:rPr lang="en-GB" dirty="0" err="1"/>
              <a:t>móilín</a:t>
            </a:r>
            <a:r>
              <a:rPr lang="en-GB" dirty="0"/>
              <a:t> </a:t>
            </a:r>
            <a:r>
              <a:rPr lang="en-GB" dirty="0" err="1"/>
              <a:t>clóraifille</a:t>
            </a:r>
            <a:r>
              <a:rPr lang="en-GB" dirty="0"/>
              <a:t>.  </a:t>
            </a:r>
          </a:p>
          <a:p>
            <a:pPr marL="0" indent="0">
              <a:buNone/>
            </a:pPr>
            <a:r>
              <a:rPr lang="en-GB" b="1" dirty="0">
                <a:solidFill>
                  <a:srgbClr val="D60093"/>
                </a:solidFill>
              </a:rPr>
              <a:t>(</a:t>
            </a:r>
            <a:r>
              <a:rPr lang="en-GB" b="1" dirty="0" err="1">
                <a:solidFill>
                  <a:srgbClr val="D60093"/>
                </a:solidFill>
              </a:rPr>
              <a:t>Fótafosfairiliú</a:t>
            </a:r>
            <a:r>
              <a:rPr lang="en-GB" b="1" dirty="0">
                <a:solidFill>
                  <a:srgbClr val="D60093"/>
                </a:solidFill>
              </a:rPr>
              <a:t> = ‘P’ a </a:t>
            </a:r>
            <a:r>
              <a:rPr lang="en-GB" b="1" dirty="0" err="1">
                <a:solidFill>
                  <a:srgbClr val="D60093"/>
                </a:solidFill>
              </a:rPr>
              <a:t>chur</a:t>
            </a:r>
            <a:r>
              <a:rPr lang="en-GB" b="1" dirty="0">
                <a:solidFill>
                  <a:srgbClr val="D60093"/>
                </a:solidFill>
              </a:rPr>
              <a:t> le ADP de </a:t>
            </a:r>
            <a:r>
              <a:rPr lang="en-GB" b="1" dirty="0" err="1">
                <a:solidFill>
                  <a:srgbClr val="D60093"/>
                </a:solidFill>
              </a:rPr>
              <a:t>bharr</a:t>
            </a:r>
            <a:r>
              <a:rPr lang="en-GB" b="1" dirty="0">
                <a:solidFill>
                  <a:srgbClr val="D60093"/>
                </a:solidFill>
              </a:rPr>
              <a:t> </a:t>
            </a:r>
            <a:r>
              <a:rPr lang="en-GB" b="1" dirty="0" err="1">
                <a:solidFill>
                  <a:srgbClr val="D60093"/>
                </a:solidFill>
              </a:rPr>
              <a:t>solais</a:t>
            </a:r>
            <a:r>
              <a:rPr lang="en-GB" dirty="0">
                <a:solidFill>
                  <a:srgbClr val="D60093"/>
                </a:solidFill>
              </a:rPr>
              <a:t>.</a:t>
            </a:r>
            <a:r>
              <a:rPr lang="ga-IE" dirty="0">
                <a:solidFill>
                  <a:srgbClr val="D60093"/>
                </a:solidFill>
              </a:rPr>
              <a:t>)</a:t>
            </a:r>
            <a:endParaRPr lang="en-IE" dirty="0">
              <a:solidFill>
                <a:srgbClr val="D60093"/>
              </a:solidFill>
            </a:endParaRPr>
          </a:p>
          <a:p>
            <a:pPr marL="0" indent="0">
              <a:buNone/>
            </a:pPr>
            <a:r>
              <a:rPr lang="en-GB" dirty="0"/>
              <a:t> </a:t>
            </a:r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347627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501" y="476672"/>
            <a:ext cx="8229600" cy="114300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GB" b="1" dirty="0" err="1">
                <a:solidFill>
                  <a:srgbClr val="FF0000"/>
                </a:solidFill>
              </a:rPr>
              <a:t>Slabhra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Iompróirí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Leictreon</a:t>
            </a:r>
            <a:r>
              <a:rPr lang="en-GB" b="1" dirty="0">
                <a:solidFill>
                  <a:srgbClr val="FF0000"/>
                </a:solidFill>
              </a:rPr>
              <a:t> &amp; </a:t>
            </a:r>
            <a:r>
              <a:rPr lang="en-GB" b="1" dirty="0" err="1">
                <a:solidFill>
                  <a:srgbClr val="FF0000"/>
                </a:solidFill>
              </a:rPr>
              <a:t>Fosfarailiú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Timthriallach</a:t>
            </a:r>
            <a:endParaRPr lang="en-IE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www.leavingbio.net/PHOTOSYNTHESIS_files/image013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7212097" cy="4891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55368" y="4581128"/>
            <a:ext cx="5688632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3200" dirty="0" err="1"/>
              <a:t>Téann</a:t>
            </a:r>
            <a:r>
              <a:rPr lang="en-IE" sz="3200" dirty="0"/>
              <a:t> </a:t>
            </a:r>
            <a:r>
              <a:rPr lang="en-IE" sz="3200" dirty="0" err="1"/>
              <a:t>na</a:t>
            </a:r>
            <a:r>
              <a:rPr lang="en-IE" sz="3200" dirty="0"/>
              <a:t> </a:t>
            </a:r>
            <a:r>
              <a:rPr lang="ga-IE" sz="3200" dirty="0"/>
              <a:t>l</a:t>
            </a:r>
            <a:r>
              <a:rPr lang="en-IE" sz="3200" dirty="0" err="1"/>
              <a:t>eictr</a:t>
            </a:r>
            <a:r>
              <a:rPr lang="ga-IE" sz="3200" dirty="0" err="1"/>
              <a:t>eoi</a:t>
            </a:r>
            <a:r>
              <a:rPr lang="en-IE" sz="3200" dirty="0"/>
              <a:t>n ó g</a:t>
            </a:r>
            <a:r>
              <a:rPr lang="ga-IE" sz="3200" dirty="0"/>
              <a:t>h</a:t>
            </a:r>
            <a:r>
              <a:rPr lang="en-IE" sz="3200" dirty="0" err="1"/>
              <a:t>lacadóir</a:t>
            </a:r>
            <a:r>
              <a:rPr lang="en-IE" sz="3200" dirty="0"/>
              <a:t> go </a:t>
            </a:r>
            <a:r>
              <a:rPr lang="en-IE" sz="3200" dirty="0" err="1"/>
              <a:t>glacadóir</a:t>
            </a:r>
            <a:r>
              <a:rPr lang="en-IE" sz="3200" dirty="0"/>
              <a:t> &amp; </a:t>
            </a:r>
            <a:r>
              <a:rPr lang="en-IE" sz="3200" dirty="0" err="1"/>
              <a:t>ansin</a:t>
            </a:r>
            <a:r>
              <a:rPr lang="en-IE" sz="3200" dirty="0"/>
              <a:t> </a:t>
            </a:r>
            <a:r>
              <a:rPr lang="en-IE" sz="3200" dirty="0" err="1"/>
              <a:t>ar</a:t>
            </a:r>
            <a:r>
              <a:rPr lang="en-IE" sz="3200" dirty="0"/>
              <a:t> </a:t>
            </a:r>
            <a:r>
              <a:rPr lang="en-IE" sz="3200" dirty="0" err="1"/>
              <a:t>ais</a:t>
            </a:r>
            <a:r>
              <a:rPr lang="en-IE" sz="3200" dirty="0"/>
              <a:t> </a:t>
            </a:r>
            <a:r>
              <a:rPr lang="en-IE" sz="3200" dirty="0" err="1"/>
              <a:t>chuig</a:t>
            </a:r>
            <a:r>
              <a:rPr lang="en-IE" sz="3200" dirty="0"/>
              <a:t> an </a:t>
            </a:r>
            <a:r>
              <a:rPr lang="en-IE" sz="3200" dirty="0" err="1"/>
              <a:t>Chl</a:t>
            </a:r>
            <a:r>
              <a:rPr lang="ga-IE" sz="3200" dirty="0"/>
              <a:t>ó</a:t>
            </a:r>
            <a:r>
              <a:rPr lang="en-IE" sz="3200" dirty="0" err="1"/>
              <a:t>ra</a:t>
            </a:r>
            <a:r>
              <a:rPr lang="ga-IE" sz="3200" dirty="0"/>
              <a:t>i</a:t>
            </a:r>
            <a:r>
              <a:rPr lang="en-IE" sz="3200" dirty="0"/>
              <a:t>fil</a:t>
            </a:r>
            <a:r>
              <a:rPr lang="ga-IE" sz="3200" dirty="0"/>
              <a:t>l</a:t>
            </a:r>
            <a:r>
              <a:rPr lang="en-IE" sz="3200" dirty="0"/>
              <a:t> (Cl</a:t>
            </a:r>
            <a:r>
              <a:rPr lang="ga-IE" sz="3200" dirty="0"/>
              <a:t>ó</a:t>
            </a:r>
            <a:r>
              <a:rPr lang="en-IE" sz="3200" dirty="0" err="1"/>
              <a:t>raplast</a:t>
            </a:r>
            <a:r>
              <a:rPr lang="en-IE" sz="3200" dirty="0"/>
              <a:t>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1684040" y="3510585"/>
            <a:ext cx="1440160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Clóraifill</a:t>
            </a:r>
            <a:endParaRPr lang="en-IE" dirty="0"/>
          </a:p>
        </p:txBody>
      </p:sp>
      <p:sp>
        <p:nvSpPr>
          <p:cNvPr id="6" name="TextBox 5"/>
          <p:cNvSpPr txBox="1"/>
          <p:nvPr/>
        </p:nvSpPr>
        <p:spPr>
          <a:xfrm>
            <a:off x="1835696" y="2420888"/>
            <a:ext cx="108012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Glacadóir</a:t>
            </a:r>
            <a:endParaRPr lang="en-IE" dirty="0"/>
          </a:p>
          <a:p>
            <a:endParaRPr lang="en-IE" dirty="0"/>
          </a:p>
        </p:txBody>
      </p:sp>
      <p:sp>
        <p:nvSpPr>
          <p:cNvPr id="7" name="TextBox 6"/>
          <p:cNvSpPr txBox="1"/>
          <p:nvPr/>
        </p:nvSpPr>
        <p:spPr>
          <a:xfrm>
            <a:off x="6156176" y="3212976"/>
            <a:ext cx="1080120" cy="6669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9" name="TextBox 8"/>
          <p:cNvSpPr txBox="1"/>
          <p:nvPr/>
        </p:nvSpPr>
        <p:spPr>
          <a:xfrm>
            <a:off x="4956622" y="2904123"/>
            <a:ext cx="1199554" cy="6669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7253238" y="3181784"/>
            <a:ext cx="80338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uisce</a:t>
            </a:r>
            <a:endParaRPr lang="en-IE" dirty="0"/>
          </a:p>
        </p:txBody>
      </p:sp>
      <p:sp>
        <p:nvSpPr>
          <p:cNvPr id="10" name="TextBox 9"/>
          <p:cNvSpPr txBox="1"/>
          <p:nvPr/>
        </p:nvSpPr>
        <p:spPr>
          <a:xfrm>
            <a:off x="1011378" y="2716380"/>
            <a:ext cx="252981" cy="216024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864340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82" y="908720"/>
            <a:ext cx="8964488" cy="864095"/>
          </a:xfrm>
        </p:spPr>
        <p:txBody>
          <a:bodyPr>
            <a:normAutofit fontScale="90000"/>
          </a:bodyPr>
          <a:lstStyle/>
          <a:p>
            <a:pPr algn="l"/>
            <a:r>
              <a:rPr lang="en-GB" sz="3200" b="1" u="sng" dirty="0">
                <a:solidFill>
                  <a:srgbClr val="FF0000"/>
                </a:solidFill>
              </a:rPr>
              <a:t>Conair 2 </a:t>
            </a:r>
            <a:r>
              <a:rPr lang="en-GB" sz="3200" b="1" u="sng" dirty="0" err="1">
                <a:solidFill>
                  <a:srgbClr val="FF0000"/>
                </a:solidFill>
              </a:rPr>
              <a:t>Fosfairiliú</a:t>
            </a:r>
            <a:r>
              <a:rPr lang="en-GB" sz="3200" b="1" u="sng" dirty="0">
                <a:solidFill>
                  <a:srgbClr val="FF0000"/>
                </a:solidFill>
              </a:rPr>
              <a:t> </a:t>
            </a:r>
            <a:r>
              <a:rPr lang="en-GB" sz="3200" b="1" u="sng" dirty="0" err="1">
                <a:solidFill>
                  <a:srgbClr val="FF0000"/>
                </a:solidFill>
              </a:rPr>
              <a:t>Neamh</a:t>
            </a:r>
            <a:r>
              <a:rPr lang="ga-IE" sz="3200" b="1" u="sng" dirty="0" err="1">
                <a:solidFill>
                  <a:srgbClr val="FF0000"/>
                </a:solidFill>
              </a:rPr>
              <a:t>th</a:t>
            </a:r>
            <a:r>
              <a:rPr lang="en-GB" sz="3200" b="1" u="sng" dirty="0" err="1">
                <a:solidFill>
                  <a:srgbClr val="FF0000"/>
                </a:solidFill>
              </a:rPr>
              <a:t>imt</a:t>
            </a:r>
            <a:r>
              <a:rPr lang="ga-IE" sz="3200" b="1" u="sng" dirty="0">
                <a:solidFill>
                  <a:srgbClr val="FF0000"/>
                </a:solidFill>
              </a:rPr>
              <a:t>h</a:t>
            </a:r>
            <a:r>
              <a:rPr lang="en-GB" sz="3200" b="1" u="sng" dirty="0" err="1">
                <a:solidFill>
                  <a:srgbClr val="FF0000"/>
                </a:solidFill>
              </a:rPr>
              <a:t>riallach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en-GB" sz="3100" b="1" u="sng" dirty="0">
                <a:solidFill>
                  <a:srgbClr val="FF0000"/>
                </a:solidFill>
              </a:rPr>
              <a:t>(non</a:t>
            </a:r>
            <a:r>
              <a:rPr lang="ga-IE" sz="3100" b="1" u="sng" dirty="0">
                <a:solidFill>
                  <a:srgbClr val="FF0000"/>
                </a:solidFill>
              </a:rPr>
              <a:t>-</a:t>
            </a:r>
            <a:r>
              <a:rPr lang="en-GB" sz="3100" b="1" u="sng" dirty="0">
                <a:solidFill>
                  <a:srgbClr val="FF0000"/>
                </a:solidFill>
              </a:rPr>
              <a:t>cyclic)</a:t>
            </a:r>
            <a:endParaRPr lang="en-IE" sz="31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532984" cy="6021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1.</a:t>
            </a:r>
            <a:r>
              <a:rPr lang="en-GB" sz="2400" dirty="0"/>
              <a:t> </a:t>
            </a:r>
            <a:r>
              <a:rPr lang="en-GB" sz="2400" dirty="0" err="1"/>
              <a:t>Ceanglaíonn</a:t>
            </a:r>
            <a:r>
              <a:rPr lang="en-GB" sz="2400" b="1" dirty="0">
                <a:solidFill>
                  <a:srgbClr val="00B050"/>
                </a:solidFill>
              </a:rPr>
              <a:t> </a:t>
            </a:r>
            <a:r>
              <a:rPr lang="en-GB" sz="2400" b="1" dirty="0" err="1">
                <a:solidFill>
                  <a:srgbClr val="00B050"/>
                </a:solidFill>
              </a:rPr>
              <a:t>leictreoin</a:t>
            </a:r>
            <a:r>
              <a:rPr lang="en-GB" sz="2400" b="1" dirty="0">
                <a:solidFill>
                  <a:srgbClr val="00B050"/>
                </a:solidFill>
              </a:rPr>
              <a:t> </a:t>
            </a:r>
            <a:r>
              <a:rPr lang="en-GB" sz="2400" b="1" dirty="0" err="1">
                <a:solidFill>
                  <a:srgbClr val="00B050"/>
                </a:solidFill>
              </a:rPr>
              <a:t>na</a:t>
            </a:r>
            <a:r>
              <a:rPr lang="en-GB" sz="2400" b="1" dirty="0">
                <a:solidFill>
                  <a:srgbClr val="00B050"/>
                </a:solidFill>
              </a:rPr>
              <a:t> </a:t>
            </a:r>
            <a:r>
              <a:rPr lang="en-GB" sz="2400" b="1" dirty="0" err="1">
                <a:solidFill>
                  <a:srgbClr val="00B050"/>
                </a:solidFill>
              </a:rPr>
              <a:t>Clora</a:t>
            </a:r>
            <a:r>
              <a:rPr lang="ga-IE" sz="2400" b="1" dirty="0">
                <a:solidFill>
                  <a:srgbClr val="00B050"/>
                </a:solidFill>
              </a:rPr>
              <a:t>i</a:t>
            </a:r>
            <a:r>
              <a:rPr lang="en-GB" sz="2400" b="1" dirty="0">
                <a:solidFill>
                  <a:srgbClr val="00B050"/>
                </a:solidFill>
              </a:rPr>
              <a:t>fil</a:t>
            </a:r>
            <a:r>
              <a:rPr lang="ga-IE" sz="2400" b="1" dirty="0">
                <a:solidFill>
                  <a:srgbClr val="00B050"/>
                </a:solidFill>
              </a:rPr>
              <a:t>l</a:t>
            </a:r>
            <a:r>
              <a:rPr lang="en-IE" sz="2400" b="1" dirty="0">
                <a:solidFill>
                  <a:srgbClr val="00B050"/>
                </a:solidFill>
              </a:rPr>
              <a:t>e</a:t>
            </a:r>
            <a:r>
              <a:rPr lang="en-GB" sz="2400" b="1" dirty="0">
                <a:solidFill>
                  <a:srgbClr val="00B050"/>
                </a:solidFill>
              </a:rPr>
              <a:t> </a:t>
            </a:r>
            <a:r>
              <a:rPr lang="en-GB" sz="2400" dirty="0"/>
              <a:t>le </a:t>
            </a:r>
            <a:r>
              <a:rPr lang="en-GB" sz="2400" b="1" dirty="0"/>
              <a:t>NADP</a:t>
            </a:r>
            <a:r>
              <a:rPr lang="en-GB" sz="2400" b="1" baseline="30000" dirty="0"/>
              <a:t>+</a:t>
            </a:r>
            <a:r>
              <a:rPr lang="en-GB" sz="2400" b="1" dirty="0"/>
              <a:t> </a:t>
            </a:r>
            <a:r>
              <a:rPr lang="en-GB" sz="2400" b="1" dirty="0">
                <a:sym typeface="Wingdings" panose="05000000000000000000" pitchFamily="2" charset="2"/>
              </a:rPr>
              <a:t></a:t>
            </a:r>
            <a:r>
              <a:rPr lang="en-GB" sz="2400" b="1" dirty="0"/>
              <a:t> NADP</a:t>
            </a:r>
            <a:r>
              <a:rPr lang="en-GB" sz="2400" baseline="30000" dirty="0"/>
              <a:t>-</a:t>
            </a:r>
            <a:endParaRPr lang="en-IE" sz="2400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2. </a:t>
            </a:r>
            <a:r>
              <a:rPr lang="en-GB" dirty="0"/>
              <a:t>Le </a:t>
            </a:r>
            <a:r>
              <a:rPr lang="en-GB" dirty="0" err="1"/>
              <a:t>fuinneamh</a:t>
            </a:r>
            <a:r>
              <a:rPr lang="en-GB" dirty="0"/>
              <a:t> an </a:t>
            </a:r>
            <a:r>
              <a:rPr lang="en-GB" dirty="0" err="1"/>
              <a:t>tsolais</a:t>
            </a:r>
            <a:r>
              <a:rPr lang="en-GB" dirty="0"/>
              <a:t> </a:t>
            </a:r>
            <a:r>
              <a:rPr lang="en-GB" dirty="0" err="1"/>
              <a:t>scoiltear</a:t>
            </a:r>
            <a:r>
              <a:rPr lang="en-GB" dirty="0"/>
              <a:t> </a:t>
            </a:r>
            <a:r>
              <a:rPr lang="en-GB" dirty="0" err="1"/>
              <a:t>uisce</a:t>
            </a:r>
            <a:r>
              <a:rPr lang="en-GB" dirty="0"/>
              <a:t>:</a:t>
            </a:r>
            <a:endParaRPr lang="en-IE" dirty="0"/>
          </a:p>
          <a:p>
            <a:pPr marL="0" indent="0">
              <a:buNone/>
            </a:pPr>
            <a:r>
              <a:rPr lang="en-GB" dirty="0"/>
              <a:t> </a:t>
            </a:r>
            <a:endParaRPr lang="en-IE" dirty="0"/>
          </a:p>
          <a:p>
            <a:pPr marL="0" indent="0">
              <a:buNone/>
            </a:pPr>
            <a:r>
              <a:rPr lang="en-GB" dirty="0">
                <a:solidFill>
                  <a:srgbClr val="D60093"/>
                </a:solidFill>
              </a:rPr>
              <a:t>                       </a:t>
            </a:r>
            <a:r>
              <a:rPr lang="en-GB" b="1" dirty="0">
                <a:solidFill>
                  <a:srgbClr val="D60093"/>
                </a:solidFill>
              </a:rPr>
              <a:t>(H</a:t>
            </a:r>
            <a:r>
              <a:rPr lang="en-GB" b="1" baseline="-25000" dirty="0">
                <a:solidFill>
                  <a:srgbClr val="D60093"/>
                </a:solidFill>
              </a:rPr>
              <a:t>2</a:t>
            </a:r>
            <a:r>
              <a:rPr lang="en-GB" b="1" dirty="0">
                <a:solidFill>
                  <a:srgbClr val="D60093"/>
                </a:solidFill>
              </a:rPr>
              <a:t>O  →  2H</a:t>
            </a:r>
            <a:r>
              <a:rPr lang="en-GB" b="1" baseline="30000" dirty="0">
                <a:solidFill>
                  <a:srgbClr val="D60093"/>
                </a:solidFill>
              </a:rPr>
              <a:t>+</a:t>
            </a:r>
            <a:r>
              <a:rPr lang="en-GB" b="1" dirty="0">
                <a:solidFill>
                  <a:srgbClr val="D60093"/>
                </a:solidFill>
              </a:rPr>
              <a:t>  + 2e</a:t>
            </a:r>
            <a:r>
              <a:rPr lang="en-GB" b="1" baseline="30000" dirty="0">
                <a:solidFill>
                  <a:srgbClr val="D60093"/>
                </a:solidFill>
              </a:rPr>
              <a:t>-</a:t>
            </a:r>
            <a:r>
              <a:rPr lang="en-GB" b="1" dirty="0">
                <a:solidFill>
                  <a:srgbClr val="D60093"/>
                </a:solidFill>
              </a:rPr>
              <a:t>  +  ½O</a:t>
            </a:r>
            <a:r>
              <a:rPr lang="en-GB" b="1" baseline="-25000" dirty="0">
                <a:solidFill>
                  <a:srgbClr val="D60093"/>
                </a:solidFill>
              </a:rPr>
              <a:t>2</a:t>
            </a:r>
            <a:r>
              <a:rPr lang="en-GB" b="1" dirty="0">
                <a:solidFill>
                  <a:srgbClr val="D60093"/>
                </a:solidFill>
              </a:rPr>
              <a:t>).</a:t>
            </a:r>
            <a:endParaRPr lang="en-IE" dirty="0">
              <a:solidFill>
                <a:srgbClr val="D60093"/>
              </a:solidFill>
            </a:endParaRPr>
          </a:p>
          <a:p>
            <a:pPr lvl="0"/>
            <a:r>
              <a:rPr lang="en-GB" sz="2800" dirty="0" err="1"/>
              <a:t>Ceanglaíonn</a:t>
            </a:r>
            <a:r>
              <a:rPr lang="en-GB" sz="2800" dirty="0"/>
              <a:t> </a:t>
            </a:r>
            <a:r>
              <a:rPr lang="en-GB" sz="2800" b="1" dirty="0" err="1">
                <a:solidFill>
                  <a:srgbClr val="00B050"/>
                </a:solidFill>
              </a:rPr>
              <a:t>Hidrigine</a:t>
            </a:r>
            <a:r>
              <a:rPr lang="en-GB" sz="2800" b="1" dirty="0">
                <a:solidFill>
                  <a:srgbClr val="00B050"/>
                </a:solidFill>
              </a:rPr>
              <a:t> (H+) </a:t>
            </a:r>
            <a:r>
              <a:rPr lang="en-GB" sz="2800" dirty="0"/>
              <a:t>ó </a:t>
            </a:r>
            <a:r>
              <a:rPr lang="en-GB" sz="2800" dirty="0" err="1"/>
              <a:t>scoilteadh</a:t>
            </a:r>
            <a:r>
              <a:rPr lang="en-GB" sz="2800" dirty="0"/>
              <a:t> an </a:t>
            </a:r>
            <a:r>
              <a:rPr lang="en-GB" sz="2800" dirty="0" err="1"/>
              <a:t>uisce</a:t>
            </a:r>
            <a:r>
              <a:rPr lang="en-GB" sz="2800" dirty="0"/>
              <a:t> leis an NADP</a:t>
            </a:r>
            <a:r>
              <a:rPr lang="en-GB" sz="2800" baseline="30000" dirty="0"/>
              <a:t>-</a:t>
            </a:r>
            <a:r>
              <a:rPr lang="en-GB" sz="2800" dirty="0"/>
              <a:t> </a:t>
            </a:r>
            <a:r>
              <a:rPr lang="en-GB" sz="2800" dirty="0" err="1"/>
              <a:t>chun</a:t>
            </a:r>
            <a:r>
              <a:rPr lang="en-GB" sz="2800" dirty="0"/>
              <a:t> </a:t>
            </a:r>
            <a:r>
              <a:rPr lang="en-GB" sz="2800" b="1" dirty="0"/>
              <a:t>NADPH</a:t>
            </a:r>
            <a:r>
              <a:rPr lang="en-GB" sz="2800" dirty="0"/>
              <a:t> a </a:t>
            </a:r>
            <a:r>
              <a:rPr lang="en-GB" sz="2800" dirty="0" err="1"/>
              <a:t>dhéanamh</a:t>
            </a:r>
            <a:r>
              <a:rPr lang="en-GB" sz="2800" dirty="0"/>
              <a:t>.  </a:t>
            </a:r>
            <a:endParaRPr lang="en-IE" sz="2800" dirty="0"/>
          </a:p>
          <a:p>
            <a:pPr lvl="0"/>
            <a:r>
              <a:rPr lang="en-GB" sz="2800" dirty="0" err="1"/>
              <a:t>Téann</a:t>
            </a:r>
            <a:r>
              <a:rPr lang="en-GB" sz="2800" dirty="0"/>
              <a:t> </a:t>
            </a:r>
            <a:r>
              <a:rPr lang="en-GB" sz="2800" dirty="0" err="1"/>
              <a:t>cuid</a:t>
            </a:r>
            <a:r>
              <a:rPr lang="en-GB" sz="2800" dirty="0"/>
              <a:t> de </a:t>
            </a:r>
            <a:r>
              <a:rPr lang="en-GB" sz="2800" b="1" dirty="0" err="1">
                <a:solidFill>
                  <a:srgbClr val="00B050"/>
                </a:solidFill>
              </a:rPr>
              <a:t>na</a:t>
            </a:r>
            <a:r>
              <a:rPr lang="en-GB" sz="2800" b="1" dirty="0">
                <a:solidFill>
                  <a:srgbClr val="00B050"/>
                </a:solidFill>
              </a:rPr>
              <a:t> </a:t>
            </a:r>
            <a:r>
              <a:rPr lang="en-GB" sz="2800" b="1" dirty="0" err="1">
                <a:solidFill>
                  <a:srgbClr val="00B050"/>
                </a:solidFill>
              </a:rPr>
              <a:t>leictreoin</a:t>
            </a:r>
            <a:r>
              <a:rPr lang="en-GB" sz="2800" b="1" dirty="0">
                <a:solidFill>
                  <a:srgbClr val="00B050"/>
                </a:solidFill>
              </a:rPr>
              <a:t> </a:t>
            </a:r>
            <a:r>
              <a:rPr lang="en-GB" sz="2800" dirty="0" err="1"/>
              <a:t>ar</a:t>
            </a:r>
            <a:r>
              <a:rPr lang="en-GB" sz="2800" dirty="0"/>
              <a:t> </a:t>
            </a:r>
            <a:r>
              <a:rPr lang="en-GB" sz="2800" dirty="0" err="1"/>
              <a:t>ais</a:t>
            </a:r>
            <a:r>
              <a:rPr lang="en-GB" sz="2800" dirty="0"/>
              <a:t> go an </a:t>
            </a:r>
            <a:r>
              <a:rPr lang="en-GB" sz="2800" dirty="0" err="1"/>
              <a:t>chlóraifill</a:t>
            </a:r>
            <a:r>
              <a:rPr lang="en-GB" sz="2800" dirty="0"/>
              <a:t> </a:t>
            </a:r>
            <a:r>
              <a:rPr lang="en-GB" sz="2800" dirty="0" err="1"/>
              <a:t>chun</a:t>
            </a:r>
            <a:r>
              <a:rPr lang="en-GB" sz="2800" dirty="0"/>
              <a:t> </a:t>
            </a:r>
            <a:r>
              <a:rPr lang="en-GB" sz="2800" dirty="0" err="1"/>
              <a:t>áit</a:t>
            </a:r>
            <a:r>
              <a:rPr lang="en-GB" sz="2800" dirty="0"/>
              <a:t> </a:t>
            </a:r>
            <a:r>
              <a:rPr lang="en-GB" sz="2800" dirty="0" err="1"/>
              <a:t>na</a:t>
            </a:r>
            <a:r>
              <a:rPr lang="en-GB" sz="2800" dirty="0"/>
              <a:t> </a:t>
            </a:r>
            <a:r>
              <a:rPr lang="en-GB" sz="2800" dirty="0" err="1"/>
              <a:t>leictreon</a:t>
            </a:r>
            <a:r>
              <a:rPr lang="en-GB" sz="2800" dirty="0"/>
              <a:t> a </a:t>
            </a:r>
            <a:r>
              <a:rPr lang="en-GB" sz="2800" dirty="0" err="1"/>
              <a:t>cailleadh</a:t>
            </a:r>
            <a:r>
              <a:rPr lang="en-GB" sz="2800" dirty="0"/>
              <a:t> a </a:t>
            </a:r>
            <a:r>
              <a:rPr lang="en-GB" sz="2800" dirty="0" err="1"/>
              <a:t>thógáil</a:t>
            </a:r>
            <a:r>
              <a:rPr lang="en-GB" sz="2800" dirty="0"/>
              <a:t>.</a:t>
            </a:r>
            <a:endParaRPr lang="en-IE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915816" y="3115448"/>
            <a:ext cx="2808312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rgbClr val="0070C0"/>
                </a:solidFill>
              </a:rPr>
              <a:t>scoilteadh</a:t>
            </a:r>
            <a:r>
              <a:rPr lang="en-GB" sz="2400" b="1" dirty="0">
                <a:solidFill>
                  <a:srgbClr val="0070C0"/>
                </a:solidFill>
              </a:rPr>
              <a:t> an t-</a:t>
            </a:r>
            <a:r>
              <a:rPr lang="en-GB" sz="2400" b="1" dirty="0" err="1">
                <a:solidFill>
                  <a:srgbClr val="0070C0"/>
                </a:solidFill>
              </a:rPr>
              <a:t>uisce</a:t>
            </a:r>
            <a:endParaRPr lang="en-IE" sz="2400" b="1" dirty="0">
              <a:solidFill>
                <a:srgbClr val="0070C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314900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2050" name="Picture 2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872000" y="-279312"/>
            <a:ext cx="5400000" cy="72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71800" y="2951356"/>
            <a:ext cx="1152128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Clóraifill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044803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>
            <a:normAutofit/>
          </a:bodyPr>
          <a:lstStyle/>
          <a:p>
            <a:pPr algn="l"/>
            <a:r>
              <a:rPr lang="en-IE" sz="6000" b="1" dirty="0" err="1">
                <a:solidFill>
                  <a:srgbClr val="FF0000"/>
                </a:solidFill>
              </a:rPr>
              <a:t>Cén</a:t>
            </a:r>
            <a:r>
              <a:rPr lang="en-IE" sz="6000" b="1" dirty="0">
                <a:solidFill>
                  <a:srgbClr val="FF0000"/>
                </a:solidFill>
              </a:rPr>
              <a:t> F</a:t>
            </a:r>
            <a:r>
              <a:rPr lang="ga-IE" sz="6000" b="1" dirty="0">
                <a:solidFill>
                  <a:srgbClr val="FF0000"/>
                </a:solidFill>
              </a:rPr>
              <a:t>á</a:t>
            </a:r>
            <a:r>
              <a:rPr lang="en-IE" sz="6000" b="1" dirty="0" err="1">
                <a:solidFill>
                  <a:srgbClr val="FF0000"/>
                </a:solidFill>
              </a:rPr>
              <a:t>th</a:t>
            </a:r>
            <a:r>
              <a:rPr lang="en-IE" sz="6000" b="1" dirty="0">
                <a:solidFill>
                  <a:srgbClr val="FF0000"/>
                </a:solidFill>
              </a:rPr>
              <a:t>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60848"/>
            <a:ext cx="8892480" cy="4608512"/>
          </a:xfrm>
        </p:spPr>
        <p:txBody>
          <a:bodyPr>
            <a:normAutofit/>
          </a:bodyPr>
          <a:lstStyle/>
          <a:p>
            <a:r>
              <a:rPr lang="en-IE" b="1" dirty="0" err="1">
                <a:solidFill>
                  <a:srgbClr val="D60093"/>
                </a:solidFill>
              </a:rPr>
              <a:t>Fuinneamh</a:t>
            </a:r>
            <a:r>
              <a:rPr lang="en-IE" dirty="0"/>
              <a:t> ag </a:t>
            </a:r>
            <a:r>
              <a:rPr lang="en-IE" dirty="0" err="1"/>
              <a:t>teastáil</a:t>
            </a:r>
            <a:r>
              <a:rPr lang="en-IE" dirty="0"/>
              <a:t> ó </a:t>
            </a:r>
            <a:r>
              <a:rPr lang="en-IE" dirty="0" err="1"/>
              <a:t>gach</a:t>
            </a:r>
            <a:r>
              <a:rPr lang="en-IE" dirty="0"/>
              <a:t> </a:t>
            </a:r>
            <a:r>
              <a:rPr lang="en-IE" dirty="0" err="1"/>
              <a:t>orgána</a:t>
            </a:r>
            <a:r>
              <a:rPr lang="ga-IE" dirty="0"/>
              <a:t>c</a:t>
            </a:r>
            <a:r>
              <a:rPr lang="en-IE" dirty="0"/>
              <a:t>h.</a:t>
            </a:r>
          </a:p>
          <a:p>
            <a:r>
              <a:rPr lang="en-IE" dirty="0" err="1"/>
              <a:t>Braitheann</a:t>
            </a:r>
            <a:r>
              <a:rPr lang="en-IE" dirty="0"/>
              <a:t> </a:t>
            </a:r>
            <a:r>
              <a:rPr lang="en-IE" dirty="0" err="1"/>
              <a:t>gach</a:t>
            </a:r>
            <a:r>
              <a:rPr lang="en-IE" dirty="0"/>
              <a:t> </a:t>
            </a:r>
            <a:r>
              <a:rPr lang="en-IE" dirty="0" err="1"/>
              <a:t>ní</a:t>
            </a:r>
            <a:r>
              <a:rPr lang="en-IE" dirty="0"/>
              <a:t> </a:t>
            </a:r>
            <a:r>
              <a:rPr lang="en-IE" dirty="0" err="1"/>
              <a:t>beo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phlandaí</a:t>
            </a:r>
            <a:r>
              <a:rPr lang="en-IE" dirty="0"/>
              <a:t> </a:t>
            </a:r>
            <a:r>
              <a:rPr lang="en-IE" dirty="0" err="1"/>
              <a:t>glasa</a:t>
            </a:r>
            <a:r>
              <a:rPr lang="en-IE" dirty="0"/>
              <a:t>, (</a:t>
            </a:r>
            <a:r>
              <a:rPr lang="en-IE" b="1" dirty="0">
                <a:solidFill>
                  <a:srgbClr val="FF0000"/>
                </a:solidFill>
              </a:rPr>
              <a:t>bun an   </a:t>
            </a:r>
            <a:r>
              <a:rPr lang="en-IE" b="1" dirty="0" err="1">
                <a:solidFill>
                  <a:srgbClr val="FF0000"/>
                </a:solidFill>
              </a:rPr>
              <a:t>bhiashlabhra</a:t>
            </a:r>
            <a:r>
              <a:rPr lang="en-IE" dirty="0"/>
              <a:t>)</a:t>
            </a:r>
          </a:p>
          <a:p>
            <a:r>
              <a:rPr lang="en-IE" dirty="0" err="1"/>
              <a:t>Úsáideann</a:t>
            </a:r>
            <a:r>
              <a:rPr lang="en-IE" dirty="0"/>
              <a:t> </a:t>
            </a:r>
            <a:r>
              <a:rPr lang="en-IE" dirty="0" err="1"/>
              <a:t>rudaí</a:t>
            </a:r>
            <a:r>
              <a:rPr lang="en-IE" dirty="0"/>
              <a:t> </a:t>
            </a:r>
            <a:r>
              <a:rPr lang="en-IE" dirty="0" err="1"/>
              <a:t>beo</a:t>
            </a:r>
            <a:r>
              <a:rPr lang="en-IE" dirty="0"/>
              <a:t> an </a:t>
            </a:r>
            <a:r>
              <a:rPr lang="en-IE" b="1" dirty="0">
                <a:solidFill>
                  <a:srgbClr val="D60093"/>
                </a:solidFill>
              </a:rPr>
              <a:t>OCSAIGIN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/>
              <a:t>a </a:t>
            </a:r>
            <a:r>
              <a:rPr lang="en-IE" dirty="0" err="1"/>
              <a:t>dhéantar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bhfótaisintéis</a:t>
            </a:r>
            <a:r>
              <a:rPr lang="en-IE" dirty="0"/>
              <a:t> do _____________</a:t>
            </a:r>
          </a:p>
          <a:p>
            <a:r>
              <a:rPr lang="en-IE" dirty="0" err="1"/>
              <a:t>Plandaí</a:t>
            </a:r>
            <a:r>
              <a:rPr lang="en-IE" dirty="0"/>
              <a:t> </a:t>
            </a:r>
            <a:r>
              <a:rPr lang="en-IE" dirty="0" err="1"/>
              <a:t>glasa</a:t>
            </a:r>
            <a:r>
              <a:rPr lang="en-IE" dirty="0"/>
              <a:t> in </a:t>
            </a:r>
            <a:r>
              <a:rPr lang="en-IE" dirty="0" err="1"/>
              <a:t>ann</a:t>
            </a:r>
            <a:r>
              <a:rPr lang="en-IE" dirty="0"/>
              <a:t> </a:t>
            </a:r>
            <a:r>
              <a:rPr lang="en-IE" b="1" dirty="0" err="1">
                <a:solidFill>
                  <a:srgbClr val="D60093"/>
                </a:solidFill>
              </a:rPr>
              <a:t>carbaihiodráití</a:t>
            </a:r>
            <a:r>
              <a:rPr lang="en-IE" b="1" dirty="0">
                <a:solidFill>
                  <a:srgbClr val="D60093"/>
                </a:solidFill>
              </a:rPr>
              <a:t> (__________) </a:t>
            </a:r>
            <a:r>
              <a:rPr lang="en-IE" dirty="0"/>
              <a:t>a </a:t>
            </a:r>
            <a:r>
              <a:rPr lang="en-IE" dirty="0" err="1"/>
              <a:t>dhéanamh</a:t>
            </a:r>
            <a:r>
              <a:rPr lang="en-IE" dirty="0"/>
              <a:t> ó </a:t>
            </a:r>
            <a:r>
              <a:rPr lang="en-IE" dirty="0">
                <a:solidFill>
                  <a:srgbClr val="FF0000"/>
                </a:solidFill>
              </a:rPr>
              <a:t>c</a:t>
            </a:r>
            <a:r>
              <a:rPr lang="ga-IE" dirty="0">
                <a:solidFill>
                  <a:srgbClr val="FF0000"/>
                </a:solidFill>
              </a:rPr>
              <a:t>h</a:t>
            </a:r>
            <a:r>
              <a:rPr lang="en-IE" dirty="0" err="1">
                <a:solidFill>
                  <a:srgbClr val="FF0000"/>
                </a:solidFill>
              </a:rPr>
              <a:t>eimiceáin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/>
              <a:t>shimplí</a:t>
            </a:r>
            <a:r>
              <a:rPr lang="en-IE" dirty="0"/>
              <a:t> &amp; </a:t>
            </a:r>
            <a:r>
              <a:rPr lang="en-IE" dirty="0" err="1"/>
              <a:t>fuinneamh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gréine</a:t>
            </a:r>
            <a:r>
              <a:rPr lang="en-IE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2050" name="Picture 2" descr="http://thumb101.shutterstock.com/display_pic_with_logo/286606/313720547/stock-photo-green-leaves-in-the-forest-with-sun-flare-3137205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88640"/>
            <a:ext cx="4896544" cy="1853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03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934407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en-IE" b="1" u="sng" dirty="0" err="1">
                <a:solidFill>
                  <a:srgbClr val="FF0000"/>
                </a:solidFill>
              </a:rPr>
              <a:t>Torthaí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r>
              <a:rPr lang="en-IE" b="1" u="sng" dirty="0" err="1">
                <a:solidFill>
                  <a:srgbClr val="FF0000"/>
                </a:solidFill>
              </a:rPr>
              <a:t>Chéim</a:t>
            </a:r>
            <a:r>
              <a:rPr lang="en-IE" b="1" u="sng" dirty="0">
                <a:solidFill>
                  <a:srgbClr val="FF0000"/>
                </a:solidFill>
              </a:rPr>
              <a:t> an </a:t>
            </a:r>
            <a:r>
              <a:rPr lang="en-IE" b="1" u="sng" dirty="0" err="1">
                <a:solidFill>
                  <a:srgbClr val="FF0000"/>
                </a:solidFill>
              </a:rPr>
              <a:t>tSolais</a:t>
            </a:r>
            <a:r>
              <a:rPr lang="en-IE" b="1" dirty="0">
                <a:solidFill>
                  <a:srgbClr val="FF0000"/>
                </a:solidFill>
              </a:rPr>
              <a:t/>
            </a:r>
            <a:br>
              <a:rPr lang="en-IE" b="1" dirty="0">
                <a:solidFill>
                  <a:srgbClr val="FF0000"/>
                </a:solidFill>
              </a:rPr>
            </a:br>
            <a:r>
              <a:rPr lang="en-GB" b="1" dirty="0" err="1"/>
              <a:t>Torthaí</a:t>
            </a:r>
            <a:r>
              <a:rPr lang="en-GB" b="1" dirty="0"/>
              <a:t> =  </a:t>
            </a:r>
            <a:r>
              <a:rPr lang="en-GB" b="1" dirty="0">
                <a:solidFill>
                  <a:srgbClr val="D60093"/>
                </a:solidFill>
              </a:rPr>
              <a:t>ATP</a:t>
            </a:r>
            <a:r>
              <a:rPr lang="en-GB" dirty="0"/>
              <a:t>, </a:t>
            </a:r>
            <a:r>
              <a:rPr lang="en-GB" b="1" dirty="0"/>
              <a:t>NADPH</a:t>
            </a:r>
            <a:r>
              <a:rPr lang="en-GB" dirty="0"/>
              <a:t> &amp; </a:t>
            </a:r>
            <a:r>
              <a:rPr lang="en-GB" b="1" dirty="0">
                <a:solidFill>
                  <a:srgbClr val="D60093"/>
                </a:solidFill>
              </a:rPr>
              <a:t>O₂</a:t>
            </a:r>
            <a:r>
              <a:rPr lang="en-GB" dirty="0"/>
              <a:t> </a:t>
            </a:r>
            <a:r>
              <a:rPr lang="en-GB" dirty="0" err="1"/>
              <a:t>déanta</a:t>
            </a:r>
            <a:r>
              <a:rPr lang="en-IE" dirty="0"/>
              <a:t/>
            </a:r>
            <a:br>
              <a:rPr lang="en-IE" dirty="0"/>
            </a:b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9218" name="Picture 2" descr="http://thumb1.shutterstock.com/display_pic_with_logo/800989/195547658/stock-photo-photosynthesis-of-a-tree-drawn-with-chalk-on-a-blackboard-1955476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708920"/>
            <a:ext cx="4286250" cy="305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3168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(b)</a:t>
            </a:r>
            <a:r>
              <a:rPr lang="en-GB" b="1" u="sng" dirty="0">
                <a:solidFill>
                  <a:srgbClr val="FF0000"/>
                </a:solidFill>
              </a:rPr>
              <a:t>An </a:t>
            </a:r>
            <a:r>
              <a:rPr lang="en-GB" b="1" u="sng" dirty="0" err="1">
                <a:solidFill>
                  <a:srgbClr val="FF0000"/>
                </a:solidFill>
              </a:rPr>
              <a:t>Chéim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en-GB" b="1" u="sng" dirty="0" err="1">
                <a:solidFill>
                  <a:srgbClr val="FF0000"/>
                </a:solidFill>
              </a:rPr>
              <a:t>Dhorcha</a:t>
            </a:r>
            <a:r>
              <a:rPr lang="en-GB" b="1" u="sng" dirty="0">
                <a:solidFill>
                  <a:srgbClr val="FF0000"/>
                </a:solidFill>
              </a:rPr>
              <a:t>/Sholas-</a:t>
            </a:r>
            <a:r>
              <a:rPr lang="en-GB" b="1" u="sng" dirty="0" err="1">
                <a:solidFill>
                  <a:srgbClr val="FF0000"/>
                </a:solidFill>
              </a:rPr>
              <a:t>Neamhspleách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46" y="3717032"/>
            <a:ext cx="9036853" cy="5256584"/>
          </a:xfrm>
        </p:spPr>
        <p:txBody>
          <a:bodyPr>
            <a:normAutofit/>
          </a:bodyPr>
          <a:lstStyle/>
          <a:p>
            <a:r>
              <a:rPr lang="en-GB" dirty="0" err="1" smtClean="0"/>
              <a:t>Dí</a:t>
            </a:r>
            <a:r>
              <a:rPr lang="ga-IE" dirty="0" smtClean="0"/>
              <a:t>-</a:t>
            </a:r>
            <a:r>
              <a:rPr lang="en-GB" dirty="0" err="1" smtClean="0"/>
              <a:t>ocsaídítear</a:t>
            </a:r>
            <a:r>
              <a:rPr lang="en-GB" dirty="0" smtClean="0"/>
              <a:t> </a:t>
            </a:r>
            <a:r>
              <a:rPr lang="en-GB" b="1" dirty="0" err="1"/>
              <a:t>móilín</a:t>
            </a:r>
            <a:r>
              <a:rPr lang="en-GB" b="1" dirty="0"/>
              <a:t> CO</a:t>
            </a:r>
            <a:r>
              <a:rPr lang="en-GB" b="1" baseline="-25000" dirty="0"/>
              <a:t>2,  </a:t>
            </a:r>
            <a:r>
              <a:rPr lang="en-GB" dirty="0" err="1"/>
              <a:t>tr</a:t>
            </a:r>
            <a:r>
              <a:rPr lang="ga-IE" dirty="0"/>
              <a:t>í</a:t>
            </a:r>
            <a:r>
              <a:rPr lang="en-GB" dirty="0"/>
              <a:t> </a:t>
            </a:r>
            <a:r>
              <a:rPr lang="en-GB" dirty="0" err="1"/>
              <a:t>hidrigin</a:t>
            </a:r>
            <a:r>
              <a:rPr lang="en-GB" dirty="0"/>
              <a:t> (ó NADPH) a </a:t>
            </a:r>
            <a:r>
              <a:rPr lang="en-GB" dirty="0" err="1"/>
              <a:t>chur</a:t>
            </a:r>
            <a:r>
              <a:rPr lang="en-GB" dirty="0"/>
              <a:t> leis </a:t>
            </a:r>
            <a:r>
              <a:rPr lang="en-GB" dirty="0" err="1"/>
              <a:t>chun</a:t>
            </a:r>
            <a:r>
              <a:rPr lang="en-GB" dirty="0"/>
              <a:t> (</a:t>
            </a:r>
            <a:r>
              <a:rPr lang="en-GB" dirty="0" err="1"/>
              <a:t>glúcós</a:t>
            </a:r>
            <a:r>
              <a:rPr lang="en-GB" dirty="0"/>
              <a:t>) </a:t>
            </a:r>
            <a:r>
              <a:rPr lang="en-GB" b="1" dirty="0">
                <a:solidFill>
                  <a:srgbClr val="D60093"/>
                </a:solidFill>
              </a:rPr>
              <a:t>C</a:t>
            </a:r>
            <a:r>
              <a:rPr lang="en-GB" b="1" baseline="-25000" dirty="0">
                <a:solidFill>
                  <a:srgbClr val="D60093"/>
                </a:solidFill>
              </a:rPr>
              <a:t>6</a:t>
            </a:r>
            <a:r>
              <a:rPr lang="en-GB" b="1" dirty="0">
                <a:solidFill>
                  <a:srgbClr val="D60093"/>
                </a:solidFill>
              </a:rPr>
              <a:t>H</a:t>
            </a:r>
            <a:r>
              <a:rPr lang="en-GB" b="1" baseline="-25000" dirty="0">
                <a:solidFill>
                  <a:srgbClr val="D60093"/>
                </a:solidFill>
              </a:rPr>
              <a:t>12</a:t>
            </a:r>
            <a:r>
              <a:rPr lang="en-GB" b="1" dirty="0">
                <a:solidFill>
                  <a:srgbClr val="D60093"/>
                </a:solidFill>
              </a:rPr>
              <a:t>O</a:t>
            </a:r>
            <a:r>
              <a:rPr lang="en-GB" b="1" baseline="-25000" dirty="0">
                <a:solidFill>
                  <a:srgbClr val="D60093"/>
                </a:solidFill>
              </a:rPr>
              <a:t>6 </a:t>
            </a:r>
            <a:r>
              <a:rPr lang="en-GB" dirty="0"/>
              <a:t>a </a:t>
            </a:r>
            <a:r>
              <a:rPr lang="en-GB" dirty="0" err="1"/>
              <a:t>dhéanamh</a:t>
            </a:r>
            <a:r>
              <a:rPr lang="en-GB" dirty="0"/>
              <a:t>.</a:t>
            </a:r>
            <a:endParaRPr lang="en-IE" dirty="0"/>
          </a:p>
          <a:p>
            <a:pPr lvl="0"/>
            <a:r>
              <a:rPr lang="en-GB" dirty="0" err="1"/>
              <a:t>Tá</a:t>
            </a:r>
            <a:r>
              <a:rPr lang="en-GB" dirty="0"/>
              <a:t> </a:t>
            </a:r>
            <a:r>
              <a:rPr lang="en-GB" dirty="0" err="1"/>
              <a:t>gá</a:t>
            </a:r>
            <a:r>
              <a:rPr lang="en-GB" dirty="0"/>
              <a:t> le </a:t>
            </a:r>
            <a:r>
              <a:rPr lang="en-GB" dirty="0" err="1"/>
              <a:t>fuinneamh</a:t>
            </a:r>
            <a:r>
              <a:rPr lang="en-GB" dirty="0"/>
              <a:t> don </a:t>
            </a:r>
            <a:r>
              <a:rPr lang="en-GB" dirty="0" err="1"/>
              <a:t>phróiseas</a:t>
            </a:r>
            <a:r>
              <a:rPr lang="en-GB" dirty="0"/>
              <a:t> </a:t>
            </a:r>
            <a:r>
              <a:rPr lang="en-GB" dirty="0" err="1"/>
              <a:t>seo</a:t>
            </a:r>
            <a:r>
              <a:rPr lang="en-GB" dirty="0"/>
              <a:t>, </a:t>
            </a:r>
            <a:r>
              <a:rPr lang="en-GB" dirty="0" err="1"/>
              <a:t>fuinneamh</a:t>
            </a:r>
            <a:r>
              <a:rPr lang="en-GB" dirty="0"/>
              <a:t> a </a:t>
            </a:r>
            <a:r>
              <a:rPr lang="en-GB" dirty="0" err="1"/>
              <a:t>thagann</a:t>
            </a:r>
            <a:r>
              <a:rPr lang="en-GB" dirty="0"/>
              <a:t> </a:t>
            </a:r>
            <a:r>
              <a:rPr lang="en-GB" dirty="0" err="1"/>
              <a:t>ón</a:t>
            </a:r>
            <a:r>
              <a:rPr lang="en-GB" dirty="0"/>
              <a:t> _______ a </a:t>
            </a:r>
            <a:r>
              <a:rPr lang="ga-IE" dirty="0" err="1"/>
              <a:t>rinnea</a:t>
            </a:r>
            <a:r>
              <a:rPr lang="en-GB" dirty="0"/>
              <a:t>dh I </a:t>
            </a:r>
            <a:r>
              <a:rPr lang="en-GB" dirty="0" err="1"/>
              <a:t>gcéim</a:t>
            </a:r>
            <a:r>
              <a:rPr lang="en-GB" dirty="0"/>
              <a:t> an </a:t>
            </a:r>
            <a:r>
              <a:rPr lang="en-GB" dirty="0" err="1"/>
              <a:t>tsolais</a:t>
            </a:r>
            <a:r>
              <a:rPr lang="en-GB" dirty="0"/>
              <a:t>.</a:t>
            </a:r>
            <a:endParaRPr lang="en-IE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412775"/>
            <a:ext cx="4861342" cy="206210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200" b="1" u="sng" dirty="0" err="1">
                <a:solidFill>
                  <a:srgbClr val="00B050"/>
                </a:solidFill>
              </a:rPr>
              <a:t>Suíomh</a:t>
            </a:r>
            <a:r>
              <a:rPr lang="en-GB" sz="3200" b="1" dirty="0">
                <a:solidFill>
                  <a:srgbClr val="00B050"/>
                </a:solidFill>
              </a:rPr>
              <a:t>:</a:t>
            </a:r>
            <a:r>
              <a:rPr lang="en-GB" sz="3200" dirty="0"/>
              <a:t> </a:t>
            </a:r>
            <a:r>
              <a:rPr lang="en-GB" sz="3200" b="1" dirty="0" err="1">
                <a:solidFill>
                  <a:srgbClr val="00B050"/>
                </a:solidFill>
              </a:rPr>
              <a:t>Clóraplastaí</a:t>
            </a:r>
            <a:r>
              <a:rPr lang="en-GB" sz="3200" b="1" dirty="0">
                <a:solidFill>
                  <a:srgbClr val="00B050"/>
                </a:solidFill>
              </a:rPr>
              <a:t> </a:t>
            </a:r>
            <a:r>
              <a:rPr lang="en-GB" sz="3200" b="1" dirty="0" err="1">
                <a:solidFill>
                  <a:srgbClr val="00B050"/>
                </a:solidFill>
              </a:rPr>
              <a:t>na</a:t>
            </a:r>
            <a:r>
              <a:rPr lang="en-GB" sz="3200" b="1" dirty="0">
                <a:solidFill>
                  <a:srgbClr val="00B050"/>
                </a:solidFill>
              </a:rPr>
              <a:t> </a:t>
            </a:r>
            <a:r>
              <a:rPr lang="ga-IE" sz="3200" b="1" dirty="0" err="1">
                <a:solidFill>
                  <a:srgbClr val="00B050"/>
                </a:solidFill>
              </a:rPr>
              <a:t>gc</a:t>
            </a:r>
            <a:r>
              <a:rPr lang="en-GB" sz="3200" b="1" dirty="0" err="1">
                <a:solidFill>
                  <a:srgbClr val="00B050"/>
                </a:solidFill>
              </a:rPr>
              <a:t>eall</a:t>
            </a:r>
            <a:r>
              <a:rPr lang="en-GB" sz="3200" b="1" dirty="0">
                <a:solidFill>
                  <a:srgbClr val="00B050"/>
                </a:solidFill>
              </a:rPr>
              <a:t> (</a:t>
            </a:r>
            <a:r>
              <a:rPr lang="en-GB" sz="3200" b="1" dirty="0" err="1">
                <a:solidFill>
                  <a:srgbClr val="00B050"/>
                </a:solidFill>
              </a:rPr>
              <a:t>str</a:t>
            </a:r>
            <a:r>
              <a:rPr lang="ga-IE" sz="3200" b="1" dirty="0">
                <a:solidFill>
                  <a:srgbClr val="00B050"/>
                </a:solidFill>
              </a:rPr>
              <a:t>ó</a:t>
            </a:r>
            <a:r>
              <a:rPr lang="en-GB" sz="3200" b="1" dirty="0">
                <a:solidFill>
                  <a:srgbClr val="00B050"/>
                </a:solidFill>
              </a:rPr>
              <a:t>ma).</a:t>
            </a:r>
            <a:endParaRPr lang="en-IE" sz="3200" b="1" dirty="0">
              <a:solidFill>
                <a:srgbClr val="00B050"/>
              </a:solidFill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GB" sz="3200" dirty="0" err="1">
                <a:solidFill>
                  <a:srgbClr val="0070C0"/>
                </a:solidFill>
              </a:rPr>
              <a:t>Níl</a:t>
            </a:r>
            <a:r>
              <a:rPr lang="en-GB" sz="3200" dirty="0">
                <a:solidFill>
                  <a:srgbClr val="0070C0"/>
                </a:solidFill>
              </a:rPr>
              <a:t> </a:t>
            </a:r>
            <a:r>
              <a:rPr lang="en-GB" sz="3200" dirty="0" err="1">
                <a:solidFill>
                  <a:srgbClr val="0070C0"/>
                </a:solidFill>
              </a:rPr>
              <a:t>gá</a:t>
            </a:r>
            <a:r>
              <a:rPr lang="en-GB" sz="3200" dirty="0">
                <a:solidFill>
                  <a:srgbClr val="0070C0"/>
                </a:solidFill>
              </a:rPr>
              <a:t> le </a:t>
            </a:r>
            <a:r>
              <a:rPr lang="en-GB" sz="3200" dirty="0" err="1">
                <a:solidFill>
                  <a:srgbClr val="0070C0"/>
                </a:solidFill>
              </a:rPr>
              <a:t>solas</a:t>
            </a:r>
            <a:r>
              <a:rPr lang="en-GB" sz="3200" dirty="0">
                <a:solidFill>
                  <a:srgbClr val="0070C0"/>
                </a:solidFill>
              </a:rPr>
              <a:t>.</a:t>
            </a:r>
            <a:endParaRPr lang="en-IE" sz="3200" dirty="0">
              <a:solidFill>
                <a:srgbClr val="0070C0"/>
              </a:solidFill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GB" sz="3200" dirty="0" err="1">
                <a:solidFill>
                  <a:srgbClr val="0070C0"/>
                </a:solidFill>
              </a:rPr>
              <a:t>Déantar</a:t>
            </a:r>
            <a:r>
              <a:rPr lang="en-GB" sz="3200" dirty="0">
                <a:solidFill>
                  <a:srgbClr val="0070C0"/>
                </a:solidFill>
              </a:rPr>
              <a:t> an </a:t>
            </a:r>
            <a:r>
              <a:rPr lang="en-GB" sz="3200" b="1" u="sng" dirty="0" err="1">
                <a:solidFill>
                  <a:srgbClr val="0070C0"/>
                </a:solidFill>
              </a:rPr>
              <a:t>glúcós</a:t>
            </a:r>
            <a:r>
              <a:rPr lang="en-GB" sz="3200" dirty="0">
                <a:solidFill>
                  <a:srgbClr val="0070C0"/>
                </a:solidFill>
              </a:rPr>
              <a:t>.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10242" name="Picture 2" descr="http://thumb101.shutterstock.com/display_pic_with_logo/285820/285820,1238533389,3/stock-photo-the-isolated-d-model-of-glucose-on-a-white-background-2770823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0"/>
          <a:stretch/>
        </p:blipFill>
        <p:spPr bwMode="auto">
          <a:xfrm>
            <a:off x="4499992" y="1075812"/>
            <a:ext cx="4286250" cy="264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372200" y="3212976"/>
            <a:ext cx="93610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Glúcós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7067395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184" y="260648"/>
            <a:ext cx="8229600" cy="1143000"/>
          </a:xfrm>
        </p:spPr>
        <p:txBody>
          <a:bodyPr/>
          <a:lstStyle/>
          <a:p>
            <a:r>
              <a:rPr lang="en-IE" b="1" dirty="0" err="1">
                <a:solidFill>
                  <a:srgbClr val="FF0000"/>
                </a:solidFill>
              </a:rPr>
              <a:t>Deireadh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ga-IE" b="1" dirty="0" smtClean="0">
                <a:solidFill>
                  <a:srgbClr val="FF0000"/>
                </a:solidFill>
              </a:rPr>
              <a:t>n</a:t>
            </a:r>
            <a:r>
              <a:rPr lang="en-IE" b="1" dirty="0" smtClean="0">
                <a:solidFill>
                  <a:srgbClr val="FF0000"/>
                </a:solidFill>
              </a:rPr>
              <a:t>a </a:t>
            </a:r>
            <a:r>
              <a:rPr lang="en-IE" b="1" dirty="0" err="1">
                <a:solidFill>
                  <a:srgbClr val="FF0000"/>
                </a:solidFill>
              </a:rPr>
              <a:t>Céime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Dorcha</a:t>
            </a:r>
            <a:r>
              <a:rPr lang="en-IE" b="1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313384"/>
            <a:ext cx="7513661" cy="5544616"/>
          </a:xfrm>
        </p:spPr>
        <p:txBody>
          <a:bodyPr/>
          <a:lstStyle/>
          <a:p>
            <a:pPr marL="0" indent="0">
              <a:buNone/>
            </a:pPr>
            <a:endParaRPr lang="en-GB" b="1" u="sng" dirty="0"/>
          </a:p>
          <a:p>
            <a:pPr marL="0" indent="0">
              <a:buNone/>
            </a:pPr>
            <a:r>
              <a:rPr lang="en-GB" b="1" u="sng" dirty="0" err="1"/>
              <a:t>Torthaí</a:t>
            </a:r>
            <a:r>
              <a:rPr lang="en-GB" b="1" u="sng" dirty="0"/>
              <a:t>: </a:t>
            </a:r>
          </a:p>
          <a:p>
            <a:pPr marL="0" indent="0">
              <a:buNone/>
            </a:pPr>
            <a:r>
              <a:rPr lang="en-GB" b="1" dirty="0"/>
              <a:t>1. </a:t>
            </a:r>
            <a:r>
              <a:rPr lang="en-GB" dirty="0"/>
              <a:t>Ag </a:t>
            </a:r>
            <a:r>
              <a:rPr lang="en-GB" dirty="0" err="1"/>
              <a:t>deireadh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céime</a:t>
            </a:r>
            <a:r>
              <a:rPr lang="en-GB" dirty="0"/>
              <a:t> </a:t>
            </a:r>
            <a:r>
              <a:rPr lang="en-GB" dirty="0" err="1"/>
              <a:t>seo</a:t>
            </a:r>
            <a:r>
              <a:rPr lang="en-GB" dirty="0"/>
              <a:t>, </a:t>
            </a:r>
            <a:r>
              <a:rPr lang="en-GB" dirty="0" err="1"/>
              <a:t>tá</a:t>
            </a:r>
            <a:r>
              <a:rPr lang="en-GB" dirty="0"/>
              <a:t> </a:t>
            </a:r>
            <a:r>
              <a:rPr lang="en-GB" b="1" dirty="0" err="1">
                <a:solidFill>
                  <a:srgbClr val="D60093"/>
                </a:solidFill>
              </a:rPr>
              <a:t>glúcós</a:t>
            </a:r>
            <a:r>
              <a:rPr lang="en-GB" b="1" dirty="0"/>
              <a:t> </a:t>
            </a:r>
            <a:r>
              <a:rPr lang="en-GB" b="1" dirty="0" err="1"/>
              <a:t>déanta</a:t>
            </a:r>
            <a:r>
              <a:rPr lang="en-GB" b="1" dirty="0"/>
              <a:t>.</a:t>
            </a:r>
            <a:endParaRPr lang="en-IE" dirty="0"/>
          </a:p>
          <a:p>
            <a:pPr marL="0" lvl="0" indent="0">
              <a:buNone/>
            </a:pPr>
            <a:r>
              <a:rPr lang="en-GB" dirty="0"/>
              <a:t>2. Ag </a:t>
            </a:r>
            <a:r>
              <a:rPr lang="en-GB" dirty="0" err="1"/>
              <a:t>deireadh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céime</a:t>
            </a:r>
            <a:r>
              <a:rPr lang="en-GB" dirty="0"/>
              <a:t> </a:t>
            </a:r>
            <a:r>
              <a:rPr lang="en-GB" dirty="0" err="1"/>
              <a:t>seo</a:t>
            </a:r>
            <a:r>
              <a:rPr lang="en-GB" dirty="0"/>
              <a:t> </a:t>
            </a:r>
            <a:r>
              <a:rPr lang="en-GB" dirty="0" err="1"/>
              <a:t>freisin</a:t>
            </a:r>
            <a:r>
              <a:rPr lang="en-GB" dirty="0"/>
              <a:t>, </a:t>
            </a:r>
            <a:r>
              <a:rPr lang="en-GB" dirty="0" err="1"/>
              <a:t>tá</a:t>
            </a:r>
            <a:r>
              <a:rPr lang="en-GB" dirty="0"/>
              <a:t> </a:t>
            </a:r>
            <a:r>
              <a:rPr lang="en-GB" b="1" dirty="0">
                <a:solidFill>
                  <a:srgbClr val="D60093"/>
                </a:solidFill>
              </a:rPr>
              <a:t>NADP</a:t>
            </a:r>
            <a:r>
              <a:rPr lang="en-GB" b="1" baseline="30000" dirty="0">
                <a:solidFill>
                  <a:srgbClr val="D60093"/>
                </a:solidFill>
              </a:rPr>
              <a:t>+</a:t>
            </a:r>
            <a:r>
              <a:rPr lang="en-GB" b="1" dirty="0"/>
              <a:t>, </a:t>
            </a:r>
            <a:r>
              <a:rPr lang="en-GB" b="1" dirty="0">
                <a:solidFill>
                  <a:srgbClr val="D60093"/>
                </a:solidFill>
              </a:rPr>
              <a:t>ADP</a:t>
            </a:r>
            <a:r>
              <a:rPr lang="en-GB" b="1" dirty="0"/>
              <a:t> </a:t>
            </a:r>
            <a:r>
              <a:rPr lang="en-GB" dirty="0" err="1"/>
              <a:t>fágtha</a:t>
            </a:r>
            <a:r>
              <a:rPr lang="en-GB" dirty="0"/>
              <a:t> a </a:t>
            </a:r>
            <a:r>
              <a:rPr lang="en-GB" dirty="0" err="1"/>
              <a:t>théann</a:t>
            </a:r>
            <a:r>
              <a:rPr lang="en-GB" dirty="0"/>
              <a:t> </a:t>
            </a:r>
            <a:r>
              <a:rPr lang="en-GB" i="1" dirty="0" err="1">
                <a:solidFill>
                  <a:srgbClr val="00B050"/>
                </a:solidFill>
              </a:rPr>
              <a:t>ar</a:t>
            </a:r>
            <a:r>
              <a:rPr lang="en-GB" i="1" dirty="0">
                <a:solidFill>
                  <a:srgbClr val="00B050"/>
                </a:solidFill>
              </a:rPr>
              <a:t> </a:t>
            </a:r>
            <a:r>
              <a:rPr lang="en-GB" i="1" dirty="0" err="1">
                <a:solidFill>
                  <a:srgbClr val="00B050"/>
                </a:solidFill>
              </a:rPr>
              <a:t>ais</a:t>
            </a:r>
            <a:r>
              <a:rPr lang="en-GB" i="1" dirty="0">
                <a:solidFill>
                  <a:srgbClr val="00B050"/>
                </a:solidFill>
              </a:rPr>
              <a:t> go </a:t>
            </a:r>
            <a:r>
              <a:rPr lang="en-GB" i="1" dirty="0" err="1">
                <a:solidFill>
                  <a:srgbClr val="00B050"/>
                </a:solidFill>
              </a:rPr>
              <a:t>dtí</a:t>
            </a:r>
            <a:r>
              <a:rPr lang="en-GB" i="1" dirty="0">
                <a:solidFill>
                  <a:srgbClr val="00B050"/>
                </a:solidFill>
              </a:rPr>
              <a:t> </a:t>
            </a:r>
            <a:r>
              <a:rPr lang="en-GB" i="1" dirty="0" err="1">
                <a:solidFill>
                  <a:srgbClr val="00B050"/>
                </a:solidFill>
              </a:rPr>
              <a:t>céim</a:t>
            </a:r>
            <a:r>
              <a:rPr lang="en-GB" i="1" dirty="0">
                <a:solidFill>
                  <a:srgbClr val="00B050"/>
                </a:solidFill>
              </a:rPr>
              <a:t> an </a:t>
            </a:r>
            <a:r>
              <a:rPr lang="en-GB" i="1" dirty="0" err="1">
                <a:solidFill>
                  <a:srgbClr val="00B050"/>
                </a:solidFill>
              </a:rPr>
              <a:t>tsolais</a:t>
            </a:r>
            <a:r>
              <a:rPr lang="en-GB" i="1" dirty="0">
                <a:solidFill>
                  <a:srgbClr val="00B050"/>
                </a:solidFill>
              </a:rPr>
              <a:t>.</a:t>
            </a:r>
            <a:endParaRPr lang="en-IE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IE" dirty="0"/>
          </a:p>
          <a:p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879906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60648"/>
            <a:ext cx="8291264" cy="61206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IE" sz="4300" b="1" u="sng" dirty="0" err="1">
                <a:solidFill>
                  <a:srgbClr val="FF0000"/>
                </a:solidFill>
              </a:rPr>
              <a:t>Achoimre</a:t>
            </a:r>
            <a:endParaRPr lang="en-IE" sz="4300" dirty="0">
              <a:solidFill>
                <a:srgbClr val="FF0000"/>
              </a:solidFill>
            </a:endParaRPr>
          </a:p>
          <a:p>
            <a:r>
              <a:rPr lang="en-IE" dirty="0" err="1"/>
              <a:t>Tarlaíonn</a:t>
            </a:r>
            <a:r>
              <a:rPr lang="en-IE" dirty="0"/>
              <a:t> </a:t>
            </a:r>
            <a:r>
              <a:rPr lang="en-IE" dirty="0" err="1"/>
              <a:t>fótaisintéis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ndá</a:t>
            </a:r>
            <a:r>
              <a:rPr lang="en-IE" dirty="0"/>
              <a:t> </a:t>
            </a:r>
            <a:r>
              <a:rPr lang="en-IE" dirty="0" err="1"/>
              <a:t>chéim</a:t>
            </a:r>
            <a:r>
              <a:rPr lang="en-IE" dirty="0"/>
              <a:t>:</a:t>
            </a:r>
          </a:p>
          <a:p>
            <a:pPr lvl="0"/>
            <a:r>
              <a:rPr lang="en-IE" b="1" u="sng" dirty="0" err="1">
                <a:solidFill>
                  <a:srgbClr val="00B050"/>
                </a:solidFill>
              </a:rPr>
              <a:t>Céim</a:t>
            </a:r>
            <a:r>
              <a:rPr lang="en-IE" b="1" u="sng" dirty="0">
                <a:solidFill>
                  <a:srgbClr val="00B050"/>
                </a:solidFill>
              </a:rPr>
              <a:t> an </a:t>
            </a:r>
            <a:r>
              <a:rPr lang="en-IE" b="1" u="sng" dirty="0" err="1">
                <a:solidFill>
                  <a:srgbClr val="00B050"/>
                </a:solidFill>
              </a:rPr>
              <a:t>tsolais</a:t>
            </a:r>
            <a:r>
              <a:rPr lang="en-IE" b="1" u="sng" dirty="0">
                <a:solidFill>
                  <a:srgbClr val="00B050"/>
                </a:solidFill>
              </a:rPr>
              <a:t> </a:t>
            </a:r>
            <a:r>
              <a:rPr lang="en-IE" dirty="0" err="1"/>
              <a:t>nuair</a:t>
            </a:r>
            <a:r>
              <a:rPr lang="en-IE" dirty="0"/>
              <a:t> a </a:t>
            </a:r>
            <a:r>
              <a:rPr lang="en-IE" dirty="0" err="1"/>
              <a:t>athraíonn</a:t>
            </a:r>
            <a:r>
              <a:rPr lang="en-IE" dirty="0"/>
              <a:t> H</a:t>
            </a:r>
            <a:r>
              <a:rPr lang="en-IE" baseline="-25000" dirty="0"/>
              <a:t>2</a:t>
            </a:r>
            <a:r>
              <a:rPr lang="en-IE" dirty="0"/>
              <a:t>O, NADP+,ADP </a:t>
            </a:r>
            <a:r>
              <a:rPr lang="en-IE" dirty="0" err="1"/>
              <a:t>agus</a:t>
            </a:r>
            <a:r>
              <a:rPr lang="en-IE" dirty="0"/>
              <a:t> P go NADPH, ATP </a:t>
            </a:r>
            <a:r>
              <a:rPr lang="en-IE" dirty="0" err="1"/>
              <a:t>agus</a:t>
            </a:r>
            <a:r>
              <a:rPr lang="en-IE" dirty="0"/>
              <a:t> O</a:t>
            </a:r>
            <a:r>
              <a:rPr lang="en-IE" baseline="-25000" dirty="0"/>
              <a:t>2</a:t>
            </a:r>
            <a:r>
              <a:rPr lang="en-IE" dirty="0"/>
              <a:t>. </a:t>
            </a:r>
            <a:r>
              <a:rPr lang="en-IE" dirty="0" err="1"/>
              <a:t>Úsáidtear</a:t>
            </a:r>
            <a:r>
              <a:rPr lang="en-IE" dirty="0"/>
              <a:t> </a:t>
            </a:r>
            <a:r>
              <a:rPr lang="en-IE" dirty="0" err="1"/>
              <a:t>clóraifill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solas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gréine</a:t>
            </a:r>
            <a:r>
              <a:rPr lang="en-IE" dirty="0"/>
              <a:t> </a:t>
            </a:r>
            <a:r>
              <a:rPr lang="en-IE" dirty="0" err="1"/>
              <a:t>chun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táirgí</a:t>
            </a:r>
            <a:r>
              <a:rPr lang="en-IE" dirty="0"/>
              <a:t> </a:t>
            </a:r>
            <a:r>
              <a:rPr lang="en-IE" dirty="0" err="1"/>
              <a:t>seo</a:t>
            </a:r>
            <a:r>
              <a:rPr lang="en-IE" dirty="0"/>
              <a:t> a </a:t>
            </a:r>
            <a:r>
              <a:rPr lang="en-IE" dirty="0" err="1"/>
              <a:t>dhéanamh</a:t>
            </a:r>
            <a:r>
              <a:rPr lang="en-IE" dirty="0"/>
              <a:t>.</a:t>
            </a:r>
          </a:p>
          <a:p>
            <a:pPr lvl="0"/>
            <a:r>
              <a:rPr lang="en-IE" b="1" u="sng" dirty="0" err="1">
                <a:solidFill>
                  <a:srgbClr val="00B050"/>
                </a:solidFill>
              </a:rPr>
              <a:t>Céim</a:t>
            </a:r>
            <a:r>
              <a:rPr lang="en-IE" b="1" u="sng" dirty="0">
                <a:solidFill>
                  <a:srgbClr val="00B050"/>
                </a:solidFill>
              </a:rPr>
              <a:t> an </a:t>
            </a:r>
            <a:r>
              <a:rPr lang="en-IE" b="1" u="sng" dirty="0" err="1">
                <a:solidFill>
                  <a:srgbClr val="00B050"/>
                </a:solidFill>
              </a:rPr>
              <a:t>dorchadais</a:t>
            </a:r>
            <a:r>
              <a:rPr lang="en-IE" b="1" u="sng" dirty="0">
                <a:solidFill>
                  <a:srgbClr val="00B050"/>
                </a:solidFill>
              </a:rPr>
              <a:t> </a:t>
            </a:r>
            <a:r>
              <a:rPr lang="en-IE" dirty="0" err="1"/>
              <a:t>úsáidtear</a:t>
            </a:r>
            <a:r>
              <a:rPr lang="en-IE" dirty="0"/>
              <a:t> NADPH </a:t>
            </a:r>
            <a:r>
              <a:rPr lang="en-IE" dirty="0" err="1"/>
              <a:t>agus</a:t>
            </a:r>
            <a:r>
              <a:rPr lang="en-IE" dirty="0"/>
              <a:t> ATP </a:t>
            </a:r>
            <a:r>
              <a:rPr lang="en-IE" dirty="0" err="1"/>
              <a:t>chun</a:t>
            </a:r>
            <a:r>
              <a:rPr lang="en-IE" dirty="0"/>
              <a:t> CO</a:t>
            </a:r>
            <a:r>
              <a:rPr lang="en-IE" baseline="-25000" dirty="0"/>
              <a:t>2</a:t>
            </a:r>
            <a:r>
              <a:rPr lang="en-IE" dirty="0"/>
              <a:t> a </a:t>
            </a:r>
            <a:r>
              <a:rPr lang="en-IE" dirty="0" err="1"/>
              <a:t>athrú</a:t>
            </a:r>
            <a:r>
              <a:rPr lang="en-IE" dirty="0"/>
              <a:t> go </a:t>
            </a:r>
            <a:r>
              <a:rPr lang="en-IE" dirty="0" err="1"/>
              <a:t>glúcós</a:t>
            </a:r>
            <a:r>
              <a:rPr lang="en-IE" dirty="0"/>
              <a:t>. </a:t>
            </a:r>
            <a:r>
              <a:rPr lang="en-IE" dirty="0" err="1"/>
              <a:t>Déantar</a:t>
            </a:r>
            <a:r>
              <a:rPr lang="en-IE" dirty="0"/>
              <a:t> NADP+, ADP </a:t>
            </a:r>
            <a:r>
              <a:rPr lang="en-IE" dirty="0" err="1"/>
              <a:t>agus</a:t>
            </a:r>
            <a:r>
              <a:rPr lang="en-IE" dirty="0"/>
              <a:t> P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phróiseas</a:t>
            </a:r>
            <a:r>
              <a:rPr lang="en-IE" dirty="0"/>
              <a:t> </a:t>
            </a:r>
            <a:r>
              <a:rPr lang="en-IE" dirty="0" err="1"/>
              <a:t>seo</a:t>
            </a:r>
            <a:r>
              <a:rPr lang="en-IE" dirty="0"/>
              <a:t>. Is </a:t>
            </a:r>
            <a:r>
              <a:rPr lang="en-IE" dirty="0" err="1"/>
              <a:t>féidir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táirgí</a:t>
            </a:r>
            <a:r>
              <a:rPr lang="en-IE" dirty="0"/>
              <a:t> </a:t>
            </a:r>
            <a:r>
              <a:rPr lang="en-IE" dirty="0" err="1"/>
              <a:t>seo</a:t>
            </a:r>
            <a:r>
              <a:rPr lang="en-IE" dirty="0"/>
              <a:t> a </a:t>
            </a:r>
            <a:r>
              <a:rPr lang="en-IE" dirty="0" err="1"/>
              <a:t>athúsáid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gcéim</a:t>
            </a:r>
            <a:r>
              <a:rPr lang="en-IE" dirty="0"/>
              <a:t> an </a:t>
            </a:r>
            <a:r>
              <a:rPr lang="en-IE" dirty="0" err="1"/>
              <a:t>tsola</a:t>
            </a:r>
            <a:r>
              <a:rPr lang="ga-IE" dirty="0"/>
              <a:t>i</a:t>
            </a:r>
            <a:r>
              <a:rPr lang="en-IE" dirty="0"/>
              <a:t>s.</a:t>
            </a:r>
          </a:p>
          <a:p>
            <a:endParaRPr lang="en-I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049935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280920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67944" y="188640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hlinkClick r:id="rId3"/>
              </a:rPr>
              <a:t>http://www.youtube.com/watch?v=prFaSe3s9e0</a:t>
            </a:r>
            <a:endParaRPr lang="en-IE" dirty="0"/>
          </a:p>
          <a:p>
            <a:r>
              <a:rPr lang="en-IE" dirty="0"/>
              <a:t>Animation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TextBox 6"/>
          <p:cNvSpPr txBox="1"/>
          <p:nvPr/>
        </p:nvSpPr>
        <p:spPr>
          <a:xfrm>
            <a:off x="3275856" y="3645024"/>
            <a:ext cx="1080120" cy="92333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lvl="0"/>
            <a:r>
              <a:rPr lang="en-GB" dirty="0">
                <a:solidFill>
                  <a:srgbClr val="D60093"/>
                </a:solidFill>
              </a:rPr>
              <a:t>An </a:t>
            </a:r>
            <a:r>
              <a:rPr lang="en-GB" b="1" dirty="0">
                <a:solidFill>
                  <a:srgbClr val="D60093"/>
                </a:solidFill>
              </a:rPr>
              <a:t>Chéim Sholais</a:t>
            </a:r>
            <a:r>
              <a:rPr lang="en-GB" b="1" dirty="0"/>
              <a:t> </a:t>
            </a:r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6588224" y="3429000"/>
            <a:ext cx="1080120" cy="92333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lvl="0"/>
            <a:r>
              <a:rPr lang="en-GB" b="1" dirty="0">
                <a:solidFill>
                  <a:srgbClr val="D60093"/>
                </a:solidFill>
              </a:rPr>
              <a:t>A</a:t>
            </a:r>
            <a:r>
              <a:rPr lang="en-GB" dirty="0">
                <a:solidFill>
                  <a:srgbClr val="D60093"/>
                </a:solidFill>
              </a:rPr>
              <a:t>n </a:t>
            </a:r>
            <a:r>
              <a:rPr lang="en-GB" b="1" dirty="0">
                <a:solidFill>
                  <a:srgbClr val="D60093"/>
                </a:solidFill>
              </a:rPr>
              <a:t>Chéim Dhorcha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343648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GB" b="1" dirty="0">
                <a:solidFill>
                  <a:srgbClr val="FF0000"/>
                </a:solidFill>
              </a:rPr>
              <a:t>Tionchar an déine solais ar an ráta fótaisintéise a </a:t>
            </a:r>
            <a:r>
              <a:rPr lang="en-GB" b="1" dirty="0" err="1" smtClean="0">
                <a:solidFill>
                  <a:srgbClr val="FF0000"/>
                </a:solidFill>
              </a:rPr>
              <a:t>fhiosrú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68215"/>
            <a:ext cx="8712968" cy="464137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IE" b="1" u="sng" dirty="0">
                <a:solidFill>
                  <a:srgbClr val="D60093"/>
                </a:solidFill>
              </a:rPr>
              <a:t>Trealamh</a:t>
            </a:r>
            <a:r>
              <a:rPr lang="en-IE" dirty="0">
                <a:solidFill>
                  <a:srgbClr val="D60093"/>
                </a:solidFill>
              </a:rPr>
              <a:t>: </a:t>
            </a:r>
            <a:r>
              <a:rPr lang="en-IE" dirty="0"/>
              <a:t>Eascra, teirmiméadar, </a:t>
            </a:r>
          </a:p>
          <a:p>
            <a:pPr marL="0" indent="0">
              <a:buNone/>
            </a:pPr>
            <a:r>
              <a:rPr lang="en-IE" dirty="0"/>
              <a:t>dabhach uisce@ uisce @25°C, lampa </a:t>
            </a:r>
          </a:p>
          <a:p>
            <a:pPr marL="0" indent="0">
              <a:buNone/>
            </a:pPr>
            <a:r>
              <a:rPr lang="en-IE" dirty="0"/>
              <a:t>solais, slat mhéadair,  </a:t>
            </a:r>
          </a:p>
          <a:p>
            <a:pPr marL="0" indent="0">
              <a:buNone/>
            </a:pPr>
            <a:r>
              <a:rPr lang="en-IE" dirty="0"/>
              <a:t>planda uisciúil (</a:t>
            </a:r>
            <a:r>
              <a:rPr lang="en-IE" dirty="0">
                <a:solidFill>
                  <a:srgbClr val="D60093"/>
                </a:solidFill>
              </a:rPr>
              <a:t>Elodea</a:t>
            </a:r>
            <a:r>
              <a:rPr lang="en-IE" dirty="0"/>
              <a:t>), </a:t>
            </a:r>
            <a:r>
              <a:rPr lang="en-IE" dirty="0" err="1"/>
              <a:t>NaHCO</a:t>
            </a:r>
            <a:r>
              <a:rPr lang="en-IE" dirty="0"/>
              <a:t>₃, </a:t>
            </a:r>
          </a:p>
          <a:p>
            <a:pPr marL="0" indent="0">
              <a:buNone/>
            </a:pPr>
            <a:r>
              <a:rPr lang="en-IE" dirty="0" err="1"/>
              <a:t>cúpla</a:t>
            </a:r>
            <a:r>
              <a:rPr lang="en-IE" dirty="0"/>
              <a:t> </a:t>
            </a:r>
            <a:r>
              <a:rPr lang="en-IE" dirty="0" err="1"/>
              <a:t>braon</a:t>
            </a:r>
            <a:r>
              <a:rPr lang="en-IE" dirty="0"/>
              <a:t> </a:t>
            </a:r>
            <a:r>
              <a:rPr lang="en-IE" dirty="0" err="1"/>
              <a:t>maolaire</a:t>
            </a:r>
            <a:r>
              <a:rPr lang="en-IE" dirty="0"/>
              <a:t> pH7 &amp; clog.</a:t>
            </a:r>
          </a:p>
          <a:p>
            <a:pPr marL="0" indent="0">
              <a:buNone/>
            </a:pPr>
            <a:endParaRPr lang="en-IE" b="1" u="sng" dirty="0">
              <a:solidFill>
                <a:srgbClr val="D60093"/>
              </a:solidFill>
            </a:endParaRPr>
          </a:p>
          <a:p>
            <a:pPr marL="0" indent="0">
              <a:buNone/>
            </a:pPr>
            <a:r>
              <a:rPr lang="en-IE" b="1" u="sng" dirty="0" err="1">
                <a:solidFill>
                  <a:srgbClr val="D60093"/>
                </a:solidFill>
              </a:rPr>
              <a:t>Tairiseach:</a:t>
            </a:r>
            <a:r>
              <a:rPr lang="en-IE" b="1" dirty="0" err="1">
                <a:solidFill>
                  <a:srgbClr val="00B050"/>
                </a:solidFill>
              </a:rPr>
              <a:t>Teocht</a:t>
            </a:r>
            <a:r>
              <a:rPr lang="en-IE" b="1" dirty="0">
                <a:solidFill>
                  <a:srgbClr val="00B050"/>
                </a:solidFill>
              </a:rPr>
              <a:t> @25°C</a:t>
            </a:r>
          </a:p>
          <a:p>
            <a:pPr marL="0" indent="0">
              <a:buNone/>
            </a:pPr>
            <a:r>
              <a:rPr lang="en-IE" b="1" dirty="0">
                <a:solidFill>
                  <a:srgbClr val="00B050"/>
                </a:solidFill>
              </a:rPr>
              <a:t>		       </a:t>
            </a:r>
            <a:r>
              <a:rPr lang="en-IE" b="1" dirty="0" err="1">
                <a:solidFill>
                  <a:srgbClr val="00B050"/>
                </a:solidFill>
              </a:rPr>
              <a:t>Tiúchan</a:t>
            </a:r>
            <a:r>
              <a:rPr lang="en-IE" b="1" dirty="0">
                <a:solidFill>
                  <a:srgbClr val="00B050"/>
                </a:solidFill>
              </a:rPr>
              <a:t> CO₂ </a:t>
            </a:r>
            <a:r>
              <a:rPr lang="en-IE" b="1" dirty="0" err="1">
                <a:solidFill>
                  <a:srgbClr val="00B050"/>
                </a:solidFill>
              </a:rPr>
              <a:t>sáithithe</a:t>
            </a:r>
            <a:r>
              <a:rPr lang="en-IE" b="1" dirty="0">
                <a:solidFill>
                  <a:srgbClr val="00B050"/>
                </a:solidFill>
              </a:rPr>
              <a:t>  </a:t>
            </a:r>
            <a:r>
              <a:rPr lang="en-IE" dirty="0"/>
              <a:t>(</a:t>
            </a:r>
            <a:r>
              <a:rPr lang="en-IE" dirty="0" err="1"/>
              <a:t>ón</a:t>
            </a:r>
            <a:r>
              <a:rPr lang="en-IE" dirty="0"/>
              <a:t> </a:t>
            </a:r>
            <a:r>
              <a:rPr lang="en-IE" dirty="0" err="1"/>
              <a:t>NaHCO</a:t>
            </a:r>
            <a:r>
              <a:rPr lang="en-IE" dirty="0"/>
              <a:t>₃)</a:t>
            </a:r>
            <a:endParaRPr lang="en-IE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IE" b="1" u="sng" dirty="0" err="1">
                <a:solidFill>
                  <a:srgbClr val="D60093"/>
                </a:solidFill>
              </a:rPr>
              <a:t>Athróg</a:t>
            </a:r>
            <a:r>
              <a:rPr lang="en-IE" b="1" u="sng" dirty="0">
                <a:solidFill>
                  <a:srgbClr val="D60093"/>
                </a:solidFill>
              </a:rPr>
              <a:t>:</a:t>
            </a:r>
            <a:r>
              <a:rPr lang="en-IE" b="1" u="sng" dirty="0"/>
              <a:t>  </a:t>
            </a:r>
            <a:r>
              <a:rPr lang="en-IE" dirty="0" err="1"/>
              <a:t>Déine</a:t>
            </a:r>
            <a:r>
              <a:rPr lang="en-IE" dirty="0"/>
              <a:t> an </a:t>
            </a:r>
            <a:r>
              <a:rPr lang="en-IE" dirty="0" err="1"/>
              <a:t>tsolais</a:t>
            </a:r>
            <a:r>
              <a:rPr lang="en-IE" dirty="0"/>
              <a:t> </a:t>
            </a:r>
            <a:r>
              <a:rPr lang="en-IE" dirty="0" err="1"/>
              <a:t>ón</a:t>
            </a:r>
            <a:r>
              <a:rPr lang="en-IE" dirty="0"/>
              <a:t> </a:t>
            </a:r>
            <a:r>
              <a:rPr lang="en-IE" dirty="0" err="1"/>
              <a:t>lampa</a:t>
            </a:r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11266" name="Picture 2" descr="http://thumb1.shutterstock.com/display_pic_with_logo/2140070/194896268/stock-photo-curvy-waterweed-stem-and-leaves-1948962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497460"/>
            <a:ext cx="2242195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5022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332" y="562670"/>
            <a:ext cx="8229600" cy="706090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rgbClr val="FF0000"/>
                </a:solidFill>
              </a:rPr>
              <a:t>Tionchar an déine solais ar an ráta fótaisintéise a fhiosrú</a:t>
            </a:r>
            <a:endParaRPr lang="en-I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12290" name="Picture 2" descr="http://thumb7.shutterstock.com/display_pic_with_logo/2015525/255241621/stock-vector-chemistry-icons-set-in-flat-design-style-includes-chemical-laboratory-tests-science-experiments-25524162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618" t="51056" r="50392" b="-40368"/>
          <a:stretch/>
        </p:blipFill>
        <p:spPr bwMode="auto">
          <a:xfrm>
            <a:off x="-3348880" y="1703640"/>
            <a:ext cx="10153128" cy="6438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9344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-243408"/>
            <a:ext cx="8229600" cy="1143000"/>
          </a:xfrm>
        </p:spPr>
        <p:txBody>
          <a:bodyPr/>
          <a:lstStyle/>
          <a:p>
            <a:pPr algn="r"/>
            <a:r>
              <a:rPr lang="en-IE" b="1" dirty="0" err="1"/>
              <a:t>Nós</a:t>
            </a:r>
            <a:r>
              <a:rPr lang="en-IE" b="1" dirty="0"/>
              <a:t> </a:t>
            </a:r>
            <a:r>
              <a:rPr lang="en-IE" b="1" dirty="0" err="1"/>
              <a:t>Imeachta</a:t>
            </a:r>
            <a:r>
              <a:rPr lang="en-IE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7944" y="836712"/>
            <a:ext cx="4968552" cy="602128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IE" b="1" dirty="0"/>
              <a:t>1.</a:t>
            </a:r>
            <a:r>
              <a:rPr lang="en-IE" dirty="0"/>
              <a:t>Cuir </a:t>
            </a:r>
            <a:r>
              <a:rPr lang="en-IE" b="1" dirty="0" err="1"/>
              <a:t>NaHCO</a:t>
            </a:r>
            <a:r>
              <a:rPr lang="en-IE" b="1" dirty="0"/>
              <a:t>₃  </a:t>
            </a:r>
            <a:r>
              <a:rPr lang="en-IE" dirty="0"/>
              <a:t>le </a:t>
            </a:r>
            <a:r>
              <a:rPr lang="en-IE" dirty="0" err="1"/>
              <a:t>huisce</a:t>
            </a:r>
            <a:r>
              <a:rPr lang="en-IE" dirty="0"/>
              <a:t> </a:t>
            </a:r>
            <a:r>
              <a:rPr lang="ga-IE" dirty="0"/>
              <a:t>i b</a:t>
            </a:r>
            <a:r>
              <a:rPr lang="en-IE" dirty="0" err="1"/>
              <a:t>promhadán</a:t>
            </a:r>
            <a:r>
              <a:rPr lang="en-IE" dirty="0"/>
              <a:t> go </a:t>
            </a:r>
            <a:r>
              <a:rPr lang="en-IE" dirty="0" err="1"/>
              <a:t>dtí</a:t>
            </a:r>
            <a:r>
              <a:rPr lang="en-IE" dirty="0"/>
              <a:t> </a:t>
            </a:r>
            <a:r>
              <a:rPr lang="en-IE" dirty="0" err="1"/>
              <a:t>nach</a:t>
            </a:r>
            <a:r>
              <a:rPr lang="en-IE" dirty="0"/>
              <a:t> </a:t>
            </a:r>
            <a:r>
              <a:rPr lang="ga-IE" dirty="0"/>
              <a:t>d</a:t>
            </a:r>
            <a:r>
              <a:rPr lang="en-IE" dirty="0" err="1"/>
              <a:t>tuaslagann</a:t>
            </a:r>
            <a:r>
              <a:rPr lang="en-IE" dirty="0"/>
              <a:t> </a:t>
            </a:r>
            <a:r>
              <a:rPr lang="en-IE" dirty="0" err="1"/>
              <a:t>sé</a:t>
            </a:r>
            <a:r>
              <a:rPr lang="ga-IE" dirty="0"/>
              <a:t> </a:t>
            </a:r>
            <a:r>
              <a:rPr lang="en-IE" dirty="0"/>
              <a:t>a </a:t>
            </a:r>
            <a:r>
              <a:rPr lang="en-IE" dirty="0" err="1"/>
              <a:t>thuille</a:t>
            </a:r>
            <a:r>
              <a:rPr lang="ga-IE" dirty="0" err="1"/>
              <a:t>adh</a:t>
            </a:r>
            <a:r>
              <a:rPr lang="en-IE" dirty="0"/>
              <a:t> (</a:t>
            </a:r>
            <a:r>
              <a:rPr lang="en-IE" dirty="0" err="1"/>
              <a:t>sáithithe</a:t>
            </a:r>
            <a:r>
              <a:rPr lang="en-IE" dirty="0"/>
              <a:t> le CO₂ </a:t>
            </a:r>
            <a:r>
              <a:rPr lang="en-IE" dirty="0" err="1"/>
              <a:t>anois</a:t>
            </a:r>
            <a:r>
              <a:rPr lang="en-IE" dirty="0"/>
              <a:t>) </a:t>
            </a:r>
          </a:p>
          <a:p>
            <a:pPr marL="0" indent="0">
              <a:buNone/>
            </a:pPr>
            <a:r>
              <a:rPr lang="en-IE" b="1" dirty="0"/>
              <a:t>2</a:t>
            </a:r>
            <a:r>
              <a:rPr lang="en-IE" dirty="0"/>
              <a:t>.Ullmhaigh an </a:t>
            </a:r>
            <a:r>
              <a:rPr lang="en-IE" dirty="0" err="1"/>
              <a:t>dabhach</a:t>
            </a:r>
            <a:r>
              <a:rPr lang="en-IE" dirty="0"/>
              <a:t> </a:t>
            </a:r>
            <a:r>
              <a:rPr lang="en-IE" dirty="0" err="1"/>
              <a:t>uisce</a:t>
            </a:r>
            <a:r>
              <a:rPr lang="en-IE" dirty="0"/>
              <a:t> </a:t>
            </a:r>
            <a:r>
              <a:rPr lang="en-IE" b="1" dirty="0"/>
              <a:t>@25°C &amp; pH7 &amp; </a:t>
            </a:r>
            <a:r>
              <a:rPr lang="en-IE" b="1" dirty="0" err="1"/>
              <a:t>cuir</a:t>
            </a:r>
            <a:r>
              <a:rPr lang="en-IE" b="1" dirty="0"/>
              <a:t> an </a:t>
            </a:r>
            <a:r>
              <a:rPr lang="en-IE" b="1" dirty="0" err="1"/>
              <a:t>NaHCO</a:t>
            </a:r>
            <a:r>
              <a:rPr lang="en-IE" b="1" dirty="0"/>
              <a:t>₃</a:t>
            </a:r>
            <a:r>
              <a:rPr lang="en-IE" dirty="0"/>
              <a:t> </a:t>
            </a:r>
            <a:r>
              <a:rPr lang="en-IE" dirty="0" err="1"/>
              <a:t>isteach</a:t>
            </a:r>
            <a:r>
              <a:rPr lang="en-IE" dirty="0"/>
              <a:t> </a:t>
            </a:r>
            <a:r>
              <a:rPr lang="en-IE" dirty="0" err="1"/>
              <a:t>anois</a:t>
            </a:r>
            <a:endParaRPr lang="en-IE" dirty="0"/>
          </a:p>
          <a:p>
            <a:pPr marL="0" indent="0">
              <a:buNone/>
            </a:pPr>
            <a:r>
              <a:rPr lang="en-IE" b="1" dirty="0"/>
              <a:t>3.</a:t>
            </a:r>
            <a:r>
              <a:rPr lang="en-IE" dirty="0"/>
              <a:t>Lig don</a:t>
            </a:r>
            <a:r>
              <a:rPr lang="en-IE" b="1" dirty="0"/>
              <a:t> Elodea </a:t>
            </a:r>
            <a:r>
              <a:rPr lang="en-IE" dirty="0" err="1"/>
              <a:t>socrú</a:t>
            </a:r>
            <a:r>
              <a:rPr lang="en-IE" dirty="0"/>
              <a:t> </a:t>
            </a:r>
            <a:r>
              <a:rPr lang="en-IE" dirty="0" err="1"/>
              <a:t>síos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f</a:t>
            </a:r>
            <a:r>
              <a:rPr lang="ga-IE" dirty="0" err="1"/>
              <a:t>ead</a:t>
            </a:r>
            <a:r>
              <a:rPr lang="en-IE" dirty="0"/>
              <a:t>h 5 </a:t>
            </a:r>
            <a:r>
              <a:rPr lang="en-IE" dirty="0" err="1"/>
              <a:t>nóim</a:t>
            </a:r>
            <a:endParaRPr lang="en-IE" dirty="0"/>
          </a:p>
          <a:p>
            <a:pPr marL="0" indent="0">
              <a:buNone/>
            </a:pPr>
            <a:r>
              <a:rPr lang="en-IE" b="1" dirty="0"/>
              <a:t>4.</a:t>
            </a:r>
            <a:r>
              <a:rPr lang="en-IE" dirty="0"/>
              <a:t>Socraigh </a:t>
            </a:r>
            <a:r>
              <a:rPr lang="en-IE" dirty="0" err="1"/>
              <a:t>na</a:t>
            </a:r>
            <a:r>
              <a:rPr lang="en-IE" dirty="0"/>
              <a:t> l</a:t>
            </a:r>
            <a:r>
              <a:rPr lang="ga-IE" dirty="0"/>
              <a:t>a</a:t>
            </a:r>
            <a:r>
              <a:rPr lang="en-IE" dirty="0" err="1"/>
              <a:t>mpa</a:t>
            </a:r>
            <a:r>
              <a:rPr lang="ga-IE" dirty="0"/>
              <a:t>í</a:t>
            </a:r>
            <a:r>
              <a:rPr lang="en-IE" dirty="0"/>
              <a:t> </a:t>
            </a:r>
            <a:r>
              <a:rPr lang="en-IE" b="1" dirty="0"/>
              <a:t>1 m</a:t>
            </a:r>
            <a:r>
              <a:rPr lang="en-IE" dirty="0"/>
              <a:t> </a:t>
            </a:r>
            <a:r>
              <a:rPr lang="en-IE" dirty="0" err="1"/>
              <a:t>ón</a:t>
            </a:r>
            <a:r>
              <a:rPr lang="en-IE" dirty="0"/>
              <a:t> </a:t>
            </a:r>
            <a:r>
              <a:rPr lang="ga-IE" dirty="0" err="1"/>
              <a:t>bpla</a:t>
            </a:r>
            <a:r>
              <a:rPr lang="en-IE" dirty="0" err="1"/>
              <a:t>nda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b="1" dirty="0"/>
              <a:t>5. </a:t>
            </a:r>
            <a:r>
              <a:rPr lang="en-IE" dirty="0"/>
              <a:t>C</a:t>
            </a:r>
            <a:r>
              <a:rPr lang="ga-IE" dirty="0" err="1"/>
              <a:t>omhair</a:t>
            </a:r>
            <a:r>
              <a:rPr lang="en-IE" dirty="0"/>
              <a:t> </a:t>
            </a:r>
            <a:r>
              <a:rPr lang="en-IE" dirty="0" err="1"/>
              <a:t>cé</a:t>
            </a:r>
            <a:r>
              <a:rPr lang="en-IE" dirty="0"/>
              <a:t> m</a:t>
            </a:r>
            <a:r>
              <a:rPr lang="ga-IE" dirty="0"/>
              <a:t>héad</a:t>
            </a:r>
            <a:r>
              <a:rPr lang="en-IE" dirty="0"/>
              <a:t> </a:t>
            </a:r>
            <a:r>
              <a:rPr lang="en-IE" dirty="0" err="1"/>
              <a:t>bo</a:t>
            </a:r>
            <a:r>
              <a:rPr lang="ga-IE" dirty="0"/>
              <a:t>i</a:t>
            </a:r>
            <a:r>
              <a:rPr lang="en-IE" dirty="0" err="1"/>
              <a:t>lgíní</a:t>
            </a:r>
            <a:r>
              <a:rPr lang="en-IE" dirty="0"/>
              <a:t> a t</a:t>
            </a:r>
            <a:r>
              <a:rPr lang="ga-IE" dirty="0"/>
              <a:t>h</a:t>
            </a:r>
            <a:r>
              <a:rPr lang="en-IE" dirty="0" err="1"/>
              <a:t>agann</a:t>
            </a:r>
            <a:r>
              <a:rPr lang="en-IE" dirty="0"/>
              <a:t> </a:t>
            </a:r>
            <a:r>
              <a:rPr lang="en-IE" dirty="0" err="1"/>
              <a:t>amach</a:t>
            </a:r>
            <a:r>
              <a:rPr lang="en-IE" dirty="0"/>
              <a:t> as an </a:t>
            </a:r>
            <a:r>
              <a:rPr lang="ga-IE" dirty="0"/>
              <a:t>b</a:t>
            </a:r>
            <a:r>
              <a:rPr lang="en-IE" dirty="0" err="1"/>
              <a:t>pl</a:t>
            </a:r>
            <a:r>
              <a:rPr lang="ga-IE" dirty="0"/>
              <a:t>a</a:t>
            </a:r>
            <a:r>
              <a:rPr lang="en-IE" dirty="0" err="1"/>
              <a:t>nda</a:t>
            </a:r>
            <a:r>
              <a:rPr lang="en-IE" dirty="0"/>
              <a:t> </a:t>
            </a:r>
            <a:r>
              <a:rPr lang="ga-IE" dirty="0"/>
              <a:t>i </a:t>
            </a:r>
            <a:r>
              <a:rPr lang="en-IE" dirty="0" err="1"/>
              <a:t>nóimead</a:t>
            </a:r>
            <a:r>
              <a:rPr lang="en-IE" dirty="0"/>
              <a:t>. </a:t>
            </a:r>
          </a:p>
          <a:p>
            <a:pPr marL="0" indent="0">
              <a:buNone/>
            </a:pPr>
            <a:r>
              <a:rPr lang="en-IE" dirty="0"/>
              <a:t>     </a:t>
            </a:r>
            <a:r>
              <a:rPr lang="en-IE" b="1" dirty="0">
                <a:solidFill>
                  <a:srgbClr val="FF0000"/>
                </a:solidFill>
              </a:rPr>
              <a:t>(x 3 </a:t>
            </a:r>
            <a:r>
              <a:rPr lang="en-IE" b="1" dirty="0" err="1">
                <a:solidFill>
                  <a:srgbClr val="FF0000"/>
                </a:solidFill>
              </a:rPr>
              <a:t>huaire</a:t>
            </a:r>
            <a:r>
              <a:rPr lang="en-IE" b="1" dirty="0">
                <a:solidFill>
                  <a:srgbClr val="FF0000"/>
                </a:solidFill>
              </a:rPr>
              <a:t>, </a:t>
            </a:r>
            <a:r>
              <a:rPr lang="en-IE" b="1" dirty="0" err="1">
                <a:solidFill>
                  <a:srgbClr val="FF0000"/>
                </a:solidFill>
              </a:rPr>
              <a:t>faigh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ga-IE" b="1" dirty="0" smtClean="0">
                <a:solidFill>
                  <a:srgbClr val="FF0000"/>
                </a:solidFill>
              </a:rPr>
              <a:t>an </a:t>
            </a:r>
            <a:r>
              <a:rPr lang="en-IE" b="1" dirty="0" err="1" smtClean="0">
                <a:solidFill>
                  <a:srgbClr val="FF0000"/>
                </a:solidFill>
              </a:rPr>
              <a:t>méan</a:t>
            </a:r>
            <a:r>
              <a:rPr lang="en-IE" b="1" dirty="0">
                <a:solidFill>
                  <a:srgbClr val="FF0000"/>
                </a:solidFill>
              </a:rPr>
              <a:t>)</a:t>
            </a:r>
          </a:p>
          <a:p>
            <a:pPr marL="0" indent="0">
              <a:buNone/>
            </a:pPr>
            <a:r>
              <a:rPr lang="en-IE" b="1" dirty="0"/>
              <a:t>6</a:t>
            </a:r>
            <a:r>
              <a:rPr lang="en-IE" dirty="0"/>
              <a:t>. </a:t>
            </a:r>
            <a:r>
              <a:rPr lang="en-IE" dirty="0" err="1"/>
              <a:t>Athdhéan</a:t>
            </a:r>
            <a:r>
              <a:rPr lang="en-IE" dirty="0"/>
              <a:t> </a:t>
            </a:r>
            <a:r>
              <a:rPr lang="en-IE" dirty="0" err="1"/>
              <a:t>céim</a:t>
            </a:r>
            <a:r>
              <a:rPr lang="en-IE" dirty="0"/>
              <a:t> 3-5 ach ag fad 80 cm, 60 cm, 40 cm, 20 cm)</a:t>
            </a:r>
          </a:p>
          <a:p>
            <a:pPr marL="0" indent="0">
              <a:buNone/>
            </a:pPr>
            <a:r>
              <a:rPr lang="en-IE" b="1" dirty="0"/>
              <a:t>7. </a:t>
            </a:r>
            <a:r>
              <a:rPr lang="en-IE" dirty="0" err="1"/>
              <a:t>Cuir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sonraí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ghraf</a:t>
            </a:r>
            <a:r>
              <a:rPr lang="en-IE" dirty="0"/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6" name="Picture 2" descr="http://thumb7.shutterstock.com/display_pic_with_logo/2015525/255241621/stock-vector-chemistry-icons-set-in-flat-design-style-includes-chemical-laboratory-tests-science-experiments-25524162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618" t="51056" r="50392" b="-40368"/>
          <a:stretch/>
        </p:blipFill>
        <p:spPr bwMode="auto">
          <a:xfrm>
            <a:off x="-4573016" y="1628800"/>
            <a:ext cx="8496944" cy="538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02602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6000" b="1" dirty="0" err="1">
                <a:solidFill>
                  <a:srgbClr val="00B050"/>
                </a:solidFill>
              </a:rPr>
              <a:t>Torthaí</a:t>
            </a:r>
            <a:endParaRPr lang="en-IE" sz="6000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3086357"/>
              </p:ext>
            </p:extLst>
          </p:nvPr>
        </p:nvGraphicFramePr>
        <p:xfrm>
          <a:off x="1403648" y="134076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9512" y="3160252"/>
            <a:ext cx="180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 err="1">
                <a:solidFill>
                  <a:srgbClr val="FF0000"/>
                </a:solidFill>
              </a:rPr>
              <a:t>Mé</a:t>
            </a:r>
            <a:r>
              <a:rPr lang="ga-IE" sz="3200" b="1" dirty="0">
                <a:solidFill>
                  <a:srgbClr val="FF0000"/>
                </a:solidFill>
              </a:rPr>
              <a:t>i</a:t>
            </a:r>
            <a:r>
              <a:rPr lang="en-IE" sz="3200" b="1" dirty="0">
                <a:solidFill>
                  <a:srgbClr val="FF0000"/>
                </a:solidFill>
              </a:rPr>
              <a:t>d </a:t>
            </a:r>
            <a:r>
              <a:rPr lang="en-IE" sz="3200" b="1" dirty="0" err="1">
                <a:solidFill>
                  <a:srgbClr val="FF0000"/>
                </a:solidFill>
              </a:rPr>
              <a:t>bo</a:t>
            </a:r>
            <a:r>
              <a:rPr lang="ga-IE" sz="3200" b="1">
                <a:solidFill>
                  <a:srgbClr val="FF0000"/>
                </a:solidFill>
              </a:rPr>
              <a:t>i</a:t>
            </a:r>
            <a:r>
              <a:rPr lang="en-IE" sz="3200" b="1">
                <a:solidFill>
                  <a:srgbClr val="FF0000"/>
                </a:solidFill>
              </a:rPr>
              <a:t>lgíní</a:t>
            </a:r>
            <a:r>
              <a:rPr lang="en-IE" sz="3200" b="1" dirty="0">
                <a:solidFill>
                  <a:srgbClr val="FF0000"/>
                </a:solidFill>
              </a:rPr>
              <a:t> O₂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07904" y="5877272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FF0000"/>
                </a:solidFill>
              </a:rPr>
              <a:t>Fad </a:t>
            </a:r>
            <a:r>
              <a:rPr lang="en-IE" sz="3200" b="1" dirty="0" err="1">
                <a:solidFill>
                  <a:srgbClr val="FF0000"/>
                </a:solidFill>
              </a:rPr>
              <a:t>ón</a:t>
            </a:r>
            <a:r>
              <a:rPr lang="en-IE" sz="3200" b="1" dirty="0">
                <a:solidFill>
                  <a:srgbClr val="FF0000"/>
                </a:solidFill>
              </a:rPr>
              <a:t> </a:t>
            </a:r>
            <a:r>
              <a:rPr lang="en-IE" sz="3200" b="1" dirty="0" err="1">
                <a:solidFill>
                  <a:srgbClr val="FF0000"/>
                </a:solidFill>
              </a:rPr>
              <a:t>solas</a:t>
            </a:r>
            <a:endParaRPr lang="en-IE" sz="3200" b="1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74740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523" y="980728"/>
            <a:ext cx="8579296" cy="1143000"/>
          </a:xfrm>
        </p:spPr>
        <p:txBody>
          <a:bodyPr>
            <a:normAutofit/>
          </a:bodyPr>
          <a:lstStyle/>
          <a:p>
            <a:pPr algn="l"/>
            <a:r>
              <a:rPr lang="en-GB" sz="6000" b="1" dirty="0" err="1">
                <a:solidFill>
                  <a:srgbClr val="FF0000"/>
                </a:solidFill>
              </a:rPr>
              <a:t>Fótaisintéis</a:t>
            </a:r>
            <a:r>
              <a:rPr lang="en-GB" sz="6000" b="1" dirty="0">
                <a:solidFill>
                  <a:srgbClr val="FF0000"/>
                </a:solidFill>
              </a:rPr>
              <a:t>:</a:t>
            </a:r>
            <a:endParaRPr lang="en-IE" sz="6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348880"/>
            <a:ext cx="9019472" cy="4605702"/>
          </a:xfrm>
        </p:spPr>
        <p:txBody>
          <a:bodyPr>
            <a:normAutofit/>
          </a:bodyPr>
          <a:lstStyle/>
          <a:p>
            <a:r>
              <a:rPr lang="en-GB" dirty="0"/>
              <a:t>An </a:t>
            </a:r>
            <a:r>
              <a:rPr lang="en-GB" dirty="0" err="1"/>
              <a:t>próis</a:t>
            </a:r>
            <a:r>
              <a:rPr lang="ga-IE" dirty="0"/>
              <a:t>ea</a:t>
            </a:r>
            <a:r>
              <a:rPr lang="en-GB" dirty="0"/>
              <a:t>s </a:t>
            </a:r>
            <a:r>
              <a:rPr lang="ga-IE" dirty="0" err="1"/>
              <a:t>trín</a:t>
            </a:r>
            <a:r>
              <a:rPr lang="en-GB" dirty="0"/>
              <a:t>a </a:t>
            </a:r>
            <a:r>
              <a:rPr lang="ga-IE" dirty="0" err="1"/>
              <a:t>nd</a:t>
            </a:r>
            <a:r>
              <a:rPr lang="en-GB" dirty="0" err="1"/>
              <a:t>éanann</a:t>
            </a:r>
            <a:r>
              <a:rPr lang="en-GB" dirty="0"/>
              <a:t> </a:t>
            </a:r>
            <a:r>
              <a:rPr lang="en-GB" dirty="0" err="1"/>
              <a:t>plandaí</a:t>
            </a:r>
            <a:r>
              <a:rPr lang="en-GB" dirty="0"/>
              <a:t> </a:t>
            </a:r>
            <a:r>
              <a:rPr lang="en-GB" dirty="0" err="1"/>
              <a:t>glasa</a:t>
            </a:r>
            <a:r>
              <a:rPr lang="en-GB" dirty="0"/>
              <a:t> </a:t>
            </a:r>
            <a:r>
              <a:rPr lang="en-GB" b="1" dirty="0">
                <a:solidFill>
                  <a:srgbClr val="D60093"/>
                </a:solidFill>
              </a:rPr>
              <a:t>GLÚCÓS</a:t>
            </a:r>
            <a:r>
              <a:rPr lang="en-GB" dirty="0">
                <a:solidFill>
                  <a:srgbClr val="D60093"/>
                </a:solidFill>
              </a:rPr>
              <a:t> </a:t>
            </a:r>
            <a:r>
              <a:rPr lang="en-GB" dirty="0" err="1"/>
              <a:t>faoi</a:t>
            </a:r>
            <a:r>
              <a:rPr lang="en-GB" dirty="0"/>
              <a:t> </a:t>
            </a:r>
            <a:r>
              <a:rPr lang="en-GB" dirty="0" err="1"/>
              <a:t>chumhac</a:t>
            </a:r>
            <a:r>
              <a:rPr lang="ga-IE" dirty="0"/>
              <a:t>h</a:t>
            </a:r>
            <a:r>
              <a:rPr lang="en-GB" dirty="0"/>
              <a:t>t f</a:t>
            </a:r>
            <a:r>
              <a:rPr lang="ga-IE" dirty="0"/>
              <a:t>h</a:t>
            </a:r>
            <a:r>
              <a:rPr lang="en-GB" dirty="0" err="1"/>
              <a:t>uinneamh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gréine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IE" b="1" u="sng" dirty="0" err="1">
                <a:solidFill>
                  <a:srgbClr val="00B050"/>
                </a:solidFill>
              </a:rPr>
              <a:t>Imoibriú</a:t>
            </a:r>
            <a:r>
              <a:rPr lang="en-IE" b="1" u="sng" dirty="0">
                <a:solidFill>
                  <a:srgbClr val="00B050"/>
                </a:solidFill>
              </a:rPr>
              <a:t> </a:t>
            </a:r>
            <a:r>
              <a:rPr lang="en-IE" b="1" u="sng" dirty="0" err="1">
                <a:solidFill>
                  <a:srgbClr val="00B050"/>
                </a:solidFill>
              </a:rPr>
              <a:t>ceimiceach</a:t>
            </a:r>
            <a:r>
              <a:rPr lang="en-IE" b="1" u="sng" dirty="0">
                <a:solidFill>
                  <a:srgbClr val="00B050"/>
                </a:solidFill>
              </a:rPr>
              <a:t> (</a:t>
            </a:r>
            <a:r>
              <a:rPr lang="en-IE" b="1" u="sng" dirty="0" err="1">
                <a:solidFill>
                  <a:srgbClr val="00B050"/>
                </a:solidFill>
              </a:rPr>
              <a:t>focail</a:t>
            </a:r>
            <a:r>
              <a:rPr lang="en-IE" b="1" u="sng" dirty="0">
                <a:solidFill>
                  <a:srgbClr val="00B050"/>
                </a:solidFill>
              </a:rPr>
              <a:t>):</a:t>
            </a:r>
            <a:r>
              <a:rPr lang="en-GB" dirty="0"/>
              <a:t>				     </a:t>
            </a:r>
            <a:endParaRPr lang="en-IE" sz="2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b="1" dirty="0" err="1"/>
              <a:t>Dé-ocsaíd</a:t>
            </a:r>
            <a:r>
              <a:rPr lang="en-GB" b="1" dirty="0"/>
              <a:t> </a:t>
            </a:r>
            <a:r>
              <a:rPr lang="en-GB" b="1" dirty="0" err="1"/>
              <a:t>charbóin</a:t>
            </a:r>
            <a:r>
              <a:rPr lang="en-GB" b="1" dirty="0"/>
              <a:t> + </a:t>
            </a:r>
            <a:r>
              <a:rPr lang="en-GB" b="1" dirty="0" err="1"/>
              <a:t>Uisce</a:t>
            </a:r>
            <a:r>
              <a:rPr lang="en-GB" b="1" dirty="0"/>
              <a:t>  </a:t>
            </a:r>
            <a:r>
              <a:rPr lang="en-GB" dirty="0"/>
              <a:t>---</a:t>
            </a:r>
            <a:r>
              <a:rPr lang="en-GB" b="1" dirty="0"/>
              <a:t>→   </a:t>
            </a:r>
            <a:r>
              <a:rPr lang="en-GB" b="1" dirty="0" err="1"/>
              <a:t>Glúcós+Ocsaigin</a:t>
            </a:r>
            <a:r>
              <a:rPr lang="en-GB" b="1" dirty="0"/>
              <a:t> </a:t>
            </a:r>
            <a:endParaRPr lang="en-IE" b="1" dirty="0"/>
          </a:p>
          <a:p>
            <a:pPr marL="0" indent="0">
              <a:buNone/>
            </a:pPr>
            <a:r>
              <a:rPr lang="en-GB" dirty="0"/>
              <a:t>				       </a:t>
            </a:r>
            <a:endParaRPr lang="en-GB" sz="2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b="1" dirty="0"/>
              <a:t>				</a:t>
            </a:r>
            <a:endParaRPr lang="en-IE" dirty="0"/>
          </a:p>
        </p:txBody>
      </p:sp>
      <p:sp>
        <p:nvSpPr>
          <p:cNvPr id="6" name="TextBox 5"/>
          <p:cNvSpPr txBox="1"/>
          <p:nvPr/>
        </p:nvSpPr>
        <p:spPr>
          <a:xfrm>
            <a:off x="4273125" y="3807965"/>
            <a:ext cx="22727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rgbClr val="D60093"/>
                </a:solidFill>
              </a:rPr>
              <a:t>solas</a:t>
            </a:r>
            <a:r>
              <a:rPr lang="en-GB" sz="2400" b="1" dirty="0">
                <a:solidFill>
                  <a:srgbClr val="D60093"/>
                </a:solidFill>
              </a:rPr>
              <a:t> </a:t>
            </a:r>
            <a:r>
              <a:rPr lang="en-GB" sz="2400" b="1" dirty="0" err="1">
                <a:solidFill>
                  <a:srgbClr val="D60093"/>
                </a:solidFill>
              </a:rPr>
              <a:t>na</a:t>
            </a:r>
            <a:r>
              <a:rPr lang="en-GB" sz="2400" b="1" dirty="0">
                <a:solidFill>
                  <a:srgbClr val="D60093"/>
                </a:solidFill>
              </a:rPr>
              <a:t> </a:t>
            </a:r>
            <a:r>
              <a:rPr lang="en-GB" sz="2400" b="1" dirty="0" err="1">
                <a:solidFill>
                  <a:srgbClr val="D60093"/>
                </a:solidFill>
              </a:rPr>
              <a:t>gréine</a:t>
            </a:r>
            <a:endParaRPr lang="en-IE" sz="2400" dirty="0">
              <a:solidFill>
                <a:srgbClr val="D6009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03140" y="4458527"/>
            <a:ext cx="1228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b="1" dirty="0" err="1">
                <a:solidFill>
                  <a:srgbClr val="D60093"/>
                </a:solidFill>
              </a:rPr>
              <a:t>clóra</a:t>
            </a:r>
            <a:r>
              <a:rPr lang="ga-IE" sz="2400" b="1" dirty="0">
                <a:solidFill>
                  <a:srgbClr val="D60093"/>
                </a:solidFill>
              </a:rPr>
              <a:t>i</a:t>
            </a:r>
            <a:r>
              <a:rPr lang="en-IE" sz="2400" b="1" dirty="0">
                <a:solidFill>
                  <a:srgbClr val="D60093"/>
                </a:solidFill>
              </a:rPr>
              <a:t>fill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95532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IE" sz="3600" b="1" u="sng" dirty="0"/>
              <a:t>An </a:t>
            </a:r>
            <a:r>
              <a:rPr lang="en-IE" sz="3600" b="1" u="sng" dirty="0" err="1"/>
              <a:t>chothromóid</a:t>
            </a:r>
            <a:r>
              <a:rPr lang="en-IE" sz="3600" b="1" u="sng" dirty="0"/>
              <a:t> </a:t>
            </a:r>
            <a:r>
              <a:rPr lang="en-IE" sz="3600" b="1" u="sng" dirty="0" err="1"/>
              <a:t>chothromaithe</a:t>
            </a:r>
            <a:r>
              <a:rPr lang="en-IE" sz="3600" b="1" u="sng" dirty="0"/>
              <a:t> don </a:t>
            </a:r>
            <a:r>
              <a:rPr lang="en-IE" sz="3600" b="1" u="sng" dirty="0" err="1"/>
              <a:t>Fhótaisintéis</a:t>
            </a:r>
            <a:r>
              <a:rPr lang="en-IE" sz="3600" b="1" u="sng" dirty="0"/>
              <a:t>:</a:t>
            </a:r>
            <a:endParaRPr lang="en-IE" sz="36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49" b="7449"/>
          <a:stretch/>
        </p:blipFill>
        <p:spPr bwMode="auto">
          <a:xfrm>
            <a:off x="539552" y="2132856"/>
            <a:ext cx="8230037" cy="1715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http://thumb101.shutterstock.com/display_pic_with_logo/286606/313720547/stock-photo-green-leaves-in-the-forest-with-sun-flare-3137205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753036"/>
            <a:ext cx="288252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265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143000"/>
          </a:xfrm>
        </p:spPr>
        <p:txBody>
          <a:bodyPr/>
          <a:lstStyle/>
          <a:p>
            <a:r>
              <a:rPr lang="en-IE" b="1" u="sng" dirty="0" err="1">
                <a:solidFill>
                  <a:srgbClr val="FF0000"/>
                </a:solidFill>
              </a:rPr>
              <a:t>Struc</a:t>
            </a:r>
            <a:r>
              <a:rPr lang="ga-IE" b="1" u="sng" dirty="0">
                <a:solidFill>
                  <a:srgbClr val="FF0000"/>
                </a:solidFill>
              </a:rPr>
              <a:t>h</a:t>
            </a:r>
            <a:r>
              <a:rPr lang="en-IE" b="1" u="sng" dirty="0" err="1">
                <a:solidFill>
                  <a:srgbClr val="FF0000"/>
                </a:solidFill>
              </a:rPr>
              <a:t>túr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r>
              <a:rPr lang="en-IE" b="1" u="sng" dirty="0" err="1">
                <a:solidFill>
                  <a:srgbClr val="FF0000"/>
                </a:solidFill>
              </a:rPr>
              <a:t>na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r>
              <a:rPr lang="en-IE" b="1" u="sng" dirty="0" err="1">
                <a:solidFill>
                  <a:srgbClr val="FF0000"/>
                </a:solidFill>
              </a:rPr>
              <a:t>Duilleo</a:t>
            </a:r>
            <a:r>
              <a:rPr lang="ga-IE" b="1" u="sng" dirty="0" err="1">
                <a:solidFill>
                  <a:srgbClr val="FF0000"/>
                </a:solidFill>
              </a:rPr>
              <a:t>ige</a:t>
            </a:r>
            <a:r>
              <a:rPr lang="en-IE" b="1" u="sng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4752528" cy="4902961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en-GB" dirty="0"/>
              <a:t>Chun go </a:t>
            </a:r>
            <a:r>
              <a:rPr lang="en-GB" dirty="0" err="1"/>
              <a:t>dtarlóidh</a:t>
            </a:r>
            <a:r>
              <a:rPr lang="en-GB" dirty="0"/>
              <a:t> </a:t>
            </a:r>
            <a:r>
              <a:rPr lang="en-GB" dirty="0" err="1"/>
              <a:t>fótaisintéis</a:t>
            </a:r>
            <a:r>
              <a:rPr lang="en-GB" dirty="0" smtClean="0"/>
              <a:t>, </a:t>
            </a:r>
            <a:r>
              <a:rPr lang="en-GB" dirty="0" err="1"/>
              <a:t>caithfidh</a:t>
            </a:r>
            <a:r>
              <a:rPr lang="en-GB" dirty="0"/>
              <a:t> </a:t>
            </a:r>
            <a:r>
              <a:rPr lang="en-GB" b="1" dirty="0" err="1">
                <a:solidFill>
                  <a:srgbClr val="0070C0"/>
                </a:solidFill>
              </a:rPr>
              <a:t>duilleoga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endParaRPr lang="ga-IE" b="1" dirty="0">
              <a:solidFill>
                <a:srgbClr val="0070C0"/>
              </a:solidFill>
            </a:endParaRPr>
          </a:p>
          <a:p>
            <a:pPr marL="0" lvl="0" indent="0">
              <a:buNone/>
            </a:pPr>
            <a:r>
              <a:rPr lang="en-GB" b="1" dirty="0" err="1">
                <a:solidFill>
                  <a:srgbClr val="0070C0"/>
                </a:solidFill>
              </a:rPr>
              <a:t>bheith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oiriúnaithe</a:t>
            </a:r>
            <a:r>
              <a:rPr lang="en-GB" dirty="0"/>
              <a:t> </a:t>
            </a:r>
            <a:r>
              <a:rPr lang="en-GB" dirty="0" err="1"/>
              <a:t>chun</a:t>
            </a:r>
            <a:r>
              <a:rPr lang="en-GB" dirty="0"/>
              <a:t>: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b="1" dirty="0"/>
              <a:t>*</a:t>
            </a:r>
            <a:r>
              <a:rPr lang="en-GB" b="1" dirty="0">
                <a:solidFill>
                  <a:srgbClr val="D60093"/>
                </a:solidFill>
              </a:rPr>
              <a:t> </a:t>
            </a:r>
            <a:r>
              <a:rPr lang="en-GB" sz="3600" b="1" dirty="0">
                <a:solidFill>
                  <a:srgbClr val="D60093"/>
                </a:solidFill>
              </a:rPr>
              <a:t>CO²</a:t>
            </a:r>
            <a:r>
              <a:rPr lang="en-GB" sz="3600" dirty="0">
                <a:solidFill>
                  <a:srgbClr val="D60093"/>
                </a:solidFill>
              </a:rPr>
              <a:t>  a </a:t>
            </a:r>
            <a:r>
              <a:rPr lang="en-GB" sz="3600" dirty="0" err="1">
                <a:solidFill>
                  <a:srgbClr val="D60093"/>
                </a:solidFill>
              </a:rPr>
              <a:t>scaoileadh</a:t>
            </a:r>
            <a:r>
              <a:rPr lang="en-GB" sz="3600" dirty="0">
                <a:solidFill>
                  <a:srgbClr val="D60093"/>
                </a:solidFill>
              </a:rPr>
              <a:t> </a:t>
            </a:r>
            <a:r>
              <a:rPr lang="en-GB" sz="3600" dirty="0" err="1"/>
              <a:t>isteach</a:t>
            </a:r>
            <a:r>
              <a:rPr lang="en-GB" sz="3600" dirty="0"/>
              <a:t>.</a:t>
            </a:r>
          </a:p>
          <a:p>
            <a:pPr marL="0" lvl="0" indent="0">
              <a:buNone/>
            </a:pPr>
            <a:r>
              <a:rPr lang="en-GB" sz="3600" b="1" dirty="0">
                <a:solidFill>
                  <a:srgbClr val="D60093"/>
                </a:solidFill>
              </a:rPr>
              <a:t>* </a:t>
            </a:r>
            <a:r>
              <a:rPr lang="en-GB" sz="3600" b="1" dirty="0" err="1">
                <a:solidFill>
                  <a:srgbClr val="D60093"/>
                </a:solidFill>
              </a:rPr>
              <a:t>Solas</a:t>
            </a:r>
            <a:r>
              <a:rPr lang="en-GB" sz="3600" b="1" dirty="0">
                <a:solidFill>
                  <a:srgbClr val="D60093"/>
                </a:solidFill>
              </a:rPr>
              <a:t> </a:t>
            </a:r>
            <a:r>
              <a:rPr lang="en-GB" sz="3600" b="1" dirty="0" err="1">
                <a:solidFill>
                  <a:srgbClr val="D60093"/>
                </a:solidFill>
              </a:rPr>
              <a:t>na</a:t>
            </a:r>
            <a:r>
              <a:rPr lang="en-GB" sz="3600" b="1" dirty="0">
                <a:solidFill>
                  <a:srgbClr val="D60093"/>
                </a:solidFill>
              </a:rPr>
              <a:t> </a:t>
            </a:r>
            <a:r>
              <a:rPr lang="en-GB" sz="3600" b="1" dirty="0" err="1">
                <a:solidFill>
                  <a:srgbClr val="D60093"/>
                </a:solidFill>
              </a:rPr>
              <a:t>gréine</a:t>
            </a:r>
            <a:r>
              <a:rPr lang="en-GB" sz="3600" b="1" dirty="0">
                <a:solidFill>
                  <a:srgbClr val="D60093"/>
                </a:solidFill>
              </a:rPr>
              <a:t> </a:t>
            </a:r>
            <a:r>
              <a:rPr lang="en-GB" sz="3600" dirty="0"/>
              <a:t>a </a:t>
            </a:r>
            <a:r>
              <a:rPr lang="en-GB" sz="3600" dirty="0" err="1"/>
              <a:t>ionsú</a:t>
            </a:r>
            <a:r>
              <a:rPr lang="en-GB" sz="3600" dirty="0"/>
              <a:t> </a:t>
            </a:r>
          </a:p>
          <a:p>
            <a:pPr marL="0" lvl="0" indent="0">
              <a:buNone/>
            </a:pPr>
            <a:r>
              <a:rPr lang="en-GB" sz="3600" b="1" dirty="0"/>
              <a:t>* </a:t>
            </a:r>
            <a:r>
              <a:rPr lang="en-GB" sz="3600" b="1" dirty="0">
                <a:solidFill>
                  <a:srgbClr val="D60093"/>
                </a:solidFill>
              </a:rPr>
              <a:t>O²</a:t>
            </a:r>
            <a:r>
              <a:rPr lang="en-GB" sz="3600" dirty="0"/>
              <a:t> a </a:t>
            </a:r>
            <a:r>
              <a:rPr lang="en-GB" sz="3600" dirty="0" err="1"/>
              <a:t>scaoileadh</a:t>
            </a:r>
            <a:r>
              <a:rPr lang="en-GB" sz="3600" dirty="0"/>
              <a:t> </a:t>
            </a:r>
            <a:r>
              <a:rPr lang="en-GB" sz="3600" dirty="0" err="1"/>
              <a:t>ón</a:t>
            </a:r>
            <a:r>
              <a:rPr lang="en-GB" sz="3600" dirty="0"/>
              <a:t> </a:t>
            </a:r>
          </a:p>
          <a:p>
            <a:pPr marL="0" lvl="0" indent="0">
              <a:buNone/>
            </a:pPr>
            <a:r>
              <a:rPr lang="en-GB" sz="3600" dirty="0" err="1"/>
              <a:t>duilleog</a:t>
            </a:r>
            <a:r>
              <a:rPr lang="en-GB" sz="3600" dirty="0"/>
              <a:t>.  </a:t>
            </a:r>
            <a:endParaRPr lang="en-IE" sz="3600" dirty="0"/>
          </a:p>
          <a:p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4098" name="Picture 2" descr="http://thumb7.shutterstock.com/display_pic_with_logo/1185467/141162649/stock-vector-illustration-of-the-anatomy-of-a-leaf-14116264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7" t="9375" r="55760" b="8039"/>
          <a:stretch/>
        </p:blipFill>
        <p:spPr bwMode="auto">
          <a:xfrm>
            <a:off x="4590612" y="1844824"/>
            <a:ext cx="3437772" cy="3806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432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008112"/>
          </a:xfrm>
        </p:spPr>
        <p:txBody>
          <a:bodyPr>
            <a:normAutofit/>
          </a:bodyPr>
          <a:lstStyle/>
          <a:p>
            <a:r>
              <a:rPr lang="en-GB" b="1" u="sng" dirty="0" err="1">
                <a:solidFill>
                  <a:srgbClr val="FF0000"/>
                </a:solidFill>
              </a:rPr>
              <a:t>Próis</a:t>
            </a:r>
            <a:r>
              <a:rPr lang="ga-IE" b="1" u="sng" dirty="0">
                <a:solidFill>
                  <a:srgbClr val="FF0000"/>
                </a:solidFill>
              </a:rPr>
              <a:t>ea</a:t>
            </a:r>
            <a:r>
              <a:rPr lang="en-GB" b="1" u="sng" dirty="0">
                <a:solidFill>
                  <a:srgbClr val="FF0000"/>
                </a:solidFill>
              </a:rPr>
              <a:t>s </a:t>
            </a:r>
            <a:r>
              <a:rPr lang="en-GB" b="1" u="sng" dirty="0" err="1">
                <a:solidFill>
                  <a:srgbClr val="FF0000"/>
                </a:solidFill>
              </a:rPr>
              <a:t>na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en-GB" b="1" u="sng" dirty="0" err="1">
                <a:solidFill>
                  <a:srgbClr val="FF0000"/>
                </a:solidFill>
              </a:rPr>
              <a:t>Fótaisintéise</a:t>
            </a:r>
            <a:r>
              <a:rPr lang="en-GB" b="1" u="sng" dirty="0">
                <a:solidFill>
                  <a:srgbClr val="FF0000"/>
                </a:solidFill>
              </a:rPr>
              <a:t>: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52736"/>
            <a:ext cx="8928992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err="1">
                <a:solidFill>
                  <a:srgbClr val="00B050"/>
                </a:solidFill>
              </a:rPr>
              <a:t>Suíomh</a:t>
            </a:r>
            <a:r>
              <a:rPr lang="en-GB" b="1" dirty="0">
                <a:solidFill>
                  <a:srgbClr val="00B050"/>
                </a:solidFill>
              </a:rPr>
              <a:t>: </a:t>
            </a:r>
            <a:r>
              <a:rPr lang="en-GB" b="1" dirty="0" err="1"/>
              <a:t>sna</a:t>
            </a:r>
            <a:r>
              <a:rPr lang="en-GB" b="1" dirty="0"/>
              <a:t> </a:t>
            </a:r>
            <a:r>
              <a:rPr lang="en-GB" b="1" dirty="0" err="1"/>
              <a:t>Clóraplastaí</a:t>
            </a:r>
            <a:r>
              <a:rPr lang="en-GB" b="1" dirty="0"/>
              <a:t> </a:t>
            </a:r>
          </a:p>
          <a:p>
            <a:pPr marL="0" indent="0">
              <a:buNone/>
            </a:pPr>
            <a:r>
              <a:rPr lang="en-GB" b="1" dirty="0" err="1">
                <a:solidFill>
                  <a:srgbClr val="00B050"/>
                </a:solidFill>
              </a:rPr>
              <a:t>Feidhm</a:t>
            </a:r>
            <a:r>
              <a:rPr lang="en-GB" b="1" dirty="0">
                <a:solidFill>
                  <a:srgbClr val="00B050"/>
                </a:solidFill>
              </a:rPr>
              <a:t>: 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B050"/>
                </a:solidFill>
              </a:rPr>
              <a:t>      </a:t>
            </a:r>
            <a:r>
              <a:rPr lang="en-GB" b="1" dirty="0" err="1">
                <a:solidFill>
                  <a:srgbClr val="00B050"/>
                </a:solidFill>
              </a:rPr>
              <a:t>Modh</a:t>
            </a:r>
            <a:r>
              <a:rPr lang="en-GB" b="1" dirty="0">
                <a:solidFill>
                  <a:srgbClr val="00B050"/>
                </a:solidFill>
              </a:rPr>
              <a:t>/</a:t>
            </a:r>
            <a:r>
              <a:rPr lang="en-GB" b="1" dirty="0" err="1">
                <a:solidFill>
                  <a:srgbClr val="00B050"/>
                </a:solidFill>
              </a:rPr>
              <a:t>Céimeanna</a:t>
            </a:r>
            <a:r>
              <a:rPr lang="en-GB" dirty="0"/>
              <a:t>:</a:t>
            </a:r>
          </a:p>
          <a:p>
            <a:pPr marL="0" indent="0">
              <a:buNone/>
            </a:pPr>
            <a:endParaRPr lang="en-GB" b="1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b="1" u="sng" dirty="0">
                <a:solidFill>
                  <a:srgbClr val="FF0000"/>
                </a:solidFill>
              </a:rPr>
              <a:t>2 </a:t>
            </a:r>
            <a:r>
              <a:rPr lang="en-GB" b="1" u="sng" dirty="0" err="1">
                <a:solidFill>
                  <a:srgbClr val="FF0000"/>
                </a:solidFill>
              </a:rPr>
              <a:t>chéim</a:t>
            </a:r>
            <a:r>
              <a:rPr lang="en-GB" b="1" u="sng" dirty="0">
                <a:solidFill>
                  <a:srgbClr val="FF0000"/>
                </a:solidFill>
              </a:rPr>
              <a:t> a </a:t>
            </a:r>
            <a:r>
              <a:rPr lang="en-GB" b="1" u="sng" dirty="0" err="1">
                <a:solidFill>
                  <a:srgbClr val="FF0000"/>
                </a:solidFill>
              </a:rPr>
              <a:t>bhíonn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ga-IE" b="1" u="sng" dirty="0">
                <a:solidFill>
                  <a:srgbClr val="FF0000"/>
                </a:solidFill>
              </a:rPr>
              <a:t>i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en-GB" b="1" u="sng" dirty="0" err="1">
                <a:solidFill>
                  <a:srgbClr val="FF0000"/>
                </a:solidFill>
              </a:rPr>
              <a:t>gceist</a:t>
            </a:r>
            <a:r>
              <a:rPr lang="en-GB" b="1" u="sng" dirty="0">
                <a:solidFill>
                  <a:srgbClr val="FF0000"/>
                </a:solidFill>
              </a:rPr>
              <a:t>–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GB" sz="4000" dirty="0">
                <a:solidFill>
                  <a:srgbClr val="D60093"/>
                </a:solidFill>
              </a:rPr>
              <a:t>An </a:t>
            </a:r>
            <a:r>
              <a:rPr lang="en-GB" sz="4000" b="1" dirty="0" err="1">
                <a:solidFill>
                  <a:srgbClr val="D60093"/>
                </a:solidFill>
              </a:rPr>
              <a:t>Chéim</a:t>
            </a:r>
            <a:r>
              <a:rPr lang="en-GB" sz="4000" b="1" dirty="0">
                <a:solidFill>
                  <a:srgbClr val="D60093"/>
                </a:solidFill>
              </a:rPr>
              <a:t> </a:t>
            </a:r>
            <a:r>
              <a:rPr lang="en-GB" sz="4000" b="1" dirty="0" err="1">
                <a:solidFill>
                  <a:srgbClr val="D60093"/>
                </a:solidFill>
              </a:rPr>
              <a:t>Sholais</a:t>
            </a:r>
            <a:r>
              <a:rPr lang="en-GB" sz="4000" b="1" dirty="0"/>
              <a:t> </a:t>
            </a:r>
            <a:r>
              <a:rPr lang="en-GB" sz="3600" dirty="0"/>
              <a:t>(</a:t>
            </a:r>
            <a:r>
              <a:rPr lang="en-GB" dirty="0" err="1"/>
              <a:t>Solas-Spleách</a:t>
            </a:r>
            <a:r>
              <a:rPr lang="en-GB" dirty="0"/>
              <a:t>) </a:t>
            </a:r>
            <a:r>
              <a:rPr lang="en-GB" sz="4000" dirty="0"/>
              <a:t>&amp;</a:t>
            </a:r>
            <a:endParaRPr lang="en-IE" sz="4000" dirty="0"/>
          </a:p>
          <a:p>
            <a:pPr marL="742950" lvl="0" indent="-742950">
              <a:buFont typeface="+mj-lt"/>
              <a:buAutoNum type="arabicPeriod"/>
            </a:pPr>
            <a:r>
              <a:rPr lang="en-GB" sz="4000" dirty="0">
                <a:solidFill>
                  <a:srgbClr val="D60093"/>
                </a:solidFill>
              </a:rPr>
              <a:t>An </a:t>
            </a:r>
            <a:r>
              <a:rPr lang="en-GB" sz="4000" b="1" dirty="0" err="1">
                <a:solidFill>
                  <a:srgbClr val="D60093"/>
                </a:solidFill>
              </a:rPr>
              <a:t>Chéim</a:t>
            </a:r>
            <a:r>
              <a:rPr lang="en-GB" sz="4000" b="1" dirty="0">
                <a:solidFill>
                  <a:srgbClr val="D60093"/>
                </a:solidFill>
              </a:rPr>
              <a:t> </a:t>
            </a:r>
            <a:r>
              <a:rPr lang="en-GB" sz="4000" b="1" dirty="0" err="1">
                <a:solidFill>
                  <a:srgbClr val="D60093"/>
                </a:solidFill>
              </a:rPr>
              <a:t>Dhorcha</a:t>
            </a:r>
            <a:r>
              <a:rPr lang="en-GB" sz="4000" b="1" dirty="0">
                <a:solidFill>
                  <a:srgbClr val="D60093"/>
                </a:solidFill>
              </a:rPr>
              <a:t> </a:t>
            </a:r>
            <a:r>
              <a:rPr lang="en-GB" dirty="0"/>
              <a:t>(</a:t>
            </a:r>
            <a:r>
              <a:rPr lang="en-GB" dirty="0" err="1"/>
              <a:t>Solas-Neamhspleách</a:t>
            </a:r>
            <a:r>
              <a:rPr lang="en-GB" dirty="0"/>
              <a:t>).</a:t>
            </a:r>
            <a:endParaRPr lang="en-IE" dirty="0"/>
          </a:p>
          <a:p>
            <a:endParaRPr lang="en-IE" dirty="0"/>
          </a:p>
        </p:txBody>
      </p:sp>
      <p:sp>
        <p:nvSpPr>
          <p:cNvPr id="4" name="Right Arrow 3"/>
          <p:cNvSpPr/>
          <p:nvPr/>
        </p:nvSpPr>
        <p:spPr>
          <a:xfrm>
            <a:off x="3563888" y="1673024"/>
            <a:ext cx="1584176" cy="14401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TextBox 5"/>
          <p:cNvSpPr txBox="1"/>
          <p:nvPr/>
        </p:nvSpPr>
        <p:spPr>
          <a:xfrm>
            <a:off x="4355976" y="5445224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err="1"/>
              <a:t>Amhrán</a:t>
            </a:r>
            <a:r>
              <a:rPr lang="en-IE" dirty="0"/>
              <a:t> </a:t>
            </a:r>
            <a:r>
              <a:rPr lang="en-IE" dirty="0" err="1"/>
              <a:t>bunúsach</a:t>
            </a:r>
            <a:endParaRPr lang="en-IE" dirty="0"/>
          </a:p>
          <a:p>
            <a:r>
              <a:rPr lang="en-IE" dirty="0">
                <a:hlinkClick r:id="rId2"/>
              </a:rPr>
              <a:t>https://www.youtube.com/watch?v=C1_uez5WX1o</a:t>
            </a:r>
            <a:endParaRPr lang="en-IE" dirty="0"/>
          </a:p>
          <a:p>
            <a:endParaRPr lang="en-IE" dirty="0"/>
          </a:p>
        </p:txBody>
      </p:sp>
      <p:pic>
        <p:nvPicPr>
          <p:cNvPr id="5122" name="Picture 2" descr="http://thumb101.shutterstock.com/display_pic_with_logo/1185467/141162277/stock-vector-illustration-of-a-plant-cell-14116227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3"/>
          <a:stretch/>
        </p:blipFill>
        <p:spPr bwMode="auto">
          <a:xfrm>
            <a:off x="5470259" y="980728"/>
            <a:ext cx="32715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843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8892480" cy="1143000"/>
          </a:xfrm>
        </p:spPr>
        <p:txBody>
          <a:bodyPr>
            <a:normAutofit/>
          </a:bodyPr>
          <a:lstStyle/>
          <a:p>
            <a:r>
              <a:rPr lang="en-IE" b="1" u="sng" dirty="0"/>
              <a:t>Na </a:t>
            </a:r>
            <a:r>
              <a:rPr lang="en-IE" b="1" u="sng" dirty="0" err="1"/>
              <a:t>príomhp</a:t>
            </a:r>
            <a:r>
              <a:rPr lang="ga-IE" b="1" u="sng" dirty="0"/>
              <a:t>h</a:t>
            </a:r>
            <a:r>
              <a:rPr lang="en-IE" b="1" u="sng" dirty="0" err="1"/>
              <a:t>ointí</a:t>
            </a:r>
            <a:r>
              <a:rPr lang="en-IE" b="1" u="sng" dirty="0"/>
              <a:t> </a:t>
            </a:r>
            <a:r>
              <a:rPr lang="en-IE" b="1" u="sng" dirty="0" err="1"/>
              <a:t>i</a:t>
            </a:r>
            <a:r>
              <a:rPr lang="en-IE" b="1" u="sng" dirty="0"/>
              <a:t> </a:t>
            </a:r>
            <a:r>
              <a:rPr lang="en-IE" b="1" u="sng" dirty="0" err="1"/>
              <a:t>rith</a:t>
            </a:r>
            <a:r>
              <a:rPr lang="en-IE" b="1" u="sng" dirty="0"/>
              <a:t> an </a:t>
            </a:r>
            <a:r>
              <a:rPr lang="en-IE" b="1" u="sng" dirty="0" err="1"/>
              <a:t>phróisis</a:t>
            </a:r>
            <a:r>
              <a:rPr lang="en-IE" b="1" u="sng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892480" cy="54006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IE" b="1" dirty="0" err="1">
                <a:solidFill>
                  <a:srgbClr val="FF0000"/>
                </a:solidFill>
              </a:rPr>
              <a:t>Ionsú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Solais</a:t>
            </a:r>
            <a:r>
              <a:rPr lang="en-IE" b="1" dirty="0">
                <a:solidFill>
                  <a:srgbClr val="FF0000"/>
                </a:solidFill>
              </a:rPr>
              <a:t>: </a:t>
            </a:r>
            <a:r>
              <a:rPr lang="en-IE" dirty="0" err="1"/>
              <a:t>ionsúnn</a:t>
            </a:r>
            <a:r>
              <a:rPr lang="en-IE" dirty="0"/>
              <a:t> an </a:t>
            </a:r>
            <a:r>
              <a:rPr lang="en-IE" dirty="0" err="1"/>
              <a:t>chlóra</a:t>
            </a:r>
            <a:r>
              <a:rPr lang="ga-IE" dirty="0"/>
              <a:t>i</a:t>
            </a:r>
            <a:r>
              <a:rPr lang="en-IE" dirty="0"/>
              <a:t>fill </a:t>
            </a:r>
            <a:r>
              <a:rPr lang="en-IE" dirty="0" err="1"/>
              <a:t>sna</a:t>
            </a:r>
            <a:r>
              <a:rPr lang="en-IE" dirty="0"/>
              <a:t> </a:t>
            </a:r>
            <a:r>
              <a:rPr lang="en-IE" dirty="0" err="1"/>
              <a:t>clóraplastaí</a:t>
            </a:r>
            <a:r>
              <a:rPr lang="en-IE" dirty="0"/>
              <a:t> </a:t>
            </a:r>
            <a:r>
              <a:rPr lang="en-IE" dirty="0" err="1"/>
              <a:t>fuinneamh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gréine</a:t>
            </a:r>
            <a:r>
              <a:rPr lang="en-IE" dirty="0"/>
              <a:t> (=</a:t>
            </a:r>
            <a:r>
              <a:rPr lang="ga-IE" dirty="0"/>
              <a:t> </a:t>
            </a:r>
            <a:r>
              <a:rPr lang="en-IE" dirty="0" err="1"/>
              <a:t>soláthar</a:t>
            </a:r>
            <a:r>
              <a:rPr lang="en-IE" dirty="0"/>
              <a:t> </a:t>
            </a:r>
            <a:r>
              <a:rPr lang="en-IE" dirty="0" err="1"/>
              <a:t>cumhachta</a:t>
            </a:r>
            <a:r>
              <a:rPr lang="en-IE" dirty="0"/>
              <a:t>)</a:t>
            </a:r>
          </a:p>
          <a:p>
            <a:pPr marL="514350" indent="-514350">
              <a:buAutoNum type="arabicPeriod"/>
            </a:pPr>
            <a:r>
              <a:rPr lang="en-IE" b="1" dirty="0" err="1">
                <a:solidFill>
                  <a:srgbClr val="FF0000"/>
                </a:solidFill>
              </a:rPr>
              <a:t>Scoilt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ar</a:t>
            </a:r>
            <a:r>
              <a:rPr lang="en-IE" b="1" dirty="0">
                <a:solidFill>
                  <a:srgbClr val="FF0000"/>
                </a:solidFill>
              </a:rPr>
              <a:t> an H²O </a:t>
            </a:r>
            <a:r>
              <a:rPr lang="en-IE" dirty="0" err="1"/>
              <a:t>atá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c</a:t>
            </a:r>
            <a:r>
              <a:rPr lang="ga-IE" dirty="0"/>
              <a:t>h</a:t>
            </a:r>
            <a:r>
              <a:rPr lang="en-IE" dirty="0" err="1"/>
              <a:t>lóraplast</a:t>
            </a:r>
            <a:r>
              <a:rPr lang="en-IE" dirty="0"/>
              <a:t>:</a:t>
            </a:r>
          </a:p>
          <a:p>
            <a:pPr marL="514350" indent="-514350">
              <a:buAutoNum type="arabicPeriod"/>
            </a:pPr>
            <a:endParaRPr lang="en-IE" dirty="0"/>
          </a:p>
          <a:p>
            <a:pPr marL="514350" indent="-514350">
              <a:buAutoNum type="arabicPeriod"/>
            </a:pPr>
            <a:endParaRPr lang="en-IE" dirty="0"/>
          </a:p>
          <a:p>
            <a:pPr marL="514350" indent="-514350">
              <a:buAutoNum type="arabicPeriod"/>
            </a:pPr>
            <a:r>
              <a:rPr lang="en-IE" b="1" dirty="0" err="1">
                <a:solidFill>
                  <a:srgbClr val="FF0000"/>
                </a:solidFill>
              </a:rPr>
              <a:t>Táirgí</a:t>
            </a:r>
            <a:r>
              <a:rPr lang="en-IE" dirty="0"/>
              <a:t> </a:t>
            </a:r>
            <a:r>
              <a:rPr lang="en-IE" dirty="0" err="1"/>
              <a:t>scoilteadh</a:t>
            </a:r>
            <a:r>
              <a:rPr lang="en-IE" dirty="0"/>
              <a:t> </a:t>
            </a:r>
            <a:r>
              <a:rPr lang="en-IE" dirty="0" err="1"/>
              <a:t>móilín</a:t>
            </a:r>
            <a:r>
              <a:rPr lang="en-IE" dirty="0"/>
              <a:t> </a:t>
            </a:r>
            <a:r>
              <a:rPr lang="en-IE" dirty="0" err="1"/>
              <a:t>uisce</a:t>
            </a:r>
            <a:r>
              <a:rPr lang="en-IE" dirty="0"/>
              <a:t>:</a:t>
            </a:r>
          </a:p>
          <a:p>
            <a:pPr marL="514350" indent="-514350">
              <a:buAutoNum type="alphaLcParenBoth"/>
            </a:pPr>
            <a:r>
              <a:rPr lang="en-IE" b="1" dirty="0" err="1"/>
              <a:t>Leictr</a:t>
            </a:r>
            <a:r>
              <a:rPr lang="ga-IE" b="1" dirty="0" err="1"/>
              <a:t>eo</a:t>
            </a:r>
            <a:r>
              <a:rPr lang="en-IE" b="1" dirty="0"/>
              <a:t>n (e-</a:t>
            </a:r>
            <a:r>
              <a:rPr lang="en-IE" dirty="0"/>
              <a:t>) </a:t>
            </a:r>
            <a:r>
              <a:rPr lang="en-IE" dirty="0" err="1"/>
              <a:t>curtha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aghaidh</a:t>
            </a:r>
            <a:r>
              <a:rPr lang="en-IE" dirty="0"/>
              <a:t> </a:t>
            </a:r>
            <a:r>
              <a:rPr lang="en-IE" dirty="0" err="1"/>
              <a:t>chuig</a:t>
            </a:r>
            <a:r>
              <a:rPr lang="en-IE" dirty="0"/>
              <a:t> an </a:t>
            </a:r>
            <a:r>
              <a:rPr lang="en-IE" dirty="0" err="1"/>
              <a:t>gclóra</a:t>
            </a:r>
            <a:r>
              <a:rPr lang="ga-IE" dirty="0"/>
              <a:t>i</a:t>
            </a:r>
            <a:r>
              <a:rPr lang="en-IE" dirty="0"/>
              <a:t>fill</a:t>
            </a:r>
          </a:p>
          <a:p>
            <a:pPr marL="514350" indent="-514350">
              <a:buAutoNum type="alphaLcParenBoth"/>
            </a:pPr>
            <a:r>
              <a:rPr lang="en-IE" b="1" dirty="0"/>
              <a:t>H+ </a:t>
            </a:r>
            <a:r>
              <a:rPr lang="en-IE" dirty="0"/>
              <a:t>(</a:t>
            </a:r>
            <a:r>
              <a:rPr lang="en-IE" dirty="0" err="1"/>
              <a:t>iain</a:t>
            </a:r>
            <a:r>
              <a:rPr lang="en-IE" dirty="0"/>
              <a:t>/</a:t>
            </a:r>
            <a:r>
              <a:rPr lang="en-IE" dirty="0" err="1"/>
              <a:t>prótóin</a:t>
            </a:r>
            <a:r>
              <a:rPr lang="en-IE" dirty="0"/>
              <a:t> </a:t>
            </a:r>
            <a:r>
              <a:rPr lang="en-IE" dirty="0" err="1"/>
              <a:t>hidrigine</a:t>
            </a:r>
            <a:r>
              <a:rPr lang="en-IE" dirty="0"/>
              <a:t>) </a:t>
            </a:r>
            <a:r>
              <a:rPr lang="en-IE" dirty="0" err="1"/>
              <a:t>stóráilte</a:t>
            </a:r>
            <a:r>
              <a:rPr lang="en-IE" dirty="0"/>
              <a:t> mar b</a:t>
            </a:r>
            <a:r>
              <a:rPr lang="ga-IE" dirty="0"/>
              <a:t>h</a:t>
            </a:r>
            <a:r>
              <a:rPr lang="en-IE" dirty="0" err="1"/>
              <a:t>unc</a:t>
            </a:r>
            <a:r>
              <a:rPr lang="ga-IE" dirty="0"/>
              <a:t>h</a:t>
            </a:r>
            <a:r>
              <a:rPr lang="en-IE" dirty="0"/>
              <a:t>loch </a:t>
            </a:r>
            <a:r>
              <a:rPr lang="en-IE" dirty="0" err="1"/>
              <a:t>chun</a:t>
            </a:r>
            <a:r>
              <a:rPr lang="en-IE" dirty="0"/>
              <a:t> </a:t>
            </a:r>
            <a:r>
              <a:rPr lang="en-GB" b="1" dirty="0">
                <a:solidFill>
                  <a:srgbClr val="D60093"/>
                </a:solidFill>
              </a:rPr>
              <a:t>C</a:t>
            </a:r>
            <a:r>
              <a:rPr lang="en-GB" b="1" baseline="-25000" dirty="0">
                <a:solidFill>
                  <a:srgbClr val="D60093"/>
                </a:solidFill>
              </a:rPr>
              <a:t>6</a:t>
            </a:r>
            <a:r>
              <a:rPr lang="en-GB" b="1" dirty="0">
                <a:solidFill>
                  <a:srgbClr val="D60093"/>
                </a:solidFill>
              </a:rPr>
              <a:t>H</a:t>
            </a:r>
            <a:r>
              <a:rPr lang="en-GB" b="1" baseline="-25000" dirty="0">
                <a:solidFill>
                  <a:srgbClr val="D60093"/>
                </a:solidFill>
              </a:rPr>
              <a:t>12</a:t>
            </a:r>
            <a:r>
              <a:rPr lang="en-GB" b="1" dirty="0">
                <a:solidFill>
                  <a:srgbClr val="D60093"/>
                </a:solidFill>
              </a:rPr>
              <a:t>O</a:t>
            </a:r>
            <a:r>
              <a:rPr lang="en-GB" b="1" baseline="-25000" dirty="0">
                <a:solidFill>
                  <a:srgbClr val="D60093"/>
                </a:solidFill>
              </a:rPr>
              <a:t>6</a:t>
            </a:r>
            <a:r>
              <a:rPr lang="en-GB" b="1" baseline="-25000" dirty="0"/>
              <a:t> </a:t>
            </a:r>
            <a:r>
              <a:rPr lang="en-IE" sz="2000" b="1" dirty="0">
                <a:solidFill>
                  <a:srgbClr val="D60093"/>
                </a:solidFill>
              </a:rPr>
              <a:t> </a:t>
            </a:r>
            <a:r>
              <a:rPr lang="en-IE" dirty="0"/>
              <a:t>a </a:t>
            </a:r>
            <a:r>
              <a:rPr lang="en-IE" dirty="0" err="1"/>
              <a:t>thógáil</a:t>
            </a:r>
            <a:r>
              <a:rPr lang="en-IE" dirty="0"/>
              <a:t> </a:t>
            </a:r>
            <a:r>
              <a:rPr lang="en-IE" dirty="0" err="1"/>
              <a:t>níos</a:t>
            </a:r>
            <a:r>
              <a:rPr lang="en-IE" dirty="0"/>
              <a:t> </a:t>
            </a:r>
            <a:r>
              <a:rPr lang="en-IE" dirty="0" err="1"/>
              <a:t>déanaí</a:t>
            </a:r>
            <a:endParaRPr lang="en-IE" dirty="0"/>
          </a:p>
          <a:p>
            <a:pPr marL="514350" indent="-514350">
              <a:buAutoNum type="alphaLcParenBoth"/>
            </a:pPr>
            <a:r>
              <a:rPr lang="en-IE" b="1" dirty="0"/>
              <a:t>O² </a:t>
            </a:r>
            <a:r>
              <a:rPr lang="en-IE" dirty="0" err="1"/>
              <a:t>scaoilte</a:t>
            </a:r>
            <a:r>
              <a:rPr lang="en-IE" dirty="0"/>
              <a:t> as an </a:t>
            </a:r>
            <a:r>
              <a:rPr lang="ga-IE" dirty="0"/>
              <a:t>g</a:t>
            </a:r>
            <a:r>
              <a:rPr lang="en-IE" dirty="0" err="1"/>
              <a:t>clóraplast</a:t>
            </a:r>
            <a:r>
              <a:rPr lang="en-IE" dirty="0"/>
              <a:t>, as an </a:t>
            </a:r>
            <a:r>
              <a:rPr lang="ga-IE" dirty="0" err="1"/>
              <a:t>gci</a:t>
            </a:r>
            <a:r>
              <a:rPr lang="en-IE" dirty="0" err="1"/>
              <a:t>ll</a:t>
            </a:r>
            <a:r>
              <a:rPr lang="en-IE" dirty="0"/>
              <a:t> &amp; </a:t>
            </a:r>
            <a:r>
              <a:rPr lang="en-IE" dirty="0" err="1"/>
              <a:t>amach</a:t>
            </a:r>
            <a:r>
              <a:rPr lang="en-IE" dirty="0"/>
              <a:t> as an </a:t>
            </a:r>
            <a:r>
              <a:rPr lang="en-IE" dirty="0" err="1"/>
              <a:t>duille</a:t>
            </a:r>
            <a:r>
              <a:rPr lang="en-IE" dirty="0"/>
              <a:t> </a:t>
            </a:r>
            <a:r>
              <a:rPr lang="en-IE" dirty="0" err="1"/>
              <a:t>trí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___________</a:t>
            </a:r>
          </a:p>
          <a:p>
            <a:pPr marL="514350" indent="-514350">
              <a:buAutoNum type="alphaLcParenBoth"/>
            </a:pPr>
            <a:endParaRPr lang="en-IE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2504042"/>
            <a:ext cx="7925280" cy="110799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/>
              <a:t>2H²O --------</a:t>
            </a:r>
            <a:r>
              <a:rPr lang="en-IE" sz="2400" b="1" dirty="0">
                <a:sym typeface="Wingdings" pitchFamily="2" charset="2"/>
              </a:rPr>
              <a:t> 4H+ (</a:t>
            </a:r>
            <a:r>
              <a:rPr lang="en-IE" sz="2400" b="1" dirty="0" err="1">
                <a:sym typeface="Wingdings" pitchFamily="2" charset="2"/>
              </a:rPr>
              <a:t>iain</a:t>
            </a:r>
            <a:r>
              <a:rPr lang="en-IE" sz="2400" b="1" dirty="0">
                <a:sym typeface="Wingdings" pitchFamily="2" charset="2"/>
              </a:rPr>
              <a:t> </a:t>
            </a:r>
            <a:r>
              <a:rPr lang="en-IE" sz="2400" b="1" dirty="0" err="1">
                <a:sym typeface="Wingdings" pitchFamily="2" charset="2"/>
              </a:rPr>
              <a:t>Hidrigine</a:t>
            </a:r>
            <a:r>
              <a:rPr lang="en-IE" sz="2400" b="1" dirty="0">
                <a:sym typeface="Wingdings" pitchFamily="2" charset="2"/>
              </a:rPr>
              <a:t>) + 4e- (</a:t>
            </a:r>
            <a:r>
              <a:rPr lang="en-IE" sz="2400" b="1" dirty="0" err="1">
                <a:sym typeface="Wingdings" pitchFamily="2" charset="2"/>
              </a:rPr>
              <a:t>leictr</a:t>
            </a:r>
            <a:r>
              <a:rPr lang="ga-IE" sz="2400" b="1" dirty="0" err="1">
                <a:sym typeface="Wingdings" pitchFamily="2" charset="2"/>
              </a:rPr>
              <a:t>eo</a:t>
            </a:r>
            <a:r>
              <a:rPr lang="en-IE" sz="2400" b="1" dirty="0">
                <a:sym typeface="Wingdings" pitchFamily="2" charset="2"/>
              </a:rPr>
              <a:t>n) + O² (</a:t>
            </a:r>
            <a:r>
              <a:rPr lang="en-IE" sz="2400" b="1" dirty="0" err="1">
                <a:sym typeface="Wingdings" pitchFamily="2" charset="2"/>
              </a:rPr>
              <a:t>ocsaigin</a:t>
            </a:r>
            <a:r>
              <a:rPr lang="en-IE" sz="2400" b="1" dirty="0">
                <a:sym typeface="Wingdings" pitchFamily="2" charset="2"/>
              </a:rPr>
              <a:t>)</a:t>
            </a:r>
            <a:endParaRPr lang="en-IE" sz="2400" b="1" dirty="0"/>
          </a:p>
          <a:p>
            <a:endParaRPr lang="en-IE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861332" y="3058040"/>
            <a:ext cx="576064" cy="253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364088" y="3022007"/>
            <a:ext cx="792088" cy="1265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131840" y="3058040"/>
            <a:ext cx="576064" cy="1667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7388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31837"/>
            <a:ext cx="8507288" cy="5793507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 startAt="4"/>
            </a:pPr>
            <a:r>
              <a:rPr lang="en-IE" b="1" dirty="0" err="1">
                <a:solidFill>
                  <a:srgbClr val="FF0000"/>
                </a:solidFill>
              </a:rPr>
              <a:t>Leictr</a:t>
            </a:r>
            <a:r>
              <a:rPr lang="ga-IE" b="1" dirty="0" err="1">
                <a:solidFill>
                  <a:srgbClr val="FF0000"/>
                </a:solidFill>
              </a:rPr>
              <a:t>eo</a:t>
            </a:r>
            <a:r>
              <a:rPr lang="en-IE" b="1" dirty="0">
                <a:solidFill>
                  <a:srgbClr val="FF0000"/>
                </a:solidFill>
              </a:rPr>
              <a:t>n </a:t>
            </a:r>
            <a:r>
              <a:rPr lang="en-IE" b="1" dirty="0" err="1">
                <a:solidFill>
                  <a:srgbClr val="FF0000"/>
                </a:solidFill>
              </a:rPr>
              <a:t>athf</a:t>
            </a:r>
            <a:r>
              <a:rPr lang="ga-IE" b="1" dirty="0">
                <a:solidFill>
                  <a:srgbClr val="FF0000"/>
                </a:solidFill>
              </a:rPr>
              <a:t>h</a:t>
            </a:r>
            <a:r>
              <a:rPr lang="en-IE" b="1" dirty="0" err="1">
                <a:solidFill>
                  <a:srgbClr val="FF0000"/>
                </a:solidFill>
              </a:rPr>
              <a:t>uinn</a:t>
            </a:r>
            <a:r>
              <a:rPr lang="ga-IE" b="1" dirty="0" err="1">
                <a:solidFill>
                  <a:srgbClr val="FF0000"/>
                </a:solidFill>
              </a:rPr>
              <a:t>mh</a:t>
            </a:r>
            <a:r>
              <a:rPr lang="en-IE" b="1" dirty="0" err="1">
                <a:solidFill>
                  <a:srgbClr val="FF0000"/>
                </a:solidFill>
              </a:rPr>
              <a:t>ithe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dirty="0"/>
              <a:t>(</a:t>
            </a:r>
            <a:r>
              <a:rPr lang="en-IE" sz="1700" dirty="0"/>
              <a:t>re-energised</a:t>
            </a:r>
            <a:r>
              <a:rPr lang="en-IE" dirty="0" smtClean="0"/>
              <a:t>)</a:t>
            </a:r>
            <a:r>
              <a:rPr lang="ga-IE" dirty="0" smtClean="0"/>
              <a:t> ó</a:t>
            </a:r>
            <a:r>
              <a:rPr lang="en-IE" dirty="0" smtClean="0"/>
              <a:t>n </a:t>
            </a:r>
            <a:r>
              <a:rPr lang="en-IE" dirty="0" err="1"/>
              <a:t>bhfuinneamh</a:t>
            </a:r>
            <a:r>
              <a:rPr lang="en-IE" dirty="0"/>
              <a:t> </a:t>
            </a:r>
            <a:r>
              <a:rPr lang="en-IE" dirty="0" err="1"/>
              <a:t>gréine</a:t>
            </a:r>
            <a:r>
              <a:rPr lang="en-IE" dirty="0"/>
              <a:t> </a:t>
            </a:r>
            <a:r>
              <a:rPr lang="en-IE" dirty="0" err="1"/>
              <a:t>atá</a:t>
            </a:r>
            <a:r>
              <a:rPr lang="en-IE" dirty="0"/>
              <a:t> </a:t>
            </a:r>
            <a:r>
              <a:rPr lang="en-IE" dirty="0" err="1"/>
              <a:t>ceaptha</a:t>
            </a:r>
            <a:r>
              <a:rPr lang="en-IE" dirty="0"/>
              <a:t> </a:t>
            </a:r>
            <a:r>
              <a:rPr lang="ga-IE" dirty="0" smtClean="0"/>
              <a:t>(</a:t>
            </a:r>
            <a:r>
              <a:rPr lang="ga-IE" sz="1700" dirty="0" err="1" smtClean="0"/>
              <a:t>trapped</a:t>
            </a:r>
            <a:r>
              <a:rPr lang="ga-IE" dirty="0" smtClean="0"/>
              <a:t>) s</a:t>
            </a:r>
            <a:r>
              <a:rPr lang="en-IE" dirty="0" smtClean="0"/>
              <a:t>a </a:t>
            </a:r>
            <a:r>
              <a:rPr lang="en-IE" dirty="0" err="1"/>
              <a:t>chlóraplast</a:t>
            </a:r>
            <a:r>
              <a:rPr lang="en-IE" dirty="0"/>
              <a:t>. Is </a:t>
            </a:r>
            <a:r>
              <a:rPr lang="en-IE" dirty="0" err="1"/>
              <a:t>leictr</a:t>
            </a:r>
            <a:r>
              <a:rPr lang="ga-IE" dirty="0" err="1"/>
              <a:t>eo</a:t>
            </a:r>
            <a:r>
              <a:rPr lang="en-IE" dirty="0"/>
              <a:t>in </a:t>
            </a:r>
            <a:r>
              <a:rPr lang="ga-IE" dirty="0"/>
              <a:t>a</a:t>
            </a:r>
            <a:r>
              <a:rPr lang="en-IE" dirty="0" err="1"/>
              <a:t>rdf</a:t>
            </a:r>
            <a:r>
              <a:rPr lang="ga-IE" dirty="0"/>
              <a:t>h</a:t>
            </a:r>
            <a:r>
              <a:rPr lang="en-IE" dirty="0" err="1"/>
              <a:t>uinn</a:t>
            </a:r>
            <a:r>
              <a:rPr lang="ga-IE" dirty="0" err="1"/>
              <a:t>imh</a:t>
            </a:r>
            <a:r>
              <a:rPr lang="en-IE" dirty="0"/>
              <a:t> </a:t>
            </a:r>
            <a:r>
              <a:rPr lang="en-IE" dirty="0" err="1"/>
              <a:t>iad</a:t>
            </a:r>
            <a:r>
              <a:rPr lang="en-IE" dirty="0"/>
              <a:t> </a:t>
            </a:r>
            <a:r>
              <a:rPr lang="en-IE" dirty="0" err="1"/>
              <a:t>anois</a:t>
            </a:r>
            <a:r>
              <a:rPr lang="en-IE" dirty="0"/>
              <a:t>!</a:t>
            </a:r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r>
              <a:rPr lang="en-IE" dirty="0">
                <a:solidFill>
                  <a:srgbClr val="FF0000"/>
                </a:solidFill>
              </a:rPr>
              <a:t>5. </a:t>
            </a:r>
            <a:r>
              <a:rPr lang="en-IE" b="1" dirty="0" err="1">
                <a:solidFill>
                  <a:srgbClr val="FF0000"/>
                </a:solidFill>
              </a:rPr>
              <a:t>Cruthú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Glúcó</a:t>
            </a:r>
            <a:r>
              <a:rPr lang="ga-IE" b="1" dirty="0">
                <a:solidFill>
                  <a:srgbClr val="FF0000"/>
                </a:solidFill>
              </a:rPr>
              <a:t>i</a:t>
            </a:r>
            <a:r>
              <a:rPr lang="en-IE" b="1" dirty="0">
                <a:solidFill>
                  <a:srgbClr val="FF0000"/>
                </a:solidFill>
              </a:rPr>
              <a:t>s</a:t>
            </a:r>
          </a:p>
          <a:p>
            <a:pPr marL="0" indent="0">
              <a:buNone/>
            </a:pPr>
            <a:r>
              <a:rPr lang="en-IE" dirty="0" err="1"/>
              <a:t>Tagann</a:t>
            </a:r>
            <a:r>
              <a:rPr lang="en-IE" dirty="0"/>
              <a:t> an </a:t>
            </a:r>
            <a:r>
              <a:rPr lang="en-IE" b="1" dirty="0" err="1"/>
              <a:t>leictr</a:t>
            </a:r>
            <a:r>
              <a:rPr lang="ga-IE" b="1" dirty="0" err="1"/>
              <a:t>eo</a:t>
            </a:r>
            <a:r>
              <a:rPr lang="en-IE" b="1" dirty="0"/>
              <a:t>n </a:t>
            </a:r>
            <a:r>
              <a:rPr lang="ga-IE" b="1" dirty="0"/>
              <a:t>a</a:t>
            </a:r>
            <a:r>
              <a:rPr lang="en-IE" b="1" dirty="0" err="1"/>
              <a:t>rd</a:t>
            </a:r>
            <a:r>
              <a:rPr lang="en-IE" b="1" dirty="0"/>
              <a:t>-</a:t>
            </a:r>
          </a:p>
          <a:p>
            <a:pPr marL="0" indent="0">
              <a:buNone/>
            </a:pPr>
            <a:r>
              <a:rPr lang="en-IE" b="1" dirty="0"/>
              <a:t>f</a:t>
            </a:r>
            <a:r>
              <a:rPr lang="ga-IE" b="1" dirty="0"/>
              <a:t>h</a:t>
            </a:r>
            <a:r>
              <a:rPr lang="en-IE" b="1" dirty="0" err="1"/>
              <a:t>uinn</a:t>
            </a:r>
            <a:r>
              <a:rPr lang="ga-IE" b="1" dirty="0"/>
              <a:t>i</a:t>
            </a:r>
            <a:r>
              <a:rPr lang="en-IE" b="1" dirty="0" err="1"/>
              <a:t>mh</a:t>
            </a:r>
            <a:r>
              <a:rPr lang="en-IE" dirty="0"/>
              <a:t> </a:t>
            </a:r>
            <a:r>
              <a:rPr lang="en-IE" dirty="0" err="1"/>
              <a:t>seo</a:t>
            </a:r>
            <a:r>
              <a:rPr lang="en-IE" dirty="0"/>
              <a:t> +</a:t>
            </a:r>
          </a:p>
          <a:p>
            <a:pPr marL="0" indent="0">
              <a:buNone/>
            </a:pPr>
            <a:r>
              <a:rPr lang="en-IE" dirty="0" err="1"/>
              <a:t>na</a:t>
            </a:r>
            <a:r>
              <a:rPr lang="en-IE" dirty="0"/>
              <a:t> </a:t>
            </a:r>
            <a:r>
              <a:rPr lang="ga-IE" dirty="0"/>
              <a:t>h</a:t>
            </a:r>
            <a:r>
              <a:rPr lang="en-IE" dirty="0" err="1"/>
              <a:t>iain</a:t>
            </a:r>
            <a:r>
              <a:rPr lang="en-IE" dirty="0"/>
              <a:t> </a:t>
            </a:r>
            <a:r>
              <a:rPr lang="en-IE" b="1" dirty="0">
                <a:solidFill>
                  <a:srgbClr val="D60093"/>
                </a:solidFill>
              </a:rPr>
              <a:t>H+</a:t>
            </a:r>
            <a:r>
              <a:rPr lang="en-IE" dirty="0">
                <a:solidFill>
                  <a:srgbClr val="D60093"/>
                </a:solidFill>
              </a:rPr>
              <a:t> (</a:t>
            </a:r>
            <a:r>
              <a:rPr lang="en-IE" dirty="0" err="1">
                <a:solidFill>
                  <a:srgbClr val="D60093"/>
                </a:solidFill>
              </a:rPr>
              <a:t>ón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b="1" dirty="0">
                <a:solidFill>
                  <a:srgbClr val="D60093"/>
                </a:solidFill>
              </a:rPr>
              <a:t>NADPH)</a:t>
            </a:r>
          </a:p>
          <a:p>
            <a:pPr marL="0" indent="0">
              <a:buNone/>
            </a:pPr>
            <a:r>
              <a:rPr lang="en-IE" dirty="0">
                <a:solidFill>
                  <a:srgbClr val="D60093"/>
                </a:solidFill>
              </a:rPr>
              <a:t>&amp; </a:t>
            </a:r>
            <a:r>
              <a:rPr lang="en-IE" b="1" dirty="0">
                <a:solidFill>
                  <a:srgbClr val="D60093"/>
                </a:solidFill>
              </a:rPr>
              <a:t>CO²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/>
              <a:t>le </a:t>
            </a:r>
          </a:p>
          <a:p>
            <a:pPr marL="0" indent="0">
              <a:buNone/>
            </a:pPr>
            <a:r>
              <a:rPr lang="en-IE" dirty="0" err="1"/>
              <a:t>chéile</a:t>
            </a:r>
            <a:r>
              <a:rPr lang="en-IE" dirty="0"/>
              <a:t> </a:t>
            </a:r>
            <a:r>
              <a:rPr lang="en-IE" dirty="0" err="1"/>
              <a:t>chun</a:t>
            </a:r>
            <a:r>
              <a:rPr lang="en-IE" dirty="0"/>
              <a:t> </a:t>
            </a:r>
            <a:r>
              <a:rPr lang="en-IE" b="1" dirty="0"/>
              <a:t>GLÚCÓS</a:t>
            </a:r>
            <a:r>
              <a:rPr lang="en-IE" dirty="0"/>
              <a:t> a </a:t>
            </a:r>
          </a:p>
          <a:p>
            <a:pPr marL="0" indent="0">
              <a:buNone/>
            </a:pPr>
            <a:r>
              <a:rPr lang="en-IE" dirty="0" err="1"/>
              <a:t>chruthú</a:t>
            </a:r>
            <a:endParaRPr lang="en-IE" dirty="0"/>
          </a:p>
        </p:txBody>
      </p:sp>
      <p:pic>
        <p:nvPicPr>
          <p:cNvPr id="3074" name="Picture 2" descr="http://leavingbio.net/PHOTOSYNTHESIS_files/image00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206692"/>
            <a:ext cx="5381651" cy="441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TextBox 3"/>
          <p:cNvSpPr txBox="1"/>
          <p:nvPr/>
        </p:nvSpPr>
        <p:spPr>
          <a:xfrm>
            <a:off x="7884368" y="4941168"/>
            <a:ext cx="1008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Glúcós</a:t>
            </a:r>
            <a:endParaRPr lang="en-IE" dirty="0"/>
          </a:p>
        </p:txBody>
      </p:sp>
      <p:sp>
        <p:nvSpPr>
          <p:cNvPr id="6" name="TextBox 4"/>
          <p:cNvSpPr txBox="1"/>
          <p:nvPr/>
        </p:nvSpPr>
        <p:spPr>
          <a:xfrm>
            <a:off x="4219828" y="2261027"/>
            <a:ext cx="7043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E" dirty="0" err="1"/>
              <a:t>Solas</a:t>
            </a:r>
            <a:endParaRPr lang="en-IE" dirty="0"/>
          </a:p>
        </p:txBody>
      </p:sp>
      <p:sp>
        <p:nvSpPr>
          <p:cNvPr id="7" name="TextBox 4"/>
          <p:cNvSpPr txBox="1"/>
          <p:nvPr/>
        </p:nvSpPr>
        <p:spPr>
          <a:xfrm>
            <a:off x="6444208" y="3628590"/>
            <a:ext cx="14401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E" dirty="0" err="1"/>
              <a:t>Clóraifill</a:t>
            </a:r>
            <a:endParaRPr lang="en-IE" dirty="0"/>
          </a:p>
        </p:txBody>
      </p:sp>
      <p:sp>
        <p:nvSpPr>
          <p:cNvPr id="8" name="TextBox 4"/>
          <p:cNvSpPr txBox="1"/>
          <p:nvPr/>
        </p:nvSpPr>
        <p:spPr>
          <a:xfrm>
            <a:off x="4318935" y="6137258"/>
            <a:ext cx="19950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E" dirty="0"/>
          </a:p>
        </p:txBody>
      </p:sp>
      <p:sp>
        <p:nvSpPr>
          <p:cNvPr id="5" name="TextBox 4"/>
          <p:cNvSpPr txBox="1"/>
          <p:nvPr/>
        </p:nvSpPr>
        <p:spPr>
          <a:xfrm>
            <a:off x="5796136" y="5125834"/>
            <a:ext cx="1034641" cy="46340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9" name="TextBox 8"/>
          <p:cNvSpPr txBox="1"/>
          <p:nvPr/>
        </p:nvSpPr>
        <p:spPr>
          <a:xfrm>
            <a:off x="8116416" y="3537141"/>
            <a:ext cx="1027584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1400" dirty="0" err="1" smtClean="0"/>
              <a:t>Leictr</a:t>
            </a:r>
            <a:r>
              <a:rPr lang="ga-IE" sz="1400" dirty="0" smtClean="0"/>
              <a:t>e</a:t>
            </a:r>
            <a:r>
              <a:rPr lang="en-IE" sz="1400" dirty="0" smtClean="0"/>
              <a:t>on </a:t>
            </a:r>
            <a:r>
              <a:rPr lang="en-IE" sz="1400" dirty="0" err="1"/>
              <a:t>ard-fhuinnimh</a:t>
            </a:r>
            <a:endParaRPr lang="en-IE" sz="1400" dirty="0"/>
          </a:p>
        </p:txBody>
      </p:sp>
    </p:spTree>
    <p:extLst>
      <p:ext uri="{BB962C8B-B14F-4D97-AF65-F5344CB8AC3E}">
        <p14:creationId xmlns:p14="http://schemas.microsoft.com/office/powerpoint/2010/main" val="3051349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1026" name="Picture 2" descr="http://3.bp.blogspot.com/_FLSPZURcXIQ/TIfCswCmXWI/AAAAAAAAANQ/iUlQZBRAc0E/s1600/structureofchloroplas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7964956" cy="6095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481" y="892959"/>
            <a:ext cx="3424751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800" b="1" dirty="0" err="1" smtClean="0"/>
              <a:t>Gránam</a:t>
            </a:r>
            <a:r>
              <a:rPr lang="ga-IE" sz="2800" b="1" dirty="0" smtClean="0"/>
              <a:t> </a:t>
            </a:r>
            <a:r>
              <a:rPr lang="en-IE" sz="2800" b="1" dirty="0" smtClean="0"/>
              <a:t>- </a:t>
            </a:r>
            <a:endParaRPr lang="en-IE" sz="2800" b="1" dirty="0"/>
          </a:p>
          <a:p>
            <a:r>
              <a:rPr lang="en-IE" sz="2800" b="1" dirty="0"/>
              <a:t>An chéim sholais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75856" y="5726894"/>
            <a:ext cx="4824536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800" b="1" dirty="0" err="1" smtClean="0"/>
              <a:t>Stróma</a:t>
            </a:r>
            <a:r>
              <a:rPr lang="ga-IE" sz="2800" b="1" dirty="0" smtClean="0"/>
              <a:t> </a:t>
            </a:r>
            <a:r>
              <a:rPr lang="en-IE" sz="2800" b="1" dirty="0" smtClean="0"/>
              <a:t>- </a:t>
            </a:r>
            <a:r>
              <a:rPr lang="en-IE" sz="2800" b="1" dirty="0"/>
              <a:t>an chéim dhorcha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242327"/>
            <a:ext cx="2462085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3600" b="1" dirty="0">
                <a:solidFill>
                  <a:srgbClr val="FF0000"/>
                </a:solidFill>
              </a:rPr>
              <a:t>An </a:t>
            </a:r>
            <a:r>
              <a:rPr lang="en-IE" sz="3600" b="1" dirty="0" err="1">
                <a:solidFill>
                  <a:srgbClr val="FF0000"/>
                </a:solidFill>
              </a:rPr>
              <a:t>Clóraplast</a:t>
            </a:r>
            <a:endParaRPr lang="en-IE" sz="3600" b="1" dirty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1442656"/>
            <a:ext cx="1810544" cy="76220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0" name="TextBox 4"/>
          <p:cNvSpPr txBox="1"/>
          <p:nvPr/>
        </p:nvSpPr>
        <p:spPr>
          <a:xfrm>
            <a:off x="1129106" y="5542228"/>
            <a:ext cx="199509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E" dirty="0"/>
          </a:p>
          <a:p>
            <a:endParaRPr lang="en-IE" dirty="0"/>
          </a:p>
        </p:txBody>
      </p:sp>
      <p:sp>
        <p:nvSpPr>
          <p:cNvPr id="11" name="TextBox 4"/>
          <p:cNvSpPr txBox="1"/>
          <p:nvPr/>
        </p:nvSpPr>
        <p:spPr>
          <a:xfrm>
            <a:off x="5483793" y="1921650"/>
            <a:ext cx="19950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841312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1342</TotalTime>
  <Words>1324</Words>
  <Application>Microsoft Office PowerPoint</Application>
  <PresentationFormat>On-screen Show (4:3)</PresentationFormat>
  <Paragraphs>170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Office Theme</vt:lpstr>
      <vt:lpstr>Fótaisintéis</vt:lpstr>
      <vt:lpstr>Cén Fáth ?</vt:lpstr>
      <vt:lpstr>Fótaisintéis:</vt:lpstr>
      <vt:lpstr>An chothromóid chothromaithe don Fhótaisintéis:</vt:lpstr>
      <vt:lpstr>Struchtúr na Duilleoige:</vt:lpstr>
      <vt:lpstr>Próiseas na Fótaisintéise:</vt:lpstr>
      <vt:lpstr>Na príomhphointí i rith an phróisis:</vt:lpstr>
      <vt:lpstr>PowerPoint Presentation</vt:lpstr>
      <vt:lpstr>PowerPoint Presentation</vt:lpstr>
      <vt:lpstr>(Ardl.) Móilín Iompróir Fuinnimh</vt:lpstr>
      <vt:lpstr>ATP &amp; ADP…</vt:lpstr>
      <vt:lpstr>Úsáid ATP</vt:lpstr>
      <vt:lpstr>Móilín eile a bhíonn sa chill: (i dteannta ATP)</vt:lpstr>
      <vt:lpstr>Ardl.: (a) An Chéim Sholas-Spleách: </vt:lpstr>
      <vt:lpstr>PowerPoint Presentation</vt:lpstr>
      <vt:lpstr>Conair 1 &amp; 2 i gCéim an tSolais</vt:lpstr>
      <vt:lpstr>Slabhra Iompróirí Leictreon &amp; Fosfarailiú Timthriallach</vt:lpstr>
      <vt:lpstr>Conair 2 Fosfairiliú Neamhthimthriallach (non-cyclic)</vt:lpstr>
      <vt:lpstr>PowerPoint Presentation</vt:lpstr>
      <vt:lpstr>Torthaí Chéim an tSolais Torthaí =  ATP, NADPH &amp; O₂ déanta </vt:lpstr>
      <vt:lpstr>(b)An Chéim Dhorcha/Sholas-Neamhspleách</vt:lpstr>
      <vt:lpstr>Deireadh na Céime Dorcha:</vt:lpstr>
      <vt:lpstr>PowerPoint Presentation</vt:lpstr>
      <vt:lpstr>PowerPoint Presentation</vt:lpstr>
      <vt:lpstr>Tionchar an déine solais ar an ráta fótaisintéise a fhiosrú </vt:lpstr>
      <vt:lpstr>Tionchar an déine solais ar an ráta fótaisintéise a fhiosrú</vt:lpstr>
      <vt:lpstr>Nós Imeachta:</vt:lpstr>
      <vt:lpstr>Torthaí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Fotasintéis</dc:title>
  <dc:creator>Student</dc:creator>
  <cp:lastModifiedBy>user1</cp:lastModifiedBy>
  <cp:revision>305</cp:revision>
  <dcterms:created xsi:type="dcterms:W3CDTF">2011-08-22T17:48:04Z</dcterms:created>
  <dcterms:modified xsi:type="dcterms:W3CDTF">2016-08-24T07:44:07Z</dcterms:modified>
</cp:coreProperties>
</file>