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00" r:id="rId2"/>
    <p:sldId id="299" r:id="rId3"/>
    <p:sldId id="256" r:id="rId4"/>
    <p:sldId id="257" r:id="rId5"/>
    <p:sldId id="260" r:id="rId6"/>
    <p:sldId id="261" r:id="rId7"/>
    <p:sldId id="262" r:id="rId8"/>
    <p:sldId id="259" r:id="rId9"/>
    <p:sldId id="266" r:id="rId10"/>
    <p:sldId id="267" r:id="rId11"/>
    <p:sldId id="269" r:id="rId12"/>
    <p:sldId id="268" r:id="rId13"/>
    <p:sldId id="270" r:id="rId14"/>
    <p:sldId id="265" r:id="rId15"/>
    <p:sldId id="272" r:id="rId16"/>
    <p:sldId id="298" r:id="rId17"/>
    <p:sldId id="264" r:id="rId18"/>
    <p:sldId id="274" r:id="rId19"/>
    <p:sldId id="273" r:id="rId20"/>
    <p:sldId id="276" r:id="rId21"/>
    <p:sldId id="275" r:id="rId22"/>
    <p:sldId id="278" r:id="rId23"/>
    <p:sldId id="279" r:id="rId24"/>
    <p:sldId id="280" r:id="rId25"/>
    <p:sldId id="277" r:id="rId26"/>
    <p:sldId id="301" r:id="rId27"/>
    <p:sldId id="282" r:id="rId28"/>
    <p:sldId id="281" r:id="rId29"/>
    <p:sldId id="283" r:id="rId30"/>
    <p:sldId id="284" r:id="rId31"/>
    <p:sldId id="286" r:id="rId32"/>
    <p:sldId id="287" r:id="rId33"/>
    <p:sldId id="290" r:id="rId34"/>
    <p:sldId id="288" r:id="rId35"/>
    <p:sldId id="285" r:id="rId36"/>
    <p:sldId id="292" r:id="rId37"/>
    <p:sldId id="294" r:id="rId38"/>
    <p:sldId id="295" r:id="rId39"/>
    <p:sldId id="29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71" autoAdjust="0"/>
    <p:restoredTop sz="94280" autoAdjust="0"/>
  </p:normalViewPr>
  <p:slideViewPr>
    <p:cSldViewPr>
      <p:cViewPr varScale="1">
        <p:scale>
          <a:sx n="92" d="100"/>
          <a:sy n="92" d="100"/>
        </p:scale>
        <p:origin x="130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CCD2F-7CD4-4B1A-98FB-7F6730C306C8}" type="datetimeFigureOut">
              <a:rPr lang="en-IE" smtClean="0"/>
              <a:pPr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AE19F-68F9-4248-86DA-DB5985DE6A14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241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AE19F-68F9-4248-86DA-DB5985DE6A14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2339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ga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AE19F-68F9-4248-86DA-DB5985DE6A14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0289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AE19F-68F9-4248-86DA-DB5985DE6A14}" type="slidenum">
              <a:rPr lang="en-IE" smtClean="0"/>
              <a:pPr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2466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D3A0-06CE-49E8-ABA1-98474FCA324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880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17D6-D305-437D-81F8-E8425F9F4035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88673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3B657-3D87-4507-8BAF-5CAD479173CA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6253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03E3-C2B4-4CA3-988A-DF00BDCB5782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581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BA3FD-731E-46A1-BA42-FB3C68856A62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86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9ECF3-BE6E-45B5-A2B7-0859EC54DA50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250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2C3A-3365-4C78-9025-6C296AD58E42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1676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2FD4-F2AE-4699-9CEF-12B5C695AA36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1742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917E-C8F3-43CA-A3C3-DEE1AAC6577F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31578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B1AE-533B-4B68-8E77-BF6509B2E5B0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6057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ECD5C-8915-43B5-B099-158B57D37F41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603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B96DA-F5B8-4A22-889E-78E24D7716BE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8AE7D-6894-47A3-9202-885E37A4BF3E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379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 err="1"/>
              <a:t>Cb</a:t>
            </a:r>
            <a:r>
              <a:rPr lang="en-IE" b="1" dirty="0"/>
              <a:t>. 4,5,6        </a:t>
            </a:r>
            <a:r>
              <a:rPr lang="en-IE" sz="6600" b="1" dirty="0"/>
              <a:t>An</a:t>
            </a:r>
            <a:r>
              <a:rPr lang="en-IE" b="1" dirty="0"/>
              <a:t> </a:t>
            </a:r>
            <a:r>
              <a:rPr lang="en-IE" sz="6600" b="1" u="sng" dirty="0" err="1"/>
              <a:t>Éiceolaíocht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</a:t>
            </a:fld>
            <a:endParaRPr lang="en-IE"/>
          </a:p>
        </p:txBody>
      </p:sp>
      <p:pic>
        <p:nvPicPr>
          <p:cNvPr id="1026" name="Picture 2" descr="árbol en las man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491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913168" cy="1143000"/>
          </a:xfrm>
        </p:spPr>
        <p:txBody>
          <a:bodyPr>
            <a:normAutofit fontScale="90000"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3.Sreabhadh </a:t>
            </a:r>
            <a:r>
              <a:rPr lang="en-IE" b="1" dirty="0" err="1">
                <a:solidFill>
                  <a:srgbClr val="FF0000"/>
                </a:solidFill>
              </a:rPr>
              <a:t>fuinnimh</a:t>
            </a:r>
            <a:r>
              <a:rPr lang="en-IE" b="1" dirty="0">
                <a:solidFill>
                  <a:srgbClr val="FF0000"/>
                </a:solidFill>
              </a:rPr>
              <a:t> san </a:t>
            </a:r>
            <a:r>
              <a:rPr lang="en-IE" b="1" dirty="0" err="1">
                <a:solidFill>
                  <a:srgbClr val="FF0000"/>
                </a:solidFill>
              </a:rPr>
              <a:t>Éiceachóras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46595"/>
            <a:ext cx="4464496" cy="5378749"/>
          </a:xfrm>
        </p:spPr>
        <p:txBody>
          <a:bodyPr>
            <a:normAutofit/>
          </a:bodyPr>
          <a:lstStyle/>
          <a:p>
            <a:r>
              <a:rPr lang="en-IE" dirty="0"/>
              <a:t>Is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n</a:t>
            </a:r>
            <a:r>
              <a:rPr lang="en-IE" dirty="0" err="1">
                <a:solidFill>
                  <a:srgbClr val="0070C0"/>
                </a:solidFill>
              </a:rPr>
              <a:t>grian</a:t>
            </a:r>
            <a:r>
              <a:rPr lang="en-IE" dirty="0"/>
              <a:t> a </a:t>
            </a:r>
            <a:r>
              <a:rPr lang="en-IE" dirty="0" err="1"/>
              <a:t>thagann</a:t>
            </a:r>
            <a:r>
              <a:rPr lang="en-IE" dirty="0"/>
              <a:t> an </a:t>
            </a:r>
            <a:r>
              <a:rPr lang="en-IE" dirty="0" err="1"/>
              <a:t>fuinneamh</a:t>
            </a:r>
            <a:r>
              <a:rPr lang="en-IE" dirty="0"/>
              <a:t> a </a:t>
            </a:r>
            <a:r>
              <a:rPr lang="en-IE" dirty="0" err="1"/>
              <a:t>bhíonn</a:t>
            </a:r>
            <a:r>
              <a:rPr lang="en-IE" dirty="0"/>
              <a:t> ag </a:t>
            </a:r>
            <a:r>
              <a:rPr lang="en-IE" dirty="0" err="1"/>
              <a:t>teastáil</a:t>
            </a:r>
            <a:r>
              <a:rPr lang="en-IE" dirty="0"/>
              <a:t> ó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.  </a:t>
            </a:r>
            <a:r>
              <a:rPr lang="en-IE" dirty="0" err="1"/>
              <a:t>Sreabhann</a:t>
            </a:r>
            <a:r>
              <a:rPr lang="en-IE" dirty="0"/>
              <a:t> an </a:t>
            </a:r>
            <a:r>
              <a:rPr lang="en-IE" dirty="0" err="1"/>
              <a:t>fuinneamh</a:t>
            </a:r>
            <a:r>
              <a:rPr lang="en-IE" dirty="0"/>
              <a:t> ó </a:t>
            </a:r>
            <a:r>
              <a:rPr lang="en-IE" dirty="0" err="1"/>
              <a:t>orgánach</a:t>
            </a:r>
            <a:r>
              <a:rPr lang="en-IE" dirty="0"/>
              <a:t> go </a:t>
            </a:r>
            <a:r>
              <a:rPr lang="en-IE" dirty="0" err="1"/>
              <a:t>horgánach</a:t>
            </a:r>
            <a:r>
              <a:rPr lang="en-IE" dirty="0"/>
              <a:t> de </a:t>
            </a:r>
            <a:r>
              <a:rPr lang="en-IE" dirty="0" err="1"/>
              <a:t>réir</a:t>
            </a:r>
            <a:r>
              <a:rPr lang="en-IE" dirty="0"/>
              <a:t> mar a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a </a:t>
            </a:r>
            <a:r>
              <a:rPr lang="en-IE" dirty="0" err="1"/>
              <a:t>chéile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de </a:t>
            </a:r>
            <a:r>
              <a:rPr lang="en-IE" dirty="0" err="1"/>
              <a:t>réir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gaolmhaireachta</a:t>
            </a:r>
            <a:r>
              <a:rPr lang="en-IE" dirty="0"/>
              <a:t> </a:t>
            </a:r>
            <a:r>
              <a:rPr lang="en-IE" dirty="0" err="1"/>
              <a:t>cothaithí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eatarthu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10</a:t>
            </a:fld>
            <a:endParaRPr lang="en-IE"/>
          </a:p>
        </p:txBody>
      </p:sp>
      <p:pic>
        <p:nvPicPr>
          <p:cNvPr id="5" name="Picture 2" descr="Solar Pane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451" y="1630001"/>
            <a:ext cx="417195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603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332656"/>
            <a:ext cx="8928992" cy="6264696"/>
          </a:xfrm>
        </p:spPr>
        <p:txBody>
          <a:bodyPr>
            <a:normAutofit fontScale="92500" lnSpcReduction="10000"/>
          </a:bodyPr>
          <a:lstStyle/>
          <a:p>
            <a:r>
              <a:rPr lang="ga-IE" dirty="0"/>
              <a:t>Déanann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táirgeoirí</a:t>
            </a:r>
            <a:r>
              <a:rPr lang="en-IE" dirty="0"/>
              <a:t> a </a:t>
            </a:r>
            <a:r>
              <a:rPr lang="en-IE" dirty="0" err="1"/>
              <a:t>gcuid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féin</a:t>
            </a:r>
            <a:endParaRPr lang="ga-IE" dirty="0"/>
          </a:p>
          <a:p>
            <a:r>
              <a:rPr lang="ga-IE" dirty="0"/>
              <a:t>Faigheann </a:t>
            </a:r>
            <a:r>
              <a:rPr lang="ga-IE" b="1" dirty="0">
                <a:solidFill>
                  <a:srgbClr val="FF0000"/>
                </a:solidFill>
              </a:rPr>
              <a:t>t</a:t>
            </a:r>
            <a:r>
              <a:rPr lang="en-IE" b="1" dirty="0" err="1">
                <a:solidFill>
                  <a:srgbClr val="FF0000"/>
                </a:solidFill>
              </a:rPr>
              <a:t>omhaltóirí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 err="1"/>
              <a:t>cothú</a:t>
            </a:r>
            <a:r>
              <a:rPr lang="en-IE" dirty="0"/>
              <a:t> ó </a:t>
            </a:r>
            <a:r>
              <a:rPr lang="en-IE" dirty="0" err="1"/>
              <a:t>phlandaí</a:t>
            </a:r>
            <a:r>
              <a:rPr lang="en-IE" dirty="0"/>
              <a:t> &amp; </a:t>
            </a:r>
            <a:r>
              <a:rPr lang="en-IE" dirty="0" err="1"/>
              <a:t>ainmhithe</a:t>
            </a:r>
            <a:r>
              <a:rPr lang="en-IE" dirty="0"/>
              <a:t>. </a:t>
            </a:r>
            <a:endParaRPr lang="ga-IE" dirty="0"/>
          </a:p>
          <a:p>
            <a:r>
              <a:rPr lang="ga-IE" dirty="0"/>
              <a:t>I</a:t>
            </a:r>
            <a:r>
              <a:rPr lang="en-IE" dirty="0" err="1"/>
              <a:t>theann</a:t>
            </a:r>
            <a:r>
              <a:rPr lang="en-IE" dirty="0"/>
              <a:t> </a:t>
            </a:r>
            <a:r>
              <a:rPr lang="ga-IE" b="1" dirty="0">
                <a:solidFill>
                  <a:srgbClr val="FF0000"/>
                </a:solidFill>
              </a:rPr>
              <a:t>d</a:t>
            </a:r>
            <a:r>
              <a:rPr lang="en-IE" b="1" dirty="0" err="1">
                <a:solidFill>
                  <a:srgbClr val="FF0000"/>
                </a:solidFill>
              </a:rPr>
              <a:t>ianscaoilteoirí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m.sh. </a:t>
            </a:r>
            <a:r>
              <a:rPr lang="en-IE" dirty="0" err="1"/>
              <a:t>baictéar</a:t>
            </a:r>
            <a:r>
              <a:rPr lang="en-IE" dirty="0"/>
              <a:t>, </a:t>
            </a:r>
            <a:r>
              <a:rPr lang="en-IE" dirty="0" err="1"/>
              <a:t>fungas</a:t>
            </a:r>
            <a:r>
              <a:rPr lang="ga-IE" dirty="0"/>
              <a:t>,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 &amp; </a:t>
            </a:r>
            <a:r>
              <a:rPr lang="en-IE" dirty="0" err="1"/>
              <a:t>ainmhithe</a:t>
            </a:r>
            <a:r>
              <a:rPr lang="en-IE" dirty="0"/>
              <a:t> </a:t>
            </a:r>
            <a:r>
              <a:rPr lang="en-IE" dirty="0" err="1"/>
              <a:t>marbha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meata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dirty="0"/>
              <a:t>---------------------------------------------------------------------------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00B050"/>
                </a:solidFill>
              </a:rPr>
              <a:t>Táirgeoirí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dirty="0">
                <a:solidFill>
                  <a:srgbClr val="00B050"/>
                </a:solidFill>
              </a:rPr>
              <a:t>(</a:t>
            </a:r>
            <a:r>
              <a:rPr lang="en-IE" dirty="0" err="1">
                <a:solidFill>
                  <a:srgbClr val="00B050"/>
                </a:solidFill>
              </a:rPr>
              <a:t>plandaí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glasa</a:t>
            </a:r>
            <a:r>
              <a:rPr lang="en-IE" dirty="0">
                <a:solidFill>
                  <a:srgbClr val="00B050"/>
                </a:solidFill>
              </a:rPr>
              <a:t>)  </a:t>
            </a:r>
            <a:r>
              <a:rPr lang="en-IE" dirty="0"/>
              <a:t>- </a:t>
            </a:r>
            <a:r>
              <a:rPr lang="en-IE" dirty="0" err="1"/>
              <a:t>déanann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a </a:t>
            </a:r>
            <a:r>
              <a:rPr lang="en-IE" dirty="0" err="1"/>
              <a:t>gcuid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féin</a:t>
            </a:r>
            <a:r>
              <a:rPr lang="en-IE" dirty="0"/>
              <a:t> ag </a:t>
            </a:r>
            <a:r>
              <a:rPr lang="en-IE" dirty="0" err="1"/>
              <a:t>úsáid</a:t>
            </a:r>
            <a:r>
              <a:rPr lang="en-IE" dirty="0"/>
              <a:t> </a:t>
            </a:r>
            <a:r>
              <a:rPr lang="en-IE" dirty="0" err="1"/>
              <a:t>fhuinneamh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gréine</a:t>
            </a:r>
            <a:r>
              <a:rPr lang="en-IE" dirty="0"/>
              <a:t> (</a:t>
            </a:r>
            <a:r>
              <a:rPr lang="en-IE" dirty="0" err="1"/>
              <a:t>fótaisintéis</a:t>
            </a:r>
            <a:r>
              <a:rPr lang="en-IE" dirty="0"/>
              <a:t>). 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0070C0"/>
                </a:solidFill>
              </a:rPr>
              <a:t>Tomhaltóirí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tosaigh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/>
              <a:t>- </a:t>
            </a:r>
            <a:r>
              <a:rPr lang="en-IE" dirty="0" err="1"/>
              <a:t>luibhiteoirí</a:t>
            </a:r>
            <a:r>
              <a:rPr lang="en-IE" dirty="0"/>
              <a:t> &amp; </a:t>
            </a:r>
            <a:r>
              <a:rPr lang="en-IE" dirty="0" err="1"/>
              <a:t>dianscaoilteoirí</a:t>
            </a:r>
            <a:r>
              <a:rPr lang="en-IE" dirty="0"/>
              <a:t> a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chemeClr val="tx2">
                    <a:lumMod val="75000"/>
                  </a:schemeClr>
                </a:solidFill>
              </a:rPr>
              <a:t>Tomhaltóirí</a:t>
            </a:r>
            <a:r>
              <a:rPr lang="en-IE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tx2">
                    <a:lumMod val="75000"/>
                  </a:schemeClr>
                </a:solidFill>
              </a:rPr>
              <a:t>tánaisteacha</a:t>
            </a:r>
            <a:r>
              <a:rPr lang="en-IE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IE" b="1" dirty="0"/>
              <a:t>– </a:t>
            </a:r>
            <a:r>
              <a:rPr lang="en-IE" dirty="0" err="1"/>
              <a:t>feoiliteoirí</a:t>
            </a:r>
            <a:r>
              <a:rPr lang="en-IE" dirty="0"/>
              <a:t>,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tomhaltóirí</a:t>
            </a:r>
            <a:r>
              <a:rPr lang="en-IE" dirty="0"/>
              <a:t> </a:t>
            </a:r>
            <a:r>
              <a:rPr lang="en-IE" dirty="0" err="1"/>
              <a:t>tosaigh</a:t>
            </a:r>
            <a:r>
              <a:rPr lang="en-IE" dirty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00B0F0"/>
                </a:solidFill>
              </a:rPr>
              <a:t>Tomhaltóirí</a:t>
            </a:r>
            <a:r>
              <a:rPr lang="en-IE" b="1" dirty="0">
                <a:solidFill>
                  <a:srgbClr val="00B0F0"/>
                </a:solidFill>
              </a:rPr>
              <a:t> </a:t>
            </a:r>
            <a:r>
              <a:rPr lang="en-IE" b="1" dirty="0" err="1">
                <a:solidFill>
                  <a:srgbClr val="00B0F0"/>
                </a:solidFill>
              </a:rPr>
              <a:t>treasacha</a:t>
            </a:r>
            <a:r>
              <a:rPr lang="en-IE" b="1" dirty="0">
                <a:solidFill>
                  <a:srgbClr val="00B0F0"/>
                </a:solidFill>
              </a:rPr>
              <a:t> </a:t>
            </a:r>
            <a:r>
              <a:rPr lang="en-IE" b="1" dirty="0"/>
              <a:t>-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t. </a:t>
            </a:r>
            <a:r>
              <a:rPr lang="en-IE" dirty="0" err="1"/>
              <a:t>tánaisteacha</a:t>
            </a:r>
            <a:r>
              <a:rPr lang="en-IE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FF0000"/>
                </a:solidFill>
              </a:rPr>
              <a:t>Dianscaoilteoirí</a:t>
            </a:r>
            <a:endParaRPr lang="en-IE" b="1" dirty="0">
              <a:solidFill>
                <a:srgbClr val="FF0000"/>
              </a:solidFill>
            </a:endParaRPr>
          </a:p>
          <a:p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0854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/>
              <a:t>4. </a:t>
            </a:r>
            <a:r>
              <a:rPr lang="en-IE" b="1" u="sng" dirty="0" err="1"/>
              <a:t>Biashlabhraí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4943210"/>
          </a:xfrm>
        </p:spPr>
        <p:txBody>
          <a:bodyPr>
            <a:normAutofit lnSpcReduction="10000"/>
          </a:bodyPr>
          <a:lstStyle/>
          <a:p>
            <a:r>
              <a:rPr lang="en-IE" dirty="0" err="1"/>
              <a:t>Pictiúr</a:t>
            </a:r>
            <a:r>
              <a:rPr lang="en-IE" dirty="0"/>
              <a:t> den </a:t>
            </a:r>
            <a:r>
              <a:rPr lang="en-IE" dirty="0" err="1"/>
              <a:t>aistriú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san </a:t>
            </a:r>
            <a:r>
              <a:rPr lang="en-IE" dirty="0" err="1"/>
              <a:t>éiceachóras</a:t>
            </a:r>
            <a:r>
              <a:rPr lang="en-IE" dirty="0"/>
              <a:t> &amp; den </a:t>
            </a:r>
            <a:r>
              <a:rPr lang="en-IE" dirty="0" err="1"/>
              <a:t>ghaolmhaireacht</a:t>
            </a:r>
            <a:r>
              <a:rPr lang="en-IE" dirty="0"/>
              <a:t> </a:t>
            </a:r>
            <a:r>
              <a:rPr lang="en-IE" dirty="0" err="1"/>
              <a:t>chothaitheach</a:t>
            </a:r>
            <a:r>
              <a:rPr lang="en-IE" dirty="0"/>
              <a:t> a </a:t>
            </a:r>
            <a:r>
              <a:rPr lang="en-IE" dirty="0" err="1"/>
              <a:t>bhíonn</a:t>
            </a:r>
            <a:r>
              <a:rPr lang="en-IE" dirty="0"/>
              <a:t> </a:t>
            </a:r>
            <a:r>
              <a:rPr lang="en-IE" dirty="0" err="1"/>
              <a:t>eatarthu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m.sh: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             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sz="2800" dirty="0" err="1">
                <a:solidFill>
                  <a:srgbClr val="FF0000"/>
                </a:solidFill>
              </a:rPr>
              <a:t>Rós</a:t>
            </a:r>
            <a:r>
              <a:rPr lang="en-IE" sz="2800" dirty="0">
                <a:solidFill>
                  <a:srgbClr val="FF0000"/>
                </a:solidFill>
              </a:rPr>
              <a:t>   →      </a:t>
            </a:r>
            <a:r>
              <a:rPr lang="en-IE" sz="2800" dirty="0" err="1">
                <a:solidFill>
                  <a:srgbClr val="FF0000"/>
                </a:solidFill>
              </a:rPr>
              <a:t>Cuil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Ghlas</a:t>
            </a:r>
            <a:r>
              <a:rPr lang="en-IE" sz="2800" dirty="0">
                <a:solidFill>
                  <a:srgbClr val="FF0000"/>
                </a:solidFill>
              </a:rPr>
              <a:t>       →  </a:t>
            </a:r>
            <a:r>
              <a:rPr lang="en-IE" sz="2800" dirty="0" err="1">
                <a:solidFill>
                  <a:srgbClr val="FF0000"/>
                </a:solidFill>
              </a:rPr>
              <a:t>Bóín</a:t>
            </a:r>
            <a:r>
              <a:rPr lang="en-IE" sz="2800" dirty="0">
                <a:solidFill>
                  <a:srgbClr val="FF0000"/>
                </a:solidFill>
              </a:rPr>
              <a:t> </a:t>
            </a:r>
            <a:r>
              <a:rPr lang="en-IE" sz="2800" dirty="0" err="1">
                <a:solidFill>
                  <a:srgbClr val="FF0000"/>
                </a:solidFill>
              </a:rPr>
              <a:t>Dé</a:t>
            </a:r>
            <a:r>
              <a:rPr lang="en-IE" sz="2800" dirty="0">
                <a:solidFill>
                  <a:srgbClr val="FF0000"/>
                </a:solidFill>
              </a:rPr>
              <a:t>        → </a:t>
            </a:r>
            <a:r>
              <a:rPr lang="en-IE" sz="2800" dirty="0" err="1">
                <a:solidFill>
                  <a:srgbClr val="FF0000"/>
                </a:solidFill>
              </a:rPr>
              <a:t>Spideog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12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69357" y="5995946"/>
            <a:ext cx="85689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0070C0"/>
                </a:solidFill>
              </a:rPr>
              <a:t>Tosaíonn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sé</a:t>
            </a:r>
            <a:r>
              <a:rPr lang="en-IE" sz="2400" dirty="0">
                <a:solidFill>
                  <a:srgbClr val="0070C0"/>
                </a:solidFill>
              </a:rPr>
              <a:t> le </a:t>
            </a:r>
            <a:r>
              <a:rPr lang="en-IE" sz="2400" dirty="0" err="1">
                <a:solidFill>
                  <a:srgbClr val="0070C0"/>
                </a:solidFill>
              </a:rPr>
              <a:t>táirgeoir</a:t>
            </a:r>
            <a:r>
              <a:rPr lang="en-IE" sz="2400" dirty="0">
                <a:solidFill>
                  <a:srgbClr val="0070C0"/>
                </a:solidFill>
              </a:rPr>
              <a:t> &amp; </a:t>
            </a:r>
            <a:r>
              <a:rPr lang="en-IE" sz="2400" dirty="0" err="1">
                <a:solidFill>
                  <a:srgbClr val="0070C0"/>
                </a:solidFill>
              </a:rPr>
              <a:t>feictear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cá</a:t>
            </a:r>
            <a:r>
              <a:rPr lang="en-IE" sz="2400" dirty="0">
                <a:solidFill>
                  <a:srgbClr val="0070C0"/>
                </a:solidFill>
              </a:rPr>
              <a:t> </a:t>
            </a:r>
            <a:r>
              <a:rPr lang="en-IE" sz="2400" dirty="0" err="1">
                <a:solidFill>
                  <a:srgbClr val="0070C0"/>
                </a:solidFill>
              </a:rPr>
              <a:t>dtéann</a:t>
            </a:r>
            <a:r>
              <a:rPr lang="en-IE" sz="2400" dirty="0">
                <a:solidFill>
                  <a:srgbClr val="0070C0"/>
                </a:solidFill>
              </a:rPr>
              <a:t> an </a:t>
            </a:r>
            <a:r>
              <a:rPr lang="en-IE" sz="2400" dirty="0" err="1">
                <a:solidFill>
                  <a:srgbClr val="0070C0"/>
                </a:solidFill>
              </a:rPr>
              <a:t>fuinneamh</a:t>
            </a:r>
            <a:r>
              <a:rPr lang="en-IE" sz="2400" dirty="0">
                <a:solidFill>
                  <a:srgbClr val="0070C0"/>
                </a:solidFill>
              </a:rPr>
              <a:t>. </a:t>
            </a:r>
          </a:p>
          <a:p>
            <a:endParaRPr lang="en-IE" dirty="0"/>
          </a:p>
        </p:txBody>
      </p:sp>
      <p:sp>
        <p:nvSpPr>
          <p:cNvPr id="6" name="Right Arrow 5"/>
          <p:cNvSpPr/>
          <p:nvPr/>
        </p:nvSpPr>
        <p:spPr>
          <a:xfrm>
            <a:off x="1547664" y="4000337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7" name="Picture 2" descr="yellow ro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40" y="3000276"/>
            <a:ext cx="1636760" cy="215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Pes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17144" y="3085627"/>
            <a:ext cx="2353022" cy="157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adybug and aphi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634" y="3356992"/>
            <a:ext cx="2223252" cy="156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ight Arrow 15"/>
          <p:cNvSpPr/>
          <p:nvPr/>
        </p:nvSpPr>
        <p:spPr>
          <a:xfrm>
            <a:off x="6292266" y="3616556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Right Arrow 16"/>
          <p:cNvSpPr/>
          <p:nvPr/>
        </p:nvSpPr>
        <p:spPr>
          <a:xfrm>
            <a:off x="4111892" y="4304253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1" name="Picture 8" descr="Robin (Erithacus rubecula) filling the frame in profile with particularly striking orange breast and fine detail in feathers&#10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722" y="3178871"/>
            <a:ext cx="2271631" cy="151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ight Arrow 18"/>
          <p:cNvSpPr/>
          <p:nvPr/>
        </p:nvSpPr>
        <p:spPr>
          <a:xfrm>
            <a:off x="6299768" y="3603421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50913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/>
              <a:t>Biashlabhra</a:t>
            </a:r>
            <a:r>
              <a:rPr lang="en-IE" dirty="0"/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" y="1526058"/>
            <a:ext cx="8229600" cy="4525963"/>
          </a:xfrm>
        </p:spPr>
        <p:txBody>
          <a:bodyPr/>
          <a:lstStyle/>
          <a:p>
            <a:r>
              <a:rPr lang="en-IE" dirty="0" err="1"/>
              <a:t>Déan</a:t>
            </a:r>
            <a:r>
              <a:rPr lang="en-IE" dirty="0"/>
              <a:t> </a:t>
            </a:r>
            <a:r>
              <a:rPr lang="en-IE" dirty="0" err="1"/>
              <a:t>tú</a:t>
            </a:r>
            <a:r>
              <a:rPr lang="en-IE" dirty="0"/>
              <a:t> </a:t>
            </a:r>
            <a:r>
              <a:rPr lang="en-IE" dirty="0" err="1"/>
              <a:t>fhéin</a:t>
            </a:r>
            <a:r>
              <a:rPr lang="en-IE" dirty="0"/>
              <a:t> é!!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13</a:t>
            </a:fld>
            <a:endParaRPr lang="en-IE"/>
          </a:p>
        </p:txBody>
      </p:sp>
      <p:sp>
        <p:nvSpPr>
          <p:cNvPr id="5" name="Right Arrow 4"/>
          <p:cNvSpPr/>
          <p:nvPr/>
        </p:nvSpPr>
        <p:spPr>
          <a:xfrm>
            <a:off x="1857515" y="3712011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ight Arrow 6"/>
          <p:cNvSpPr/>
          <p:nvPr/>
        </p:nvSpPr>
        <p:spPr>
          <a:xfrm>
            <a:off x="4211960" y="3690454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Right Arrow 7"/>
          <p:cNvSpPr/>
          <p:nvPr/>
        </p:nvSpPr>
        <p:spPr>
          <a:xfrm>
            <a:off x="6588224" y="3690454"/>
            <a:ext cx="648072" cy="43204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4561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70949" y="420388"/>
            <a:ext cx="6858416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00B050"/>
                </a:solidFill>
              </a:rPr>
              <a:t>An </a:t>
            </a:r>
            <a:r>
              <a:rPr lang="en-GB" sz="4400" b="1" dirty="0" err="1">
                <a:solidFill>
                  <a:srgbClr val="00B050"/>
                </a:solidFill>
              </a:rPr>
              <a:t>tÉicea</a:t>
            </a:r>
            <a:r>
              <a:rPr lang="en-GB" sz="4400" b="1" dirty="0" err="1">
                <a:solidFill>
                  <a:srgbClr val="0070C0"/>
                </a:solidFill>
              </a:rPr>
              <a:t>chóras</a:t>
            </a:r>
            <a:r>
              <a:rPr lang="en-GB" sz="4400" b="1" dirty="0">
                <a:solidFill>
                  <a:srgbClr val="0070C0"/>
                </a:solidFill>
              </a:rPr>
              <a:t> </a:t>
            </a:r>
            <a:r>
              <a:rPr lang="en-GB" sz="4400" b="1" dirty="0" err="1">
                <a:solidFill>
                  <a:srgbClr val="00B050"/>
                </a:solidFill>
              </a:rPr>
              <a:t>domhanda</a:t>
            </a:r>
            <a:r>
              <a:rPr lang="en-GB" sz="4400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691680" y="2159793"/>
            <a:ext cx="435074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4000" b="1" dirty="0" err="1">
                <a:solidFill>
                  <a:srgbClr val="FF0000"/>
                </a:solidFill>
              </a:rPr>
              <a:t>Éiceachórais</a:t>
            </a:r>
            <a:r>
              <a:rPr lang="en-GB" sz="4000" b="1" dirty="0">
                <a:solidFill>
                  <a:srgbClr val="FF0000"/>
                </a:solidFill>
              </a:rPr>
              <a:t> </a:t>
            </a:r>
            <a:r>
              <a:rPr lang="en-GB" sz="4000" b="1" dirty="0" err="1">
                <a:solidFill>
                  <a:srgbClr val="FF0000"/>
                </a:solidFill>
              </a:rPr>
              <a:t>Mhóra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195513" y="3573463"/>
            <a:ext cx="404751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3600" b="1" dirty="0" err="1">
                <a:solidFill>
                  <a:srgbClr val="7030A0"/>
                </a:solidFill>
              </a:rPr>
              <a:t>Éiceachórais</a:t>
            </a:r>
            <a:r>
              <a:rPr lang="en-GB" sz="3600" b="1" dirty="0">
                <a:solidFill>
                  <a:srgbClr val="7030A0"/>
                </a:solidFill>
              </a:rPr>
              <a:t> </a:t>
            </a:r>
            <a:r>
              <a:rPr lang="en-GB" sz="3600" b="1" dirty="0" err="1">
                <a:solidFill>
                  <a:srgbClr val="7030A0"/>
                </a:solidFill>
              </a:rPr>
              <a:t>bheaga</a:t>
            </a:r>
            <a:endParaRPr lang="en-GB" sz="3600" b="1" dirty="0">
              <a:solidFill>
                <a:srgbClr val="7030A0"/>
              </a:solidFill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851275" y="4797425"/>
            <a:ext cx="15921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800" b="1" dirty="0" err="1">
                <a:solidFill>
                  <a:srgbClr val="00B0F0"/>
                </a:solidFill>
              </a:rPr>
              <a:t>Cumainn</a:t>
            </a:r>
            <a:r>
              <a:rPr lang="en-GB" sz="2800" b="1" dirty="0">
                <a:solidFill>
                  <a:srgbClr val="00B0F0"/>
                </a:solidFill>
              </a:rPr>
              <a:t> 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422127" y="5876925"/>
            <a:ext cx="11086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800" b="1" dirty="0" err="1">
                <a:solidFill>
                  <a:schemeClr val="accent3">
                    <a:lumMod val="50000"/>
                  </a:schemeClr>
                </a:solidFill>
              </a:rPr>
              <a:t>Poba</a:t>
            </a:r>
            <a:r>
              <a:rPr lang="ga-IE" sz="2800" b="1" dirty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en-GB" sz="2800" b="1" dirty="0">
                <a:solidFill>
                  <a:schemeClr val="accent3">
                    <a:lumMod val="50000"/>
                  </a:schemeClr>
                </a:solidFill>
              </a:rPr>
              <a:t>l</a:t>
            </a:r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3379844" y="1151730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3862099" y="2879725"/>
            <a:ext cx="0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4572000" y="4149725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4788024" y="5277067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3600157" y="1358200"/>
            <a:ext cx="175567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sz="2400" b="1" dirty="0"/>
              <a:t>An </a:t>
            </a:r>
            <a:r>
              <a:rPr lang="en-GB" sz="2400" b="1" dirty="0" err="1"/>
              <a:t>Bithsféar</a:t>
            </a:r>
            <a:endParaRPr lang="en-GB" sz="2400" b="1" dirty="0"/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3992290" y="2928289"/>
            <a:ext cx="429713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b="1" dirty="0"/>
              <a:t>Tundra, </a:t>
            </a:r>
            <a:r>
              <a:rPr lang="en-GB" b="1" dirty="0" err="1"/>
              <a:t>Fásach</a:t>
            </a:r>
            <a:r>
              <a:rPr lang="en-GB" b="1" dirty="0"/>
              <a:t>, </a:t>
            </a:r>
            <a:r>
              <a:rPr lang="ga-IE" b="1" dirty="0"/>
              <a:t>Ceantar m</a:t>
            </a:r>
            <a:r>
              <a:rPr lang="en-GB" b="1" dirty="0" err="1"/>
              <a:t>easartha</a:t>
            </a:r>
            <a:r>
              <a:rPr lang="en-GB" b="1" dirty="0"/>
              <a:t>, </a:t>
            </a:r>
            <a:r>
              <a:rPr lang="ga-IE" b="1" dirty="0"/>
              <a:t>F</a:t>
            </a:r>
            <a:r>
              <a:rPr lang="en-GB" b="1" dirty="0" err="1"/>
              <a:t>oraois</a:t>
            </a:r>
            <a:endParaRPr lang="en-GB" b="1" dirty="0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4932363" y="4397025"/>
            <a:ext cx="33030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GB" b="1" dirty="0" err="1"/>
              <a:t>Cladach</a:t>
            </a:r>
            <a:r>
              <a:rPr lang="en-GB" b="1" dirty="0"/>
              <a:t>, </a:t>
            </a:r>
            <a:r>
              <a:rPr lang="en-GB" b="1" dirty="0" err="1"/>
              <a:t>lochán</a:t>
            </a:r>
            <a:r>
              <a:rPr lang="en-GB" b="1" dirty="0"/>
              <a:t>, </a:t>
            </a:r>
            <a:r>
              <a:rPr lang="en-GB" b="1" dirty="0" err="1"/>
              <a:t>gairdín</a:t>
            </a:r>
            <a:r>
              <a:rPr lang="en-GB" b="1" dirty="0"/>
              <a:t>, </a:t>
            </a:r>
            <a:r>
              <a:rPr lang="en-GB" b="1" dirty="0" err="1"/>
              <a:t>portach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14</a:t>
            </a:fld>
            <a:endParaRPr lang="en-IE"/>
          </a:p>
        </p:txBody>
      </p:sp>
      <p:pic>
        <p:nvPicPr>
          <p:cNvPr id="16" name="Picture 2" descr="earth in the space - Universe background - Eur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86" y="268792"/>
            <a:ext cx="2264794" cy="226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204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FF0000"/>
                </a:solidFill>
              </a:rPr>
              <a:t>5. </a:t>
            </a:r>
            <a:r>
              <a:rPr lang="en-IE" b="1" u="sng" dirty="0" err="1">
                <a:solidFill>
                  <a:srgbClr val="FF0000"/>
                </a:solidFill>
              </a:rPr>
              <a:t>Bia-eangacha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145435"/>
          </a:xfrm>
        </p:spPr>
        <p:txBody>
          <a:bodyPr/>
          <a:lstStyle/>
          <a:p>
            <a:pPr marL="0" indent="0">
              <a:buNone/>
            </a:pPr>
            <a:r>
              <a:rPr lang="en-IE" dirty="0" err="1"/>
              <a:t>Ar</a:t>
            </a:r>
            <a:r>
              <a:rPr lang="en-IE" dirty="0"/>
              <a:t> a </a:t>
            </a:r>
            <a:r>
              <a:rPr lang="en-IE" dirty="0" err="1"/>
              <a:t>laghad</a:t>
            </a:r>
            <a:r>
              <a:rPr lang="en-IE" dirty="0"/>
              <a:t> 2 </a:t>
            </a:r>
            <a:r>
              <a:rPr lang="en-IE" dirty="0" err="1"/>
              <a:t>bhiashlabhra</a:t>
            </a:r>
            <a:r>
              <a:rPr lang="en-IE" dirty="0"/>
              <a:t> a </a:t>
            </a:r>
            <a:r>
              <a:rPr lang="en-IE" dirty="0" err="1"/>
              <a:t>thrasnaíonn</a:t>
            </a:r>
            <a:r>
              <a:rPr lang="en-IE" dirty="0"/>
              <a:t> </a:t>
            </a:r>
            <a:r>
              <a:rPr lang="ga-IE" dirty="0"/>
              <a:t>a</a:t>
            </a:r>
            <a:r>
              <a:rPr lang="en-IE" dirty="0"/>
              <a:t> </a:t>
            </a:r>
            <a:r>
              <a:rPr lang="en-IE" dirty="0" err="1"/>
              <a:t>ch</a:t>
            </a:r>
            <a:r>
              <a:rPr lang="ga-IE" dirty="0"/>
              <a:t>é</a:t>
            </a:r>
            <a:r>
              <a:rPr lang="en-IE" dirty="0" err="1"/>
              <a:t>ile</a:t>
            </a:r>
            <a:r>
              <a:rPr lang="en-I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15</a:t>
            </a:fld>
            <a:endParaRPr lang="en-I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682399"/>
            <a:ext cx="6257925" cy="199072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8763780">
            <a:off x="1919580" y="3112581"/>
            <a:ext cx="1152128" cy="34046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6" name="Picture 2" descr="Japanese Beetle - Popillia japon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19" y="1696928"/>
            <a:ext cx="1736593" cy="123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75856" y="304927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>
                <a:solidFill>
                  <a:srgbClr val="FF0000"/>
                </a:solidFill>
              </a:rPr>
              <a:t>Ciaróg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 rot="2457374">
            <a:off x="4699478" y="3039445"/>
            <a:ext cx="1840951" cy="32299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2281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err="1"/>
              <a:t>Obair</a:t>
            </a:r>
            <a:r>
              <a:rPr lang="en-IE" dirty="0"/>
              <a:t>: </a:t>
            </a:r>
            <a:r>
              <a:rPr lang="en-IE" dirty="0" err="1"/>
              <a:t>Tarraing</a:t>
            </a:r>
            <a:r>
              <a:rPr lang="en-IE" dirty="0"/>
              <a:t> </a:t>
            </a:r>
            <a:r>
              <a:rPr lang="en-IE" dirty="0" err="1"/>
              <a:t>bia-eangach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2031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/>
              <a:t> </a:t>
            </a:r>
            <a:br>
              <a:rPr lang="en-IE" dirty="0"/>
            </a:br>
            <a:r>
              <a:rPr lang="en-IE" dirty="0"/>
              <a:t>6. </a:t>
            </a:r>
            <a:r>
              <a:rPr lang="en-IE" b="1" dirty="0" err="1">
                <a:solidFill>
                  <a:srgbClr val="FF0000"/>
                </a:solidFill>
              </a:rPr>
              <a:t>Leibhéil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Thrófacha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>
                <a:solidFill>
                  <a:srgbClr val="FF0000"/>
                </a:solidFill>
              </a:rPr>
              <a:t/>
            </a:r>
            <a:br>
              <a:rPr lang="en-IE" dirty="0">
                <a:solidFill>
                  <a:srgbClr val="FF0000"/>
                </a:solidFill>
              </a:rPr>
            </a:b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 err="1"/>
              <a:t>Tugtar</a:t>
            </a:r>
            <a:r>
              <a:rPr lang="en-IE" dirty="0"/>
              <a:t> </a:t>
            </a:r>
            <a:r>
              <a:rPr lang="en-IE" b="1" dirty="0" err="1"/>
              <a:t>leibhéal</a:t>
            </a:r>
            <a:r>
              <a:rPr lang="en-IE" b="1" dirty="0"/>
              <a:t> </a:t>
            </a:r>
            <a:r>
              <a:rPr lang="en-IE" b="1" dirty="0" err="1"/>
              <a:t>trófach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sreabhadh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mbiashlabhra</a:t>
            </a:r>
            <a:r>
              <a:rPr lang="en-IE" dirty="0"/>
              <a:t>.  </a:t>
            </a:r>
          </a:p>
          <a:p>
            <a:pPr marL="0" indent="0">
              <a:buNone/>
            </a:pPr>
            <a:r>
              <a:rPr lang="en-IE" dirty="0"/>
              <a:t>Is </a:t>
            </a:r>
            <a:r>
              <a:rPr lang="en-IE" dirty="0" err="1"/>
              <a:t>éard</a:t>
            </a:r>
            <a:r>
              <a:rPr lang="en-IE" dirty="0"/>
              <a:t> is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trófach</a:t>
            </a:r>
            <a:r>
              <a:rPr lang="en-IE" dirty="0"/>
              <a:t> </a:t>
            </a:r>
            <a:r>
              <a:rPr lang="en-IE" dirty="0" err="1"/>
              <a:t>ann</a:t>
            </a:r>
            <a:r>
              <a:rPr lang="en-IE" dirty="0"/>
              <a:t>, mar sin, </a:t>
            </a:r>
            <a:r>
              <a:rPr lang="en-IE" dirty="0" err="1"/>
              <a:t>ná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cothaithe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mbiashlabhra</a:t>
            </a:r>
            <a:r>
              <a:rPr lang="en-IE" dirty="0"/>
              <a:t>. </a:t>
            </a:r>
          </a:p>
          <a:p>
            <a:r>
              <a:rPr lang="en-IE" b="1" dirty="0" err="1">
                <a:solidFill>
                  <a:srgbClr val="00B050"/>
                </a:solidFill>
              </a:rPr>
              <a:t>Leibhéal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trófach</a:t>
            </a:r>
            <a:r>
              <a:rPr lang="en-IE" b="1" dirty="0">
                <a:solidFill>
                  <a:srgbClr val="00B050"/>
                </a:solidFill>
              </a:rPr>
              <a:t> 1</a:t>
            </a:r>
            <a:r>
              <a:rPr lang="en-IE" dirty="0">
                <a:solidFill>
                  <a:srgbClr val="00B050"/>
                </a:solidFill>
              </a:rPr>
              <a:t>	- </a:t>
            </a:r>
            <a:r>
              <a:rPr lang="en-IE" dirty="0" err="1">
                <a:solidFill>
                  <a:srgbClr val="00B050"/>
                </a:solidFill>
              </a:rPr>
              <a:t>na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táirgeoirí</a:t>
            </a:r>
            <a:r>
              <a:rPr lang="en-IE" dirty="0">
                <a:solidFill>
                  <a:srgbClr val="00B050"/>
                </a:solidFill>
              </a:rPr>
              <a:t> </a:t>
            </a:r>
          </a:p>
          <a:p>
            <a:r>
              <a:rPr lang="en-IE" b="1" dirty="0" err="1">
                <a:solidFill>
                  <a:srgbClr val="0070C0"/>
                </a:solidFill>
              </a:rPr>
              <a:t>Leibhéal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trófach</a:t>
            </a:r>
            <a:r>
              <a:rPr lang="en-IE" b="1" dirty="0">
                <a:solidFill>
                  <a:srgbClr val="0070C0"/>
                </a:solidFill>
              </a:rPr>
              <a:t> 2</a:t>
            </a:r>
            <a:r>
              <a:rPr lang="en-IE" dirty="0">
                <a:solidFill>
                  <a:srgbClr val="0070C0"/>
                </a:solidFill>
              </a:rPr>
              <a:t>	- </a:t>
            </a:r>
            <a:r>
              <a:rPr lang="en-IE" dirty="0" err="1">
                <a:solidFill>
                  <a:srgbClr val="0070C0"/>
                </a:solidFill>
              </a:rPr>
              <a:t>na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tomhaltóirí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tosaigh</a:t>
            </a:r>
            <a:endParaRPr lang="en-IE" dirty="0">
              <a:solidFill>
                <a:srgbClr val="0070C0"/>
              </a:solidFill>
            </a:endParaRPr>
          </a:p>
          <a:p>
            <a:r>
              <a:rPr lang="en-IE" b="1" dirty="0" err="1">
                <a:solidFill>
                  <a:srgbClr val="C00000"/>
                </a:solidFill>
              </a:rPr>
              <a:t>Leibhéal</a:t>
            </a:r>
            <a:r>
              <a:rPr lang="en-IE" b="1" dirty="0">
                <a:solidFill>
                  <a:srgbClr val="C00000"/>
                </a:solidFill>
              </a:rPr>
              <a:t> </a:t>
            </a:r>
            <a:r>
              <a:rPr lang="en-IE" b="1" dirty="0" err="1">
                <a:solidFill>
                  <a:srgbClr val="C00000"/>
                </a:solidFill>
              </a:rPr>
              <a:t>trófach</a:t>
            </a:r>
            <a:r>
              <a:rPr lang="en-IE" b="1" dirty="0">
                <a:solidFill>
                  <a:srgbClr val="C00000"/>
                </a:solidFill>
              </a:rPr>
              <a:t> 3</a:t>
            </a:r>
            <a:r>
              <a:rPr lang="en-IE" dirty="0">
                <a:solidFill>
                  <a:srgbClr val="C00000"/>
                </a:solidFill>
              </a:rPr>
              <a:t>	- </a:t>
            </a:r>
            <a:r>
              <a:rPr lang="en-IE" dirty="0" err="1">
                <a:solidFill>
                  <a:srgbClr val="C00000"/>
                </a:solidFill>
              </a:rPr>
              <a:t>na</a:t>
            </a:r>
            <a:r>
              <a:rPr lang="en-IE" dirty="0">
                <a:solidFill>
                  <a:srgbClr val="C00000"/>
                </a:solidFill>
              </a:rPr>
              <a:t> </a:t>
            </a:r>
            <a:r>
              <a:rPr lang="en-IE" dirty="0" err="1">
                <a:solidFill>
                  <a:srgbClr val="C00000"/>
                </a:solidFill>
              </a:rPr>
              <a:t>tomhaltóirí</a:t>
            </a:r>
            <a:r>
              <a:rPr lang="en-IE" dirty="0">
                <a:solidFill>
                  <a:srgbClr val="C00000"/>
                </a:solidFill>
              </a:rPr>
              <a:t>                 </a:t>
            </a:r>
            <a:r>
              <a:rPr lang="en-IE" dirty="0" err="1">
                <a:solidFill>
                  <a:srgbClr val="C00000"/>
                </a:solidFill>
              </a:rPr>
              <a:t>tánaisteacha</a:t>
            </a:r>
            <a:endParaRPr lang="en-IE" dirty="0">
              <a:solidFill>
                <a:srgbClr val="C00000"/>
              </a:solidFill>
            </a:endParaRPr>
          </a:p>
          <a:p>
            <a:r>
              <a:rPr lang="en-IE" b="1" dirty="0" err="1">
                <a:solidFill>
                  <a:srgbClr val="002060"/>
                </a:solidFill>
              </a:rPr>
              <a:t>Leibhéal</a:t>
            </a:r>
            <a:r>
              <a:rPr lang="en-IE" b="1" dirty="0">
                <a:solidFill>
                  <a:srgbClr val="002060"/>
                </a:solidFill>
              </a:rPr>
              <a:t> </a:t>
            </a:r>
            <a:r>
              <a:rPr lang="en-IE" b="1" dirty="0" err="1">
                <a:solidFill>
                  <a:srgbClr val="002060"/>
                </a:solidFill>
              </a:rPr>
              <a:t>trófach</a:t>
            </a:r>
            <a:r>
              <a:rPr lang="en-IE" b="1" dirty="0">
                <a:solidFill>
                  <a:srgbClr val="002060"/>
                </a:solidFill>
              </a:rPr>
              <a:t> 4</a:t>
            </a:r>
            <a:r>
              <a:rPr lang="en-IE" dirty="0">
                <a:solidFill>
                  <a:srgbClr val="002060"/>
                </a:solidFill>
              </a:rPr>
              <a:t>	- </a:t>
            </a:r>
            <a:r>
              <a:rPr lang="en-IE" dirty="0" err="1">
                <a:solidFill>
                  <a:srgbClr val="002060"/>
                </a:solidFill>
              </a:rPr>
              <a:t>na</a:t>
            </a:r>
            <a:r>
              <a:rPr lang="en-IE" dirty="0">
                <a:solidFill>
                  <a:srgbClr val="002060"/>
                </a:solidFill>
              </a:rPr>
              <a:t> </a:t>
            </a:r>
            <a:r>
              <a:rPr lang="en-IE" dirty="0" err="1">
                <a:solidFill>
                  <a:srgbClr val="002060"/>
                </a:solidFill>
              </a:rPr>
              <a:t>tomhaltóirí</a:t>
            </a:r>
            <a:r>
              <a:rPr lang="en-IE" dirty="0">
                <a:solidFill>
                  <a:srgbClr val="002060"/>
                </a:solidFill>
              </a:rPr>
              <a:t> </a:t>
            </a:r>
            <a:r>
              <a:rPr lang="en-IE" dirty="0" err="1">
                <a:solidFill>
                  <a:srgbClr val="002060"/>
                </a:solidFill>
              </a:rPr>
              <a:t>treasacha</a:t>
            </a:r>
            <a:endParaRPr lang="en-IE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IE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218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7. </a:t>
            </a:r>
            <a:r>
              <a:rPr lang="en-IE" b="1" dirty="0" err="1">
                <a:solidFill>
                  <a:srgbClr val="FF0000"/>
                </a:solidFill>
              </a:rPr>
              <a:t>Pirimidí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0566"/>
            <a:ext cx="4572000" cy="5477434"/>
          </a:xfrm>
        </p:spPr>
        <p:txBody>
          <a:bodyPr>
            <a:normAutofit/>
          </a:bodyPr>
          <a:lstStyle/>
          <a:p>
            <a:r>
              <a:rPr lang="en-IE" dirty="0"/>
              <a:t>Chun </a:t>
            </a:r>
            <a:r>
              <a:rPr lang="en-IE" b="1" dirty="0" err="1">
                <a:solidFill>
                  <a:srgbClr val="FF0000"/>
                </a:solidFill>
              </a:rPr>
              <a:t>líon</a:t>
            </a:r>
            <a:r>
              <a:rPr lang="en-IE" b="1" dirty="0">
                <a:solidFill>
                  <a:srgbClr val="FF0000"/>
                </a:solidFill>
              </a:rPr>
              <a:t> / </a:t>
            </a:r>
            <a:r>
              <a:rPr lang="en-IE" b="1" dirty="0" err="1">
                <a:solidFill>
                  <a:srgbClr val="FF0000"/>
                </a:solidFill>
              </a:rPr>
              <a:t>uimhreacha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na</a:t>
            </a:r>
            <a:r>
              <a:rPr lang="en-IE" b="1" dirty="0">
                <a:solidFill>
                  <a:srgbClr val="FF0000"/>
                </a:solidFill>
              </a:rPr>
              <a:t> n-</a:t>
            </a:r>
            <a:r>
              <a:rPr lang="en-IE" b="1" dirty="0" err="1">
                <a:solidFill>
                  <a:srgbClr val="FF0000"/>
                </a:solidFill>
              </a:rPr>
              <a:t>orgánach</a:t>
            </a:r>
            <a:r>
              <a:rPr lang="en-IE" b="1" dirty="0">
                <a:solidFill>
                  <a:srgbClr val="FF0000"/>
                </a:solidFill>
              </a:rPr>
              <a:t> ag </a:t>
            </a:r>
            <a:r>
              <a:rPr lang="en-IE" b="1" dirty="0" err="1">
                <a:solidFill>
                  <a:srgbClr val="FF0000"/>
                </a:solidFill>
              </a:rPr>
              <a:t>gach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leibhéal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trófach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léiriú</a:t>
            </a:r>
            <a:r>
              <a:rPr lang="en-IE" dirty="0"/>
              <a:t>.</a:t>
            </a:r>
          </a:p>
          <a:p>
            <a:r>
              <a:rPr lang="en-IE" dirty="0" err="1"/>
              <a:t>Comhairtear</a:t>
            </a:r>
            <a:r>
              <a:rPr lang="en-IE" dirty="0"/>
              <a:t> </a:t>
            </a:r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dtáirgeoirí</a:t>
            </a:r>
            <a:r>
              <a:rPr lang="en-IE" dirty="0"/>
              <a:t> &amp; </a:t>
            </a:r>
            <a:r>
              <a:rPr lang="en-IE" dirty="0" err="1"/>
              <a:t>cuirtear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chéim</a:t>
            </a:r>
            <a:r>
              <a:rPr lang="en-IE" dirty="0"/>
              <a:t> is </a:t>
            </a:r>
            <a:r>
              <a:rPr lang="en-IE" dirty="0" err="1"/>
              <a:t>ísle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. </a:t>
            </a:r>
          </a:p>
          <a:p>
            <a:r>
              <a:rPr lang="en-IE" dirty="0" err="1"/>
              <a:t>Comhairtear</a:t>
            </a:r>
            <a:r>
              <a:rPr lang="en-IE" dirty="0"/>
              <a:t> </a:t>
            </a:r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dtomhaltóirí</a:t>
            </a:r>
            <a:r>
              <a:rPr lang="en-IE" dirty="0"/>
              <a:t> </a:t>
            </a:r>
            <a:r>
              <a:rPr lang="en-IE" dirty="0" err="1"/>
              <a:t>tosaigh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cuirtear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dara</a:t>
            </a:r>
            <a:r>
              <a:rPr lang="en-IE" dirty="0"/>
              <a:t> </a:t>
            </a:r>
            <a:r>
              <a:rPr lang="en-IE" dirty="0" err="1"/>
              <a:t>céim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&amp;</a:t>
            </a:r>
            <a:r>
              <a:rPr lang="en-IE" dirty="0" err="1"/>
              <a:t>rl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18</a:t>
            </a:fld>
            <a:endParaRPr lang="en-IE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4551590" y="620688"/>
            <a:ext cx="4124866" cy="3744416"/>
            <a:chOff x="3957" y="3654"/>
            <a:chExt cx="2880" cy="2007"/>
          </a:xfrm>
        </p:grpSpPr>
        <p:sp>
          <p:nvSpPr>
            <p:cNvPr id="6" name="Rectangle 3" descr="Granite"/>
            <p:cNvSpPr>
              <a:spLocks noChangeArrowheads="1"/>
            </p:cNvSpPr>
            <p:nvPr/>
          </p:nvSpPr>
          <p:spPr bwMode="auto">
            <a:xfrm>
              <a:off x="3957" y="5121"/>
              <a:ext cx="288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" name="Rectangle 4" descr="Granite"/>
            <p:cNvSpPr>
              <a:spLocks noChangeArrowheads="1"/>
            </p:cNvSpPr>
            <p:nvPr/>
          </p:nvSpPr>
          <p:spPr bwMode="auto">
            <a:xfrm>
              <a:off x="4317" y="4581"/>
              <a:ext cx="216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Rectangle 5" descr="Granite"/>
            <p:cNvSpPr>
              <a:spLocks noChangeArrowheads="1"/>
            </p:cNvSpPr>
            <p:nvPr/>
          </p:nvSpPr>
          <p:spPr bwMode="auto">
            <a:xfrm>
              <a:off x="4677" y="4014"/>
              <a:ext cx="144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" name="Rectangle 6" descr="Granite"/>
            <p:cNvSpPr>
              <a:spLocks noChangeArrowheads="1"/>
            </p:cNvSpPr>
            <p:nvPr/>
          </p:nvSpPr>
          <p:spPr bwMode="auto">
            <a:xfrm>
              <a:off x="5217" y="3654"/>
              <a:ext cx="180" cy="36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821935" y="3630538"/>
            <a:ext cx="158417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Táirgeoirí</a:t>
            </a:r>
            <a:endParaRPr lang="en-IE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93205" y="509980"/>
            <a:ext cx="283411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Tomhaltoirí</a:t>
            </a:r>
            <a:r>
              <a:rPr lang="en-IE" sz="2400" b="1" dirty="0"/>
              <a:t> </a:t>
            </a:r>
            <a:r>
              <a:rPr lang="en-IE" sz="2400" b="1" dirty="0" err="1"/>
              <a:t>treasacha</a:t>
            </a:r>
            <a:endParaRPr lang="en-IE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92080" y="2623072"/>
            <a:ext cx="266429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Tomhaltóirí</a:t>
            </a:r>
            <a:r>
              <a:rPr lang="en-IE" sz="2400" b="1" dirty="0"/>
              <a:t> </a:t>
            </a:r>
            <a:r>
              <a:rPr lang="en-IE" sz="2400" b="1" dirty="0" err="1"/>
              <a:t>tosaigh</a:t>
            </a:r>
            <a:endParaRPr lang="en-IE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55938" y="1380566"/>
            <a:ext cx="1840397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Tomhaltóirí</a:t>
            </a:r>
            <a:r>
              <a:rPr lang="en-IE" sz="2400" b="1" dirty="0"/>
              <a:t> </a:t>
            </a:r>
            <a:r>
              <a:rPr lang="en-IE" sz="2400" b="1" dirty="0" err="1"/>
              <a:t>tánaisteacha</a:t>
            </a:r>
            <a:endParaRPr lang="en-IE" sz="240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974335" y="725677"/>
            <a:ext cx="510786" cy="111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2807" y="4725144"/>
            <a:ext cx="2975432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Pirimidí</a:t>
            </a:r>
            <a:r>
              <a:rPr lang="en-IE" sz="2400" b="1" dirty="0"/>
              <a:t> = </a:t>
            </a:r>
            <a:endParaRPr lang="en-IE" sz="2400" dirty="0"/>
          </a:p>
          <a:p>
            <a:r>
              <a:rPr lang="en-IE" sz="2400" dirty="0" err="1"/>
              <a:t>Líon</a:t>
            </a:r>
            <a:r>
              <a:rPr lang="en-IE" sz="2400" dirty="0"/>
              <a:t>/</a:t>
            </a:r>
            <a:r>
              <a:rPr lang="en-IE" sz="2400" dirty="0" err="1"/>
              <a:t>uimhreacha</a:t>
            </a:r>
            <a:r>
              <a:rPr lang="en-IE" sz="2400" dirty="0"/>
              <a:t> </a:t>
            </a:r>
            <a:r>
              <a:rPr lang="en-IE" sz="2400" dirty="0" err="1"/>
              <a:t>orgánach</a:t>
            </a:r>
            <a:r>
              <a:rPr lang="en-IE" sz="2400" dirty="0"/>
              <a:t> ag </a:t>
            </a:r>
            <a:r>
              <a:rPr lang="en-IE" sz="2400" dirty="0" err="1"/>
              <a:t>gach</a:t>
            </a:r>
            <a:r>
              <a:rPr lang="en-IE" sz="2400" dirty="0"/>
              <a:t> </a:t>
            </a:r>
            <a:r>
              <a:rPr lang="en-IE" sz="2400" dirty="0" err="1"/>
              <a:t>leibhéal</a:t>
            </a:r>
            <a:r>
              <a:rPr lang="en-IE" sz="2400" dirty="0"/>
              <a:t> </a:t>
            </a:r>
            <a:r>
              <a:rPr lang="en-IE" sz="2400" dirty="0" err="1"/>
              <a:t>tr</a:t>
            </a:r>
            <a:r>
              <a:rPr lang="ga-IE" sz="2400" dirty="0"/>
              <a:t>ó</a:t>
            </a:r>
            <a:r>
              <a:rPr lang="en-IE" sz="2400" dirty="0" err="1"/>
              <a:t>fach</a:t>
            </a:r>
            <a:r>
              <a:rPr lang="en-IE" sz="2400" dirty="0"/>
              <a:t> a </a:t>
            </a:r>
            <a:r>
              <a:rPr lang="en-IE" sz="2400" dirty="0" err="1"/>
              <a:t>léiriú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426715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6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en-IE" sz="4000" i="1" u="sng" dirty="0" err="1">
                <a:solidFill>
                  <a:srgbClr val="FF0000"/>
                </a:solidFill>
              </a:rPr>
              <a:t>Sreabhadh</a:t>
            </a:r>
            <a:r>
              <a:rPr lang="en-IE" sz="4000" i="1" u="sng" dirty="0">
                <a:solidFill>
                  <a:srgbClr val="FF0000"/>
                </a:solidFill>
              </a:rPr>
              <a:t> </a:t>
            </a:r>
            <a:r>
              <a:rPr lang="en-IE" sz="4000" i="1" u="sng" dirty="0" err="1">
                <a:solidFill>
                  <a:srgbClr val="FF0000"/>
                </a:solidFill>
              </a:rPr>
              <a:t>Fuinnimh</a:t>
            </a:r>
            <a:r>
              <a:rPr lang="en-IE" sz="4000" i="1" u="sng" dirty="0">
                <a:solidFill>
                  <a:srgbClr val="FF0000"/>
                </a:solidFill>
              </a:rPr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435280" cy="5472608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n-IE" dirty="0" err="1"/>
              <a:t>Léirítear</a:t>
            </a:r>
            <a:r>
              <a:rPr lang="en-IE" dirty="0"/>
              <a:t> </a:t>
            </a:r>
            <a:r>
              <a:rPr lang="en-IE" dirty="0" err="1"/>
              <a:t>sreabhadh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mbiashlabhra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mbia-eangach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dtéarmaí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trófach</a:t>
            </a:r>
            <a:r>
              <a:rPr lang="en-IE" dirty="0"/>
              <a:t>.</a:t>
            </a:r>
          </a:p>
          <a:p>
            <a:pPr lvl="0"/>
            <a:r>
              <a:rPr lang="en-IE" dirty="0">
                <a:solidFill>
                  <a:srgbClr val="FF0000"/>
                </a:solidFill>
              </a:rPr>
              <a:t>Is </a:t>
            </a:r>
            <a:r>
              <a:rPr lang="en-IE" dirty="0" err="1">
                <a:solidFill>
                  <a:srgbClr val="FF0000"/>
                </a:solidFill>
              </a:rPr>
              <a:t>beag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fuinneamh</a:t>
            </a:r>
            <a:r>
              <a:rPr lang="en-IE" dirty="0">
                <a:solidFill>
                  <a:srgbClr val="FF0000"/>
                </a:solidFill>
              </a:rPr>
              <a:t> a </a:t>
            </a:r>
            <a:r>
              <a:rPr lang="en-IE" dirty="0" err="1">
                <a:solidFill>
                  <a:srgbClr val="FF0000"/>
                </a:solidFill>
              </a:rPr>
              <a:t>aistrítear</a:t>
            </a:r>
            <a:r>
              <a:rPr lang="en-IE" dirty="0">
                <a:solidFill>
                  <a:srgbClr val="FF0000"/>
                </a:solidFill>
              </a:rPr>
              <a:t> ó </a:t>
            </a:r>
            <a:r>
              <a:rPr lang="en-IE" dirty="0" err="1">
                <a:solidFill>
                  <a:srgbClr val="FF0000"/>
                </a:solidFill>
              </a:rPr>
              <a:t>leibhéal</a:t>
            </a:r>
            <a:r>
              <a:rPr lang="en-IE" dirty="0">
                <a:solidFill>
                  <a:srgbClr val="FF0000"/>
                </a:solidFill>
              </a:rPr>
              <a:t> go </a:t>
            </a:r>
            <a:r>
              <a:rPr lang="en-IE" dirty="0" err="1">
                <a:solidFill>
                  <a:srgbClr val="FF0000"/>
                </a:solidFill>
              </a:rPr>
              <a:t>leibhéal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eile</a:t>
            </a:r>
            <a:r>
              <a:rPr lang="en-IE" dirty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úsáidtear</a:t>
            </a:r>
            <a:r>
              <a:rPr lang="en-IE" dirty="0"/>
              <a:t> ach </a:t>
            </a:r>
            <a:r>
              <a:rPr lang="en-IE" b="1" dirty="0"/>
              <a:t>10%</a:t>
            </a:r>
            <a:r>
              <a:rPr lang="en-IE" dirty="0"/>
              <a:t> den </a:t>
            </a:r>
            <a:r>
              <a:rPr lang="en-IE" dirty="0" err="1"/>
              <a:t>fhuinneamh</a:t>
            </a:r>
            <a:r>
              <a:rPr lang="en-IE" dirty="0"/>
              <a:t> a </a:t>
            </a:r>
            <a:r>
              <a:rPr lang="en-IE" dirty="0" err="1"/>
              <a:t>ionsúnn</a:t>
            </a:r>
            <a:r>
              <a:rPr lang="en-IE" dirty="0"/>
              <a:t> </a:t>
            </a:r>
            <a:r>
              <a:rPr lang="en-IE" dirty="0" err="1"/>
              <a:t>planda</a:t>
            </a:r>
            <a:r>
              <a:rPr lang="en-IE" dirty="0"/>
              <a:t> </a:t>
            </a:r>
            <a:r>
              <a:rPr lang="en-IE" dirty="0" err="1"/>
              <a:t>glas</a:t>
            </a:r>
            <a:r>
              <a:rPr lang="en-IE" dirty="0"/>
              <a:t> </a:t>
            </a:r>
            <a:r>
              <a:rPr lang="en-IE" dirty="0" err="1"/>
              <a:t>ón</a:t>
            </a:r>
            <a:r>
              <a:rPr lang="en-IE" dirty="0"/>
              <a:t> </a:t>
            </a:r>
            <a:r>
              <a:rPr lang="en-IE" dirty="0" err="1"/>
              <a:t>ngrian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bhfás</a:t>
            </a:r>
            <a:r>
              <a:rPr lang="en-IE" dirty="0"/>
              <a:t> an </a:t>
            </a:r>
            <a:r>
              <a:rPr lang="en-IE" dirty="0" err="1"/>
              <a:t>phlanda</a:t>
            </a:r>
            <a:r>
              <a:rPr lang="en-IE" dirty="0"/>
              <a:t>. </a:t>
            </a:r>
            <a:r>
              <a:rPr lang="en-IE" dirty="0" err="1"/>
              <a:t>Cailltear</a:t>
            </a:r>
            <a:r>
              <a:rPr lang="en-IE" dirty="0"/>
              <a:t> an </a:t>
            </a:r>
            <a:r>
              <a:rPr lang="en-IE" b="1" dirty="0"/>
              <a:t>90%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 mar </a:t>
            </a:r>
            <a:r>
              <a:rPr lang="en-IE" dirty="0" err="1"/>
              <a:t>fhuinneamh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mheitibileacht</a:t>
            </a:r>
            <a:r>
              <a:rPr lang="en-IE" dirty="0"/>
              <a:t> </a:t>
            </a:r>
            <a:r>
              <a:rPr lang="en-IE" dirty="0" err="1"/>
              <a:t>nó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bhfoirm</a:t>
            </a:r>
            <a:r>
              <a:rPr lang="en-IE" dirty="0"/>
              <a:t> </a:t>
            </a:r>
            <a:r>
              <a:rPr lang="en-IE" dirty="0" err="1"/>
              <a:t>teasa</a:t>
            </a:r>
            <a:r>
              <a:rPr lang="en-IE" dirty="0"/>
              <a:t>.</a:t>
            </a:r>
          </a:p>
          <a:p>
            <a:pPr lvl="0"/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chuirtear</a:t>
            </a:r>
            <a:r>
              <a:rPr lang="en-IE" dirty="0"/>
              <a:t> ach </a:t>
            </a:r>
            <a:r>
              <a:rPr lang="en-IE" b="1" dirty="0"/>
              <a:t>10%</a:t>
            </a:r>
            <a:r>
              <a:rPr lang="en-IE" dirty="0"/>
              <a:t> den </a:t>
            </a:r>
            <a:r>
              <a:rPr lang="en-IE" dirty="0" err="1"/>
              <a:t>fhuinneamh</a:t>
            </a:r>
            <a:r>
              <a:rPr lang="en-IE" dirty="0"/>
              <a:t> a </a:t>
            </a:r>
            <a:r>
              <a:rPr lang="en-IE" dirty="0" err="1"/>
              <a:t>stóráladh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phlanda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aghaidh</a:t>
            </a:r>
            <a:r>
              <a:rPr lang="en-IE" dirty="0"/>
              <a:t> go </a:t>
            </a:r>
            <a:r>
              <a:rPr lang="en-IE" dirty="0" err="1"/>
              <a:t>dtí</a:t>
            </a:r>
            <a:r>
              <a:rPr lang="en-IE" dirty="0"/>
              <a:t> an </a:t>
            </a:r>
            <a:r>
              <a:rPr lang="en-IE" dirty="0" err="1"/>
              <a:t>tomhaltóir</a:t>
            </a:r>
            <a:r>
              <a:rPr lang="en-IE" dirty="0"/>
              <a:t> </a:t>
            </a:r>
            <a:r>
              <a:rPr lang="en-IE" dirty="0" err="1"/>
              <a:t>tosaigh</a:t>
            </a:r>
            <a:r>
              <a:rPr lang="en-IE" dirty="0"/>
              <a:t> </a:t>
            </a:r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an </a:t>
            </a:r>
            <a:r>
              <a:rPr lang="en-IE" dirty="0" err="1"/>
              <a:t>planda</a:t>
            </a:r>
            <a:r>
              <a:rPr lang="en-IE" dirty="0"/>
              <a:t>,  ’s é sin </a:t>
            </a:r>
            <a:r>
              <a:rPr lang="en-IE" b="1" dirty="0"/>
              <a:t>1%</a:t>
            </a:r>
            <a:r>
              <a:rPr lang="en-IE" dirty="0"/>
              <a:t> den </a:t>
            </a:r>
            <a:r>
              <a:rPr lang="en-IE" dirty="0" err="1"/>
              <a:t>fhuinneamh</a:t>
            </a:r>
            <a:r>
              <a:rPr lang="en-IE" dirty="0"/>
              <a:t> a </a:t>
            </a:r>
            <a:r>
              <a:rPr lang="en-IE" dirty="0" err="1"/>
              <a:t>d’ionsúigh</a:t>
            </a:r>
            <a:r>
              <a:rPr lang="en-IE" dirty="0"/>
              <a:t> an </a:t>
            </a:r>
            <a:r>
              <a:rPr lang="en-IE" dirty="0" err="1"/>
              <a:t>planda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chéad</a:t>
            </a:r>
            <a:r>
              <a:rPr lang="en-IE" dirty="0"/>
              <a:t> </a:t>
            </a:r>
            <a:r>
              <a:rPr lang="en-IE" dirty="0" err="1"/>
              <a:t>áit</a:t>
            </a:r>
            <a:r>
              <a:rPr lang="en-IE" dirty="0"/>
              <a:t>.</a:t>
            </a:r>
          </a:p>
          <a:p>
            <a:pPr lvl="0"/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chuirtear</a:t>
            </a:r>
            <a:r>
              <a:rPr lang="en-IE" dirty="0"/>
              <a:t> ach 10% den </a:t>
            </a:r>
            <a:r>
              <a:rPr lang="en-IE" dirty="0" err="1"/>
              <a:t>fhuinneamh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aghaidh</a:t>
            </a:r>
            <a:r>
              <a:rPr lang="en-IE" dirty="0"/>
              <a:t> go </a:t>
            </a:r>
            <a:r>
              <a:rPr lang="en-IE" dirty="0" err="1"/>
              <a:t>dtí</a:t>
            </a:r>
            <a:r>
              <a:rPr lang="en-IE" dirty="0"/>
              <a:t> an </a:t>
            </a:r>
            <a:r>
              <a:rPr lang="en-IE" dirty="0" err="1"/>
              <a:t>tomhaltóir</a:t>
            </a:r>
            <a:r>
              <a:rPr lang="en-IE" dirty="0"/>
              <a:t> </a:t>
            </a:r>
            <a:r>
              <a:rPr lang="en-IE" dirty="0" err="1"/>
              <a:t>tánaisteach</a:t>
            </a:r>
            <a:r>
              <a:rPr lang="en-IE" dirty="0"/>
              <a:t> &amp; </a:t>
            </a:r>
            <a:r>
              <a:rPr lang="en-IE" dirty="0" err="1"/>
              <a:t>srl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19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626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err="1"/>
              <a:t>Cb</a:t>
            </a:r>
            <a:r>
              <a:rPr lang="en-IE" b="1" dirty="0"/>
              <a:t>. 4    </a:t>
            </a:r>
            <a:r>
              <a:rPr lang="en-IE" sz="6600" b="1" dirty="0"/>
              <a:t>An</a:t>
            </a:r>
            <a:r>
              <a:rPr lang="en-IE" b="1" dirty="0"/>
              <a:t> </a:t>
            </a:r>
            <a:r>
              <a:rPr lang="en-IE" sz="6600" b="1" u="sng" dirty="0" err="1"/>
              <a:t>Éiceolaíocht</a:t>
            </a:r>
            <a:endParaRPr lang="en-IE" sz="6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363272" cy="4857403"/>
          </a:xfrm>
        </p:spPr>
        <p:txBody>
          <a:bodyPr/>
          <a:lstStyle/>
          <a:p>
            <a:pPr marL="0" indent="0">
              <a:buNone/>
            </a:pPr>
            <a:r>
              <a:rPr lang="en-IE" b="1" i="1" u="sng" dirty="0" err="1">
                <a:solidFill>
                  <a:schemeClr val="tx2"/>
                </a:solidFill>
              </a:rPr>
              <a:t>Cuspóirí</a:t>
            </a:r>
            <a:r>
              <a:rPr lang="en-IE" b="1" i="1" u="sng" dirty="0">
                <a:solidFill>
                  <a:schemeClr val="tx2"/>
                </a:solidFill>
              </a:rPr>
              <a:t> </a:t>
            </a:r>
            <a:r>
              <a:rPr lang="en-IE" b="1" i="1" u="sng" dirty="0" err="1">
                <a:solidFill>
                  <a:schemeClr val="tx2"/>
                </a:solidFill>
              </a:rPr>
              <a:t>Foghlama</a:t>
            </a:r>
            <a:r>
              <a:rPr lang="en-IE" b="1" i="1" u="sng" dirty="0">
                <a:solidFill>
                  <a:schemeClr val="tx2"/>
                </a:solidFill>
              </a:rPr>
              <a:t> (4):</a:t>
            </a:r>
          </a:p>
          <a:p>
            <a:r>
              <a:rPr lang="en-IE" dirty="0" err="1">
                <a:solidFill>
                  <a:srgbClr val="FF0000"/>
                </a:solidFill>
              </a:rPr>
              <a:t>Téarmaíocht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na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héiceolaíochta</a:t>
            </a:r>
            <a:r>
              <a:rPr lang="en-IE" dirty="0">
                <a:solidFill>
                  <a:srgbClr val="FF0000"/>
                </a:solidFill>
              </a:rPr>
              <a:t> a </a:t>
            </a:r>
            <a:r>
              <a:rPr lang="en-IE" dirty="0" err="1">
                <a:solidFill>
                  <a:srgbClr val="FF0000"/>
                </a:solidFill>
              </a:rPr>
              <a:t>bheith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ar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eolas</a:t>
            </a:r>
            <a:endParaRPr lang="en-IE" dirty="0">
              <a:solidFill>
                <a:srgbClr val="FF0000"/>
              </a:solidFill>
            </a:endParaRPr>
          </a:p>
          <a:p>
            <a:r>
              <a:rPr lang="en-IE" dirty="0" err="1">
                <a:solidFill>
                  <a:srgbClr val="FF0000"/>
                </a:solidFill>
              </a:rPr>
              <a:t>Sreabhadh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fuinnimh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ón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 smtClean="0">
                <a:solidFill>
                  <a:srgbClr val="FF0000"/>
                </a:solidFill>
              </a:rPr>
              <a:t>ngrian</a:t>
            </a:r>
            <a:r>
              <a:rPr lang="ga-IE" dirty="0" smtClean="0">
                <a:solidFill>
                  <a:srgbClr val="FF0000"/>
                </a:solidFill>
              </a:rPr>
              <a:t> </a:t>
            </a:r>
            <a:r>
              <a:rPr lang="en-IE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biashlabhra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/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eangach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&amp;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pirimidí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uimhreacha</a:t>
            </a:r>
            <a:endParaRPr lang="en-IE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Timthriall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Nítrigine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&amp;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Carbóin</a:t>
            </a:r>
            <a:endParaRPr lang="en-IE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Cur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síos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ar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ghaolmhaireacht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éiceolaíochta</a:t>
            </a:r>
            <a:endParaRPr lang="en-IE" dirty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Eolas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ar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dhinimic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phobal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dirty="0" err="1">
                <a:solidFill>
                  <a:srgbClr val="FF0000"/>
                </a:solidFill>
                <a:sym typeface="Wingdings" pitchFamily="2" charset="2"/>
              </a:rPr>
              <a:t>éagsúil</a:t>
            </a:r>
            <a:r>
              <a:rPr lang="en-IE" dirty="0">
                <a:solidFill>
                  <a:srgbClr val="FF0000"/>
                </a:solidFill>
                <a:sym typeface="Wingdings" pitchFamily="2" charset="2"/>
              </a:rPr>
              <a:t>.</a:t>
            </a:r>
          </a:p>
          <a:p>
            <a:endParaRPr lang="en-IE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97228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9144000" cy="5865515"/>
          </a:xfrm>
        </p:spPr>
        <p:txBody>
          <a:bodyPr>
            <a:normAutofit/>
          </a:bodyPr>
          <a:lstStyle/>
          <a:p>
            <a:pPr lvl="0"/>
            <a:r>
              <a:rPr lang="en-IE" u="sng" dirty="0" err="1">
                <a:solidFill>
                  <a:srgbClr val="FF0000"/>
                </a:solidFill>
              </a:rPr>
              <a:t>Cailltear</a:t>
            </a:r>
            <a:r>
              <a:rPr lang="en-IE" u="sng" dirty="0">
                <a:solidFill>
                  <a:srgbClr val="FF0000"/>
                </a:solidFill>
              </a:rPr>
              <a:t> an </a:t>
            </a:r>
            <a:r>
              <a:rPr lang="en-IE" u="sng" dirty="0" err="1">
                <a:solidFill>
                  <a:srgbClr val="FF0000"/>
                </a:solidFill>
              </a:rPr>
              <a:t>fuinneamh</a:t>
            </a:r>
            <a:r>
              <a:rPr lang="en-IE" u="sng" dirty="0">
                <a:solidFill>
                  <a:srgbClr val="FF0000"/>
                </a:solidFill>
              </a:rPr>
              <a:t> </a:t>
            </a:r>
            <a:r>
              <a:rPr lang="en-IE" u="sng" dirty="0" err="1">
                <a:solidFill>
                  <a:srgbClr val="FF0000"/>
                </a:solidFill>
              </a:rPr>
              <a:t>seo</a:t>
            </a:r>
            <a:r>
              <a:rPr lang="en-IE" u="sng" dirty="0">
                <a:solidFill>
                  <a:srgbClr val="FF0000"/>
                </a:solidFill>
              </a:rPr>
              <a:t> de  </a:t>
            </a:r>
            <a:r>
              <a:rPr lang="en-IE" u="sng" dirty="0" err="1">
                <a:solidFill>
                  <a:srgbClr val="FF0000"/>
                </a:solidFill>
              </a:rPr>
              <a:t>bharr</a:t>
            </a:r>
            <a:r>
              <a:rPr lang="en-IE" u="sng" dirty="0">
                <a:solidFill>
                  <a:srgbClr val="FF0000"/>
                </a:solidFill>
              </a:rPr>
              <a:t>:</a:t>
            </a:r>
          </a:p>
          <a:p>
            <a:pPr lvl="0"/>
            <a:endParaRPr lang="en-IE" u="sng" dirty="0">
              <a:solidFill>
                <a:srgbClr val="FF0000"/>
              </a:solidFill>
            </a:endParaRPr>
          </a:p>
          <a:p>
            <a:pPr lvl="1"/>
            <a:r>
              <a:rPr lang="en-IE" dirty="0" err="1"/>
              <a:t>Nach</a:t>
            </a:r>
            <a:r>
              <a:rPr lang="en-IE" dirty="0"/>
              <a:t> n-</a:t>
            </a:r>
            <a:r>
              <a:rPr lang="en-IE" dirty="0" err="1"/>
              <a:t>itear</a:t>
            </a:r>
            <a:r>
              <a:rPr lang="en-IE" dirty="0"/>
              <a:t> </a:t>
            </a:r>
            <a:r>
              <a:rPr lang="en-IE" dirty="0" err="1"/>
              <a:t>gach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.</a:t>
            </a:r>
          </a:p>
          <a:p>
            <a:pPr lvl="1"/>
            <a:r>
              <a:rPr lang="en-IE" dirty="0" err="1"/>
              <a:t>Nach</a:t>
            </a:r>
            <a:r>
              <a:rPr lang="en-IE" dirty="0"/>
              <a:t> </a:t>
            </a:r>
            <a:r>
              <a:rPr lang="en-IE" dirty="0" err="1"/>
              <a:t>ndíleáitear</a:t>
            </a:r>
            <a:r>
              <a:rPr lang="en-IE" dirty="0"/>
              <a:t> an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fad a </a:t>
            </a:r>
            <a:r>
              <a:rPr lang="en-IE" dirty="0" err="1"/>
              <a:t>thógtar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.</a:t>
            </a:r>
          </a:p>
          <a:p>
            <a:pPr lvl="1"/>
            <a:r>
              <a:rPr lang="en-IE" dirty="0" err="1"/>
              <a:t>Nach</a:t>
            </a:r>
            <a:r>
              <a:rPr lang="en-IE" dirty="0"/>
              <a:t> </a:t>
            </a:r>
            <a:r>
              <a:rPr lang="en-IE" dirty="0" err="1"/>
              <a:t>mbíonn</a:t>
            </a:r>
            <a:r>
              <a:rPr lang="en-IE" dirty="0"/>
              <a:t> ach </a:t>
            </a:r>
            <a:r>
              <a:rPr lang="en-IE" dirty="0" err="1"/>
              <a:t>cuid</a:t>
            </a:r>
            <a:r>
              <a:rPr lang="en-IE" dirty="0"/>
              <a:t> </a:t>
            </a:r>
            <a:r>
              <a:rPr lang="en-IE" dirty="0" err="1"/>
              <a:t>bheag</a:t>
            </a:r>
            <a:r>
              <a:rPr lang="en-IE" dirty="0"/>
              <a:t> den </a:t>
            </a:r>
            <a:r>
              <a:rPr lang="en-IE" dirty="0" err="1"/>
              <a:t>bhia</a:t>
            </a:r>
            <a:r>
              <a:rPr lang="en-IE" dirty="0"/>
              <a:t> a </a:t>
            </a:r>
            <a:r>
              <a:rPr lang="en-IE" dirty="0" err="1"/>
              <a:t>dhíleáitear</a:t>
            </a:r>
            <a:r>
              <a:rPr lang="en-IE" dirty="0"/>
              <a:t>, mar </a:t>
            </a:r>
            <a:r>
              <a:rPr lang="en-IE" dirty="0" err="1"/>
              <a:t>chuid</a:t>
            </a:r>
            <a:r>
              <a:rPr lang="en-IE" dirty="0"/>
              <a:t> den </a:t>
            </a:r>
            <a:r>
              <a:rPr lang="en-IE" dirty="0" err="1"/>
              <a:t>orgánach</a:t>
            </a:r>
            <a:r>
              <a:rPr lang="en-IE" dirty="0"/>
              <a:t> a </a:t>
            </a:r>
            <a:r>
              <a:rPr lang="en-IE" dirty="0" err="1"/>
              <a:t>d’ith</a:t>
            </a:r>
            <a:r>
              <a:rPr lang="en-IE" dirty="0"/>
              <a:t> é.</a:t>
            </a:r>
          </a:p>
          <a:p>
            <a:pPr lvl="0"/>
            <a:r>
              <a:rPr lang="en-IE" dirty="0" err="1"/>
              <a:t>Bíonn</a:t>
            </a:r>
            <a:r>
              <a:rPr lang="en-IE" dirty="0"/>
              <a:t> an </a:t>
            </a:r>
            <a:r>
              <a:rPr lang="en-IE" dirty="0" err="1"/>
              <a:t>méid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a </a:t>
            </a:r>
            <a:r>
              <a:rPr lang="en-IE" dirty="0" err="1"/>
              <a:t>bhíonn</a:t>
            </a:r>
            <a:r>
              <a:rPr lang="en-IE" dirty="0"/>
              <a:t> in </a:t>
            </a:r>
            <a:r>
              <a:rPr lang="en-IE" dirty="0" err="1"/>
              <a:t>aon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trófach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bhfad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lú</a:t>
            </a:r>
            <a:r>
              <a:rPr lang="en-IE" dirty="0"/>
              <a:t> </a:t>
            </a:r>
            <a:r>
              <a:rPr lang="en-IE" dirty="0" err="1"/>
              <a:t>ná</a:t>
            </a:r>
            <a:r>
              <a:rPr lang="en-IE" dirty="0"/>
              <a:t> an </a:t>
            </a:r>
            <a:r>
              <a:rPr lang="en-IE" dirty="0" err="1"/>
              <a:t>méid</a:t>
            </a:r>
            <a:r>
              <a:rPr lang="en-IE" dirty="0"/>
              <a:t> a </a:t>
            </a:r>
            <a:r>
              <a:rPr lang="en-IE" dirty="0" err="1"/>
              <a:t>bhí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roimhe</a:t>
            </a:r>
            <a:r>
              <a:rPr lang="en-IE" dirty="0"/>
              <a:t> sin.</a:t>
            </a:r>
          </a:p>
          <a:p>
            <a:pPr lvl="0"/>
            <a:r>
              <a:rPr lang="en-IE" dirty="0"/>
              <a:t>Mar sin,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biashlabhraí</a:t>
            </a:r>
            <a:r>
              <a:rPr lang="en-IE" dirty="0"/>
              <a:t> </a:t>
            </a:r>
            <a:r>
              <a:rPr lang="en-IE" dirty="0" err="1"/>
              <a:t>gearr</a:t>
            </a:r>
            <a:r>
              <a:rPr lang="en-IE" dirty="0"/>
              <a:t> (3 </a:t>
            </a:r>
            <a:r>
              <a:rPr lang="en-IE" dirty="0" err="1"/>
              <a:t>nó</a:t>
            </a:r>
            <a:r>
              <a:rPr lang="en-IE" dirty="0"/>
              <a:t> 4 </a:t>
            </a:r>
            <a:r>
              <a:rPr lang="en-IE" dirty="0" err="1"/>
              <a:t>leibhéal</a:t>
            </a:r>
            <a:r>
              <a:rPr lang="en-IE" dirty="0"/>
              <a:t>.)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236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14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00"/>
            <a:ext cx="8229600" cy="478556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IE" dirty="0"/>
              <a:t>De </a:t>
            </a:r>
            <a:r>
              <a:rPr lang="en-IE" dirty="0" err="1"/>
              <a:t>réir</a:t>
            </a:r>
            <a:r>
              <a:rPr lang="en-IE" dirty="0"/>
              <a:t> mar a </a:t>
            </a:r>
            <a:r>
              <a:rPr lang="en-IE" dirty="0" err="1"/>
              <a:t>théann</a:t>
            </a:r>
            <a:r>
              <a:rPr lang="en-IE" dirty="0"/>
              <a:t> </a:t>
            </a:r>
            <a:r>
              <a:rPr lang="en-IE" dirty="0" err="1"/>
              <a:t>tú</a:t>
            </a:r>
            <a:r>
              <a:rPr lang="en-IE" dirty="0"/>
              <a:t> </a:t>
            </a:r>
            <a:r>
              <a:rPr lang="en-IE" dirty="0" err="1"/>
              <a:t>suas</a:t>
            </a:r>
            <a:r>
              <a:rPr lang="en-IE" dirty="0"/>
              <a:t> </a:t>
            </a:r>
            <a:r>
              <a:rPr lang="en-IE" dirty="0" err="1"/>
              <a:t>tríd</a:t>
            </a:r>
            <a:r>
              <a:rPr lang="en-IE" dirty="0"/>
              <a:t> an </a:t>
            </a:r>
            <a:r>
              <a:rPr lang="en-IE" dirty="0" err="1"/>
              <a:t>bpirimid</a:t>
            </a:r>
            <a:r>
              <a:rPr lang="en-IE" dirty="0"/>
              <a:t>, is </a:t>
            </a:r>
            <a:r>
              <a:rPr lang="ga-IE" dirty="0"/>
              <a:t>ea is </a:t>
            </a:r>
            <a:r>
              <a:rPr lang="en-IE" dirty="0" err="1"/>
              <a:t>mó</a:t>
            </a:r>
            <a:r>
              <a:rPr lang="en-IE" dirty="0"/>
              <a:t> an t-</a:t>
            </a:r>
            <a:r>
              <a:rPr lang="en-IE" dirty="0" err="1"/>
              <a:t>ainmhí</a:t>
            </a:r>
            <a:r>
              <a:rPr lang="en-IE" dirty="0"/>
              <a:t>.  </a:t>
            </a:r>
            <a:r>
              <a:rPr lang="en-IE" dirty="0" err="1"/>
              <a:t>Toisc</a:t>
            </a:r>
            <a:r>
              <a:rPr lang="en-IE" dirty="0"/>
              <a:t> an </a:t>
            </a:r>
            <a:r>
              <a:rPr lang="en-IE" dirty="0" err="1"/>
              <a:t>méid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a </a:t>
            </a:r>
            <a:r>
              <a:rPr lang="en-IE" dirty="0" err="1"/>
              <a:t>chailltear</a:t>
            </a:r>
            <a:r>
              <a:rPr lang="en-IE" dirty="0"/>
              <a:t>,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sionnach</a:t>
            </a:r>
            <a:r>
              <a:rPr lang="en-IE" dirty="0"/>
              <a:t> a </a:t>
            </a:r>
            <a:r>
              <a:rPr lang="en-IE" dirty="0" err="1"/>
              <a:t>lán</a:t>
            </a:r>
            <a:r>
              <a:rPr lang="en-IE" dirty="0"/>
              <a:t> </a:t>
            </a:r>
            <a:r>
              <a:rPr lang="en-IE" dirty="0" err="1"/>
              <a:t>coiníní</a:t>
            </a:r>
            <a:r>
              <a:rPr lang="en-IE" dirty="0"/>
              <a:t> a </a:t>
            </a:r>
            <a:r>
              <a:rPr lang="en-IE" dirty="0" err="1"/>
              <a:t>ithe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coiníní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an t-</a:t>
            </a:r>
            <a:r>
              <a:rPr lang="en-IE" dirty="0" err="1"/>
              <a:t>uafás</a:t>
            </a:r>
            <a:r>
              <a:rPr lang="en-IE" dirty="0"/>
              <a:t> </a:t>
            </a:r>
            <a:r>
              <a:rPr lang="en-IE" dirty="0" err="1"/>
              <a:t>féir</a:t>
            </a:r>
            <a:r>
              <a:rPr lang="en-IE" dirty="0"/>
              <a:t> a </a:t>
            </a:r>
            <a:r>
              <a:rPr lang="en-IE" dirty="0" err="1"/>
              <a:t>ithe</a:t>
            </a:r>
            <a:r>
              <a:rPr lang="en-IE" dirty="0"/>
              <a:t>.</a:t>
            </a:r>
          </a:p>
          <a:p>
            <a:pPr lvl="0"/>
            <a:r>
              <a:rPr lang="en-IE" dirty="0" err="1"/>
              <a:t>Léiríonn</a:t>
            </a:r>
            <a:r>
              <a:rPr lang="en-IE" dirty="0"/>
              <a:t> </a:t>
            </a:r>
            <a:r>
              <a:rPr lang="en-IE" dirty="0" err="1"/>
              <a:t>pirimid</a:t>
            </a:r>
            <a:r>
              <a:rPr lang="en-IE" dirty="0"/>
              <a:t> </a:t>
            </a:r>
            <a:r>
              <a:rPr lang="en-IE" dirty="0" err="1"/>
              <a:t>uimhreacha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líon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na</a:t>
            </a:r>
            <a:r>
              <a:rPr lang="en-IE" b="1" dirty="0">
                <a:solidFill>
                  <a:srgbClr val="FF0000"/>
                </a:solidFill>
              </a:rPr>
              <a:t> n-</a:t>
            </a:r>
            <a:r>
              <a:rPr lang="en-IE" b="1" dirty="0" err="1">
                <a:solidFill>
                  <a:srgbClr val="FF0000"/>
                </a:solidFill>
              </a:rPr>
              <a:t>orgánach</a:t>
            </a:r>
            <a:r>
              <a:rPr lang="en-IE" b="1" dirty="0"/>
              <a:t>,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 err="1"/>
              <a:t>beag</a:t>
            </a:r>
            <a:r>
              <a:rPr lang="en-IE" dirty="0"/>
              <a:t> </a:t>
            </a:r>
            <a:r>
              <a:rPr lang="en-IE" dirty="0" err="1"/>
              <a:t>beann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 </a:t>
            </a:r>
            <a:r>
              <a:rPr lang="en-IE" dirty="0" err="1"/>
              <a:t>méid</a:t>
            </a:r>
            <a:r>
              <a:rPr lang="en-IE" dirty="0"/>
              <a:t>.  </a:t>
            </a:r>
          </a:p>
          <a:p>
            <a:pPr lvl="0"/>
            <a:r>
              <a:rPr lang="en-IE" dirty="0" err="1"/>
              <a:t>Uaireanta</a:t>
            </a:r>
            <a:r>
              <a:rPr lang="en-IE" dirty="0"/>
              <a:t>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pirimid</a:t>
            </a:r>
            <a:r>
              <a:rPr lang="en-IE" dirty="0"/>
              <a:t> </a:t>
            </a:r>
            <a:r>
              <a:rPr lang="en-IE" dirty="0" err="1"/>
              <a:t>inbhéarta</a:t>
            </a:r>
            <a:r>
              <a:rPr lang="en-IE" dirty="0"/>
              <a:t> </a:t>
            </a:r>
          </a:p>
          <a:p>
            <a:pPr marL="0" lvl="0" indent="0">
              <a:buNone/>
            </a:pPr>
            <a:r>
              <a:rPr lang="en-IE" dirty="0" err="1"/>
              <a:t>ann</a:t>
            </a:r>
            <a:r>
              <a:rPr lang="en-IE" dirty="0"/>
              <a:t> </a:t>
            </a:r>
            <a:r>
              <a:rPr lang="en-IE" dirty="0" err="1"/>
              <a:t>toisc</a:t>
            </a:r>
            <a:r>
              <a:rPr lang="en-IE" dirty="0"/>
              <a:t> go </a:t>
            </a:r>
            <a:r>
              <a:rPr lang="en-IE" dirty="0" err="1"/>
              <a:t>mbíonn</a:t>
            </a:r>
            <a:r>
              <a:rPr lang="en-IE" dirty="0"/>
              <a:t> an </a:t>
            </a:r>
          </a:p>
          <a:p>
            <a:pPr marL="0" lvl="0" indent="0">
              <a:buNone/>
            </a:pPr>
            <a:r>
              <a:rPr lang="en-IE" dirty="0" err="1"/>
              <a:t>táirgeoir</a:t>
            </a:r>
            <a:r>
              <a:rPr lang="en-IE" dirty="0"/>
              <a:t> </a:t>
            </a:r>
            <a:r>
              <a:rPr lang="en-IE" dirty="0" err="1"/>
              <a:t>ag</a:t>
            </a:r>
            <a:r>
              <a:rPr lang="en-IE" dirty="0"/>
              <a:t> bun </a:t>
            </a:r>
            <a:r>
              <a:rPr lang="en-IE" dirty="0" err="1"/>
              <a:t>ag</a:t>
            </a:r>
            <a:r>
              <a:rPr lang="en-IE" dirty="0"/>
              <a:t> </a:t>
            </a:r>
            <a:r>
              <a:rPr lang="en-IE" dirty="0" err="1"/>
              <a:t>cothú</a:t>
            </a:r>
            <a:r>
              <a:rPr lang="en-IE" dirty="0"/>
              <a:t> </a:t>
            </a:r>
            <a:r>
              <a:rPr lang="en-IE" dirty="0" err="1"/>
              <a:t>líon</a:t>
            </a:r>
            <a:r>
              <a:rPr lang="en-IE" dirty="0"/>
              <a:t> </a:t>
            </a:r>
          </a:p>
          <a:p>
            <a:pPr marL="0" lvl="0" indent="0">
              <a:buNone/>
            </a:pPr>
            <a:r>
              <a:rPr lang="en-IE" dirty="0"/>
              <a:t>an-</a:t>
            </a:r>
            <a:r>
              <a:rPr lang="en-IE" dirty="0" err="1"/>
              <a:t>mhór</a:t>
            </a:r>
            <a:r>
              <a:rPr lang="en-IE" dirty="0"/>
              <a:t> de </a:t>
            </a:r>
            <a:r>
              <a:rPr lang="en-IE" dirty="0" err="1"/>
              <a:t>thomhaltóirí</a:t>
            </a:r>
            <a:r>
              <a:rPr lang="en-IE" dirty="0"/>
              <a:t> </a:t>
            </a:r>
            <a:r>
              <a:rPr lang="en-IE" dirty="0" err="1"/>
              <a:t>tosaigh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21</a:t>
            </a:fld>
            <a:endParaRPr lang="en-IE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3347864" y="3140968"/>
            <a:ext cx="7056784" cy="3240360"/>
            <a:chOff x="2350" y="5653"/>
            <a:chExt cx="6150" cy="1234"/>
          </a:xfrm>
        </p:grpSpPr>
        <p:sp>
          <p:nvSpPr>
            <p:cNvPr id="7" name="AutoShape 6"/>
            <p:cNvSpPr>
              <a:spLocks noChangeAspect="1" noChangeArrowheads="1" noTextEdit="1"/>
            </p:cNvSpPr>
            <p:nvPr/>
          </p:nvSpPr>
          <p:spPr bwMode="auto">
            <a:xfrm>
              <a:off x="2350" y="5653"/>
              <a:ext cx="6150" cy="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900" y="5653"/>
              <a:ext cx="150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Spideog</a:t>
              </a: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4600" y="5962"/>
              <a:ext cx="210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Bóín</a:t>
              </a:r>
              <a:r>
                <a:rPr kumimoji="0" lang="en-IE" sz="14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IE" sz="14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Dé</a:t>
              </a: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4300" y="6270"/>
              <a:ext cx="270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14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Cuil</a:t>
              </a:r>
              <a:r>
                <a:rPr kumimoji="0" lang="en-IE" sz="14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IE" sz="14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ghlas</a:t>
              </a: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5350" y="6579"/>
              <a:ext cx="75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1600" b="0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Dair</a:t>
              </a:r>
              <a:endParaRPr kumimoji="0" lang="en-IE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979712" y="5166849"/>
            <a:ext cx="3240360" cy="83099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/>
              <a:t>PIRIMID </a:t>
            </a:r>
            <a:r>
              <a:rPr lang="en-IE" sz="2400" b="1" dirty="0" err="1"/>
              <a:t>Inbhéarta</a:t>
            </a:r>
            <a:r>
              <a:rPr lang="en-IE" sz="2400" b="1" dirty="0"/>
              <a:t> </a:t>
            </a:r>
            <a:r>
              <a:rPr lang="en-IE" sz="2400" b="1" dirty="0" err="1"/>
              <a:t>Uimhreacha</a:t>
            </a:r>
            <a:endParaRPr lang="en-IE" sz="2400" b="1" dirty="0"/>
          </a:p>
        </p:txBody>
      </p:sp>
      <p:sp>
        <p:nvSpPr>
          <p:cNvPr id="13" name="Right Arrow 12"/>
          <p:cNvSpPr/>
          <p:nvPr/>
        </p:nvSpPr>
        <p:spPr>
          <a:xfrm>
            <a:off x="4751175" y="5318168"/>
            <a:ext cx="720080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4615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pirimidí</a:t>
            </a:r>
            <a:r>
              <a:rPr lang="en-IE" dirty="0"/>
              <a:t>,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mbíonn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seadáin</a:t>
            </a:r>
            <a:r>
              <a:rPr lang="en-IE" b="1" dirty="0">
                <a:solidFill>
                  <a:srgbClr val="FF0000"/>
                </a:solidFill>
              </a:rPr>
              <a:t>, </a:t>
            </a:r>
            <a:r>
              <a:rPr lang="en-IE" dirty="0" err="1"/>
              <a:t>díchumtha</a:t>
            </a:r>
            <a:r>
              <a:rPr lang="en-IE" sz="1600" dirty="0"/>
              <a:t> </a:t>
            </a:r>
            <a:r>
              <a:rPr lang="en-IE" dirty="0" err="1"/>
              <a:t>toisc</a:t>
            </a:r>
            <a:r>
              <a:rPr lang="en-IE" dirty="0"/>
              <a:t> an </a:t>
            </a:r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mór</a:t>
            </a:r>
            <a:r>
              <a:rPr lang="en-IE" dirty="0"/>
              <a:t> </a:t>
            </a:r>
            <a:r>
              <a:rPr lang="en-IE" dirty="0" err="1"/>
              <a:t>seadán</a:t>
            </a:r>
            <a:r>
              <a:rPr lang="en-IE" dirty="0"/>
              <a:t> a </a:t>
            </a:r>
            <a:r>
              <a:rPr lang="en-IE" dirty="0" err="1"/>
              <a:t>mhaireann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óstach</a:t>
            </a:r>
            <a:r>
              <a:rPr lang="en-IE" dirty="0"/>
              <a:t> </a:t>
            </a:r>
            <a:r>
              <a:rPr lang="en-IE" dirty="0" err="1"/>
              <a:t>amháin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ag </a:t>
            </a:r>
            <a:r>
              <a:rPr lang="en-IE" dirty="0" err="1"/>
              <a:t>barr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pirimide</a:t>
            </a:r>
            <a:r>
              <a:rPr lang="en-I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22</a:t>
            </a:fld>
            <a:endParaRPr lang="en-IE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-324544" y="2558621"/>
            <a:ext cx="9620944" cy="3960440"/>
            <a:chOff x="2350" y="5653"/>
            <a:chExt cx="6150" cy="1234"/>
          </a:xfrm>
        </p:grpSpPr>
        <p:sp>
          <p:nvSpPr>
            <p:cNvPr id="7" name="AutoShape 6"/>
            <p:cNvSpPr>
              <a:spLocks noChangeAspect="1" noChangeArrowheads="1" noTextEdit="1"/>
            </p:cNvSpPr>
            <p:nvPr/>
          </p:nvSpPr>
          <p:spPr bwMode="auto">
            <a:xfrm>
              <a:off x="2350" y="5653"/>
              <a:ext cx="6150" cy="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313" y="5656"/>
              <a:ext cx="270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2000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Míol</a:t>
              </a:r>
              <a:r>
                <a:rPr kumimoji="0" lang="en-IE" sz="2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IE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4913" y="5962"/>
              <a:ext cx="150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Bradán</a:t>
              </a:r>
              <a:endParaRPr kumimoji="0" lang="en-IE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4600" y="6270"/>
              <a:ext cx="225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Ribe</a:t>
              </a:r>
              <a:r>
                <a:rPr kumimoji="0" lang="en-IE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IE" b="1" i="0" u="none" strike="noStrike" cap="none" normalizeH="0" baseline="0" dirty="0" err="1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róibéis</a:t>
              </a:r>
              <a:r>
                <a:rPr kumimoji="0" lang="en-IE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IE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5350" y="6579"/>
              <a:ext cx="75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E" sz="2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Alga</a:t>
              </a:r>
              <a:endParaRPr kumimoji="0" lang="en-IE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869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rgbClr val="FF0000"/>
                </a:solidFill>
              </a:rPr>
              <a:t>Ó </a:t>
            </a:r>
            <a:r>
              <a:rPr lang="en-IE" dirty="0" err="1">
                <a:solidFill>
                  <a:srgbClr val="FF0000"/>
                </a:solidFill>
              </a:rPr>
              <a:t>bheith</a:t>
            </a:r>
            <a:r>
              <a:rPr lang="en-IE" dirty="0">
                <a:solidFill>
                  <a:srgbClr val="FF0000"/>
                </a:solidFill>
              </a:rPr>
              <a:t> ag </a:t>
            </a:r>
            <a:r>
              <a:rPr lang="en-IE" dirty="0" err="1">
                <a:solidFill>
                  <a:srgbClr val="FF0000"/>
                </a:solidFill>
              </a:rPr>
              <a:t>féachaint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ar</a:t>
            </a:r>
            <a:r>
              <a:rPr lang="en-IE" dirty="0">
                <a:solidFill>
                  <a:srgbClr val="FF0000"/>
                </a:solidFill>
              </a:rPr>
              <a:t> an </a:t>
            </a:r>
            <a:r>
              <a:rPr lang="en-IE" dirty="0" err="1">
                <a:solidFill>
                  <a:srgbClr val="FF0000"/>
                </a:solidFill>
              </a:rPr>
              <a:t>bpirimid</a:t>
            </a:r>
            <a:r>
              <a:rPr lang="en-IE" dirty="0">
                <a:solidFill>
                  <a:srgbClr val="FF0000"/>
                </a:solidFill>
              </a:rPr>
              <a:t>, </a:t>
            </a:r>
            <a:r>
              <a:rPr lang="en-IE" dirty="0" err="1">
                <a:solidFill>
                  <a:srgbClr val="FF0000"/>
                </a:solidFill>
              </a:rPr>
              <a:t>tugtar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faoi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deara</a:t>
            </a:r>
            <a:r>
              <a:rPr lang="en-IE" dirty="0">
                <a:solidFill>
                  <a:srgbClr val="FF0000"/>
                </a:solidFill>
              </a:rPr>
              <a:t>: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IE" b="1" dirty="0"/>
              <a:t>Go </a:t>
            </a:r>
            <a:r>
              <a:rPr lang="en-IE" b="1" dirty="0" err="1"/>
              <a:t>laghdaíonn</a:t>
            </a:r>
            <a:r>
              <a:rPr lang="en-IE" b="1" dirty="0"/>
              <a:t> </a:t>
            </a:r>
            <a:r>
              <a:rPr lang="ga-IE" b="1" dirty="0"/>
              <a:t>líon</a:t>
            </a:r>
            <a:r>
              <a:rPr lang="en-IE" b="1" dirty="0"/>
              <a:t> </a:t>
            </a:r>
            <a:r>
              <a:rPr lang="en-IE" b="1" dirty="0" err="1"/>
              <a:t>na</a:t>
            </a:r>
            <a:r>
              <a:rPr lang="en-IE" b="1" dirty="0"/>
              <a:t> n-</a:t>
            </a:r>
            <a:r>
              <a:rPr lang="en-IE" b="1" dirty="0" err="1"/>
              <a:t>orgánach</a:t>
            </a:r>
            <a:r>
              <a:rPr lang="en-IE" b="1" dirty="0"/>
              <a:t> </a:t>
            </a:r>
            <a:r>
              <a:rPr lang="en-IE" b="1" dirty="0" err="1"/>
              <a:t>nuair</a:t>
            </a:r>
            <a:r>
              <a:rPr lang="en-IE" b="1" dirty="0"/>
              <a:t> a </a:t>
            </a:r>
            <a:r>
              <a:rPr lang="en-IE" b="1" dirty="0" err="1"/>
              <a:t>théann</a:t>
            </a:r>
            <a:r>
              <a:rPr lang="en-IE" b="1" dirty="0"/>
              <a:t> </a:t>
            </a:r>
            <a:r>
              <a:rPr lang="en-IE" b="1" dirty="0" err="1"/>
              <a:t>tú</a:t>
            </a:r>
            <a:r>
              <a:rPr lang="en-IE" b="1" dirty="0"/>
              <a:t> </a:t>
            </a:r>
            <a:r>
              <a:rPr lang="en-IE" b="1" dirty="0" err="1"/>
              <a:t>suas</a:t>
            </a:r>
            <a:r>
              <a:rPr lang="en-IE" b="1" dirty="0"/>
              <a:t> an </a:t>
            </a:r>
            <a:r>
              <a:rPr lang="en-IE" b="1" dirty="0" err="1"/>
              <a:t>phirimid</a:t>
            </a:r>
            <a:r>
              <a:rPr lang="en-IE" b="1" dirty="0"/>
              <a:t>.</a:t>
            </a:r>
            <a:r>
              <a:rPr lang="en-IE" dirty="0"/>
              <a:t> </a:t>
            </a:r>
            <a:r>
              <a:rPr lang="en-IE" dirty="0" err="1"/>
              <a:t>Tarlaíonn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mar </a:t>
            </a:r>
            <a:r>
              <a:rPr lang="en-IE" dirty="0" err="1"/>
              <a:t>nach</a:t>
            </a:r>
            <a:r>
              <a:rPr lang="en-IE" dirty="0"/>
              <a:t> </a:t>
            </a:r>
            <a:r>
              <a:rPr lang="en-IE" dirty="0" err="1"/>
              <a:t>bhfuil</a:t>
            </a:r>
            <a:r>
              <a:rPr lang="en-IE" dirty="0"/>
              <a:t> an </a:t>
            </a:r>
            <a:r>
              <a:rPr lang="en-IE" dirty="0" err="1"/>
              <a:t>méid</a:t>
            </a:r>
            <a:r>
              <a:rPr lang="en-IE" dirty="0"/>
              <a:t> </a:t>
            </a:r>
            <a:r>
              <a:rPr lang="en-IE" dirty="0" err="1"/>
              <a:t>céanna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</a:t>
            </a:r>
            <a:r>
              <a:rPr lang="en-IE" dirty="0" err="1"/>
              <a:t>infhaighte</a:t>
            </a:r>
            <a:r>
              <a:rPr lang="en-IE" dirty="0"/>
              <a:t> ag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tomhaltóirí</a:t>
            </a:r>
            <a:r>
              <a:rPr lang="en-IE" dirty="0"/>
              <a:t> </a:t>
            </a:r>
            <a:r>
              <a:rPr lang="en-IE" dirty="0" err="1"/>
              <a:t>treasacha</a:t>
            </a:r>
            <a:r>
              <a:rPr lang="en-IE" dirty="0"/>
              <a:t> is </a:t>
            </a:r>
            <a:r>
              <a:rPr lang="en-IE" dirty="0" err="1"/>
              <a:t>atá</a:t>
            </a:r>
            <a:r>
              <a:rPr lang="en-IE" dirty="0"/>
              <a:t> ag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táirgeoirí</a:t>
            </a:r>
            <a:r>
              <a:rPr lang="en-IE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/>
              <a:t>Tagann</a:t>
            </a:r>
            <a:r>
              <a:rPr lang="en-IE" b="1" dirty="0"/>
              <a:t> </a:t>
            </a:r>
            <a:r>
              <a:rPr lang="en-IE" b="1" dirty="0" err="1"/>
              <a:t>méadú</a:t>
            </a:r>
            <a:r>
              <a:rPr lang="en-IE" b="1" dirty="0"/>
              <a:t> </a:t>
            </a:r>
            <a:r>
              <a:rPr lang="en-IE" b="1" dirty="0" err="1"/>
              <a:t>ar</a:t>
            </a:r>
            <a:r>
              <a:rPr lang="en-IE" b="1" dirty="0"/>
              <a:t> </a:t>
            </a:r>
            <a:r>
              <a:rPr lang="ga-IE" b="1" dirty="0"/>
              <a:t>mhéid</a:t>
            </a:r>
            <a:r>
              <a:rPr lang="en-IE" b="1" dirty="0"/>
              <a:t> </a:t>
            </a:r>
            <a:r>
              <a:rPr lang="en-IE" b="1" dirty="0" err="1"/>
              <a:t>na</a:t>
            </a:r>
            <a:r>
              <a:rPr lang="en-IE" b="1" dirty="0"/>
              <a:t> n-</a:t>
            </a:r>
            <a:r>
              <a:rPr lang="en-IE" b="1" dirty="0" err="1"/>
              <a:t>ainmhithe</a:t>
            </a:r>
            <a:r>
              <a:rPr lang="en-IE" b="1" dirty="0"/>
              <a:t> </a:t>
            </a:r>
            <a:r>
              <a:rPr lang="en-IE" b="1" dirty="0" err="1"/>
              <a:t>nuair</a:t>
            </a:r>
            <a:r>
              <a:rPr lang="en-IE" b="1" dirty="0"/>
              <a:t> a </a:t>
            </a:r>
            <a:r>
              <a:rPr lang="en-IE" b="1" dirty="0" err="1"/>
              <a:t>théann</a:t>
            </a:r>
            <a:r>
              <a:rPr lang="en-IE" b="1" dirty="0"/>
              <a:t> </a:t>
            </a:r>
            <a:r>
              <a:rPr lang="en-IE" b="1" dirty="0" err="1"/>
              <a:t>tú</a:t>
            </a:r>
            <a:r>
              <a:rPr lang="en-IE" b="1" dirty="0"/>
              <a:t> </a:t>
            </a:r>
            <a:r>
              <a:rPr lang="en-IE" b="1" dirty="0" err="1"/>
              <a:t>suas</a:t>
            </a:r>
            <a:r>
              <a:rPr lang="en-IE" b="1" dirty="0"/>
              <a:t> an </a:t>
            </a:r>
            <a:r>
              <a:rPr lang="en-IE" b="1" dirty="0" err="1"/>
              <a:t>phirimid</a:t>
            </a:r>
            <a:r>
              <a:rPr lang="en-IE" dirty="0"/>
              <a:t> m.sh. </a:t>
            </a:r>
            <a:r>
              <a:rPr lang="en-IE" dirty="0" err="1"/>
              <a:t>tá</a:t>
            </a:r>
            <a:r>
              <a:rPr lang="en-IE" dirty="0"/>
              <a:t> an </a:t>
            </a:r>
            <a:r>
              <a:rPr lang="en-IE" dirty="0" err="1"/>
              <a:t>sionnach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</a:t>
            </a:r>
            <a:r>
              <a:rPr lang="en-IE" dirty="0" err="1"/>
              <a:t>ná</a:t>
            </a:r>
            <a:r>
              <a:rPr lang="en-IE" dirty="0"/>
              <a:t> an </a:t>
            </a:r>
            <a:r>
              <a:rPr lang="en-IE" dirty="0" err="1"/>
              <a:t>coinín</a:t>
            </a:r>
            <a:r>
              <a:rPr lang="en-IE" dirty="0"/>
              <a:t> a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. </a:t>
            </a:r>
            <a:r>
              <a:rPr lang="en-IE" dirty="0" err="1"/>
              <a:t>Toisc</a:t>
            </a:r>
            <a:r>
              <a:rPr lang="en-IE" dirty="0"/>
              <a:t> go </a:t>
            </a:r>
            <a:r>
              <a:rPr lang="en-IE" dirty="0" err="1"/>
              <a:t>gcailltear</a:t>
            </a:r>
            <a:r>
              <a:rPr lang="en-IE" dirty="0"/>
              <a:t> </a:t>
            </a:r>
            <a:r>
              <a:rPr lang="en-IE" dirty="0" err="1"/>
              <a:t>fuinneamh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tslí</a:t>
            </a:r>
            <a:r>
              <a:rPr lang="en-IE" dirty="0"/>
              <a:t> </a:t>
            </a:r>
            <a:r>
              <a:rPr lang="en-IE" dirty="0" err="1"/>
              <a:t>suas</a:t>
            </a:r>
            <a:r>
              <a:rPr lang="en-IE" dirty="0"/>
              <a:t> an </a:t>
            </a:r>
            <a:r>
              <a:rPr lang="en-IE" dirty="0" err="1"/>
              <a:t>phirimid</a:t>
            </a:r>
            <a:r>
              <a:rPr lang="en-IE" dirty="0"/>
              <a:t>, </a:t>
            </a:r>
            <a:r>
              <a:rPr lang="en-IE" dirty="0" err="1"/>
              <a:t>caithfidh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tomhaltóirí</a:t>
            </a:r>
            <a:r>
              <a:rPr lang="en-IE" dirty="0"/>
              <a:t> </a:t>
            </a:r>
            <a:r>
              <a:rPr lang="en-IE" dirty="0" err="1"/>
              <a:t>treasacha</a:t>
            </a:r>
            <a:r>
              <a:rPr lang="en-IE" dirty="0"/>
              <a:t>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de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tomhaltóirí</a:t>
            </a:r>
            <a:r>
              <a:rPr lang="en-IE" dirty="0"/>
              <a:t> </a:t>
            </a:r>
            <a:r>
              <a:rPr lang="en-IE" dirty="0" err="1"/>
              <a:t>tánaisteacha</a:t>
            </a:r>
            <a:r>
              <a:rPr lang="en-IE" dirty="0"/>
              <a:t> a </a:t>
            </a:r>
            <a:r>
              <a:rPr lang="en-IE" dirty="0" err="1"/>
              <a:t>ithe</a:t>
            </a:r>
            <a:r>
              <a:rPr lang="en-I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810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en-IE" dirty="0"/>
              <a:t>Na </a:t>
            </a:r>
            <a:r>
              <a:rPr lang="en-IE" dirty="0" err="1"/>
              <a:t>teorainneacha</a:t>
            </a:r>
            <a:r>
              <a:rPr lang="en-IE" dirty="0"/>
              <a:t> a </a:t>
            </a:r>
            <a:r>
              <a:rPr lang="en-IE" dirty="0" err="1"/>
              <a:t>bhaineann</a:t>
            </a:r>
            <a:r>
              <a:rPr lang="en-IE" dirty="0"/>
              <a:t> le </a:t>
            </a:r>
            <a:r>
              <a:rPr lang="en-IE" dirty="0" err="1"/>
              <a:t>húsáid</a:t>
            </a:r>
            <a:r>
              <a:rPr lang="en-IE" dirty="0"/>
              <a:t> </a:t>
            </a:r>
            <a:r>
              <a:rPr lang="en-IE" dirty="0" err="1"/>
              <a:t>phirimid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n-</a:t>
            </a:r>
            <a:r>
              <a:rPr lang="en-IE" dirty="0" err="1"/>
              <a:t>uimhreacha</a:t>
            </a:r>
            <a:r>
              <a:rPr lang="en-IE" dirty="0"/>
              <a:t>.</a:t>
            </a:r>
            <a:br>
              <a:rPr lang="en-IE" dirty="0"/>
            </a:br>
            <a:r>
              <a:rPr lang="en-IE" dirty="0"/>
              <a:t> </a:t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504056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IE" b="1" dirty="0" err="1"/>
              <a:t>Ní</a:t>
            </a:r>
            <a:r>
              <a:rPr lang="en-IE" b="1" dirty="0"/>
              <a:t> </a:t>
            </a:r>
            <a:r>
              <a:rPr lang="ga-IE" b="1" dirty="0" err="1"/>
              <a:t>chuire</a:t>
            </a:r>
            <a:r>
              <a:rPr lang="en-IE" b="1" dirty="0" err="1"/>
              <a:t>ann</a:t>
            </a:r>
            <a:r>
              <a:rPr lang="en-IE" b="1" dirty="0"/>
              <a:t> </a:t>
            </a:r>
            <a:r>
              <a:rPr lang="en-IE" b="1" dirty="0" err="1"/>
              <a:t>siad</a:t>
            </a:r>
            <a:r>
              <a:rPr lang="en-IE" b="1" dirty="0"/>
              <a:t> </a:t>
            </a:r>
            <a:r>
              <a:rPr lang="ga-IE" b="1" dirty="0"/>
              <a:t>san áireamh </a:t>
            </a:r>
          </a:p>
          <a:p>
            <a:pPr marL="0" lv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méid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/>
              <a:t>an </a:t>
            </a:r>
            <a:r>
              <a:rPr lang="en-IE" b="1" dirty="0" err="1"/>
              <a:t>orgánaigh</a:t>
            </a:r>
            <a:r>
              <a:rPr lang="en-IE" b="1" dirty="0"/>
              <a:t>.</a:t>
            </a:r>
            <a:r>
              <a:rPr lang="en-IE" dirty="0"/>
              <a:t> </a:t>
            </a:r>
          </a:p>
          <a:p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le an-</a:t>
            </a:r>
            <a:r>
              <a:rPr lang="en-IE" dirty="0" err="1"/>
              <a:t>chuid</a:t>
            </a:r>
            <a:r>
              <a:rPr lang="en-IE" dirty="0"/>
              <a:t> </a:t>
            </a:r>
            <a:r>
              <a:rPr lang="en-IE" dirty="0" err="1"/>
              <a:t>cuileog</a:t>
            </a:r>
            <a:r>
              <a:rPr lang="en-IE" dirty="0"/>
              <a:t> </a:t>
            </a:r>
            <a:r>
              <a:rPr lang="en-IE" dirty="0" err="1"/>
              <a:t>glas</a:t>
            </a:r>
            <a:r>
              <a:rPr lang="en-IE" dirty="0"/>
              <a:t> </a:t>
            </a:r>
            <a:r>
              <a:rPr lang="en-IE" dirty="0" err="1"/>
              <a:t>maireachtáil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gcrann</a:t>
            </a:r>
            <a:r>
              <a:rPr lang="en-IE" dirty="0"/>
              <a:t> </a:t>
            </a:r>
            <a:r>
              <a:rPr lang="en-IE" dirty="0" err="1"/>
              <a:t>róis</a:t>
            </a:r>
            <a:r>
              <a:rPr lang="en-IE" dirty="0"/>
              <a:t> </a:t>
            </a:r>
            <a:r>
              <a:rPr lang="en-IE" dirty="0" err="1"/>
              <a:t>céanna</a:t>
            </a:r>
            <a:r>
              <a:rPr lang="en-IE" dirty="0"/>
              <a:t>. </a:t>
            </a:r>
            <a:r>
              <a:rPr lang="en-IE" dirty="0" err="1"/>
              <a:t>Tabharfaidh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sin </a:t>
            </a:r>
            <a:r>
              <a:rPr lang="en-IE" dirty="0" err="1"/>
              <a:t>pirimid</a:t>
            </a:r>
            <a:r>
              <a:rPr lang="en-IE" dirty="0"/>
              <a:t> bun </a:t>
            </a:r>
            <a:r>
              <a:rPr lang="en-IE" dirty="0" err="1"/>
              <a:t>os</a:t>
            </a:r>
            <a:r>
              <a:rPr lang="en-IE" dirty="0"/>
              <a:t> </a:t>
            </a:r>
            <a:r>
              <a:rPr lang="en-IE" dirty="0" err="1"/>
              <a:t>cionn</a:t>
            </a:r>
            <a:r>
              <a:rPr lang="en-IE" dirty="0"/>
              <a:t> </a:t>
            </a:r>
            <a:r>
              <a:rPr lang="en-IE" dirty="0" err="1"/>
              <a:t>dúinn</a:t>
            </a:r>
            <a:r>
              <a:rPr lang="en-IE" dirty="0"/>
              <a:t>. </a:t>
            </a:r>
          </a:p>
          <a:p>
            <a:pPr marL="0" indent="0">
              <a:buNone/>
            </a:pPr>
            <a:r>
              <a:rPr lang="en-IE" dirty="0"/>
              <a:t>2.  </a:t>
            </a:r>
            <a:r>
              <a:rPr lang="en-IE" dirty="0" err="1"/>
              <a:t>Tugtar</a:t>
            </a:r>
            <a:r>
              <a:rPr lang="en-IE" dirty="0"/>
              <a:t> </a:t>
            </a:r>
            <a:r>
              <a:rPr lang="en-IE" b="1" dirty="0" err="1"/>
              <a:t>pirimid</a:t>
            </a:r>
            <a:r>
              <a:rPr lang="en-IE" b="1" dirty="0"/>
              <a:t> INBHÉARTA</a:t>
            </a:r>
            <a:r>
              <a:rPr lang="en-IE" dirty="0"/>
              <a:t> air </a:t>
            </a:r>
            <a:r>
              <a:rPr lang="en-IE" dirty="0" err="1"/>
              <a:t>seo</a:t>
            </a:r>
            <a:r>
              <a:rPr lang="en-IE" dirty="0"/>
              <a:t>.</a:t>
            </a:r>
          </a:p>
          <a:p>
            <a:pPr lvl="0"/>
            <a:r>
              <a:rPr lang="en-IE" b="1" dirty="0" err="1"/>
              <a:t>Bíonn</a:t>
            </a:r>
            <a:r>
              <a:rPr lang="en-IE" b="1" dirty="0"/>
              <a:t> </a:t>
            </a:r>
            <a:r>
              <a:rPr lang="en-IE" b="1" dirty="0" err="1"/>
              <a:t>cruth</a:t>
            </a:r>
            <a:r>
              <a:rPr lang="en-IE" b="1" dirty="0"/>
              <a:t> ait </a:t>
            </a:r>
            <a:r>
              <a:rPr lang="en-IE" b="1" dirty="0" err="1"/>
              <a:t>ar</a:t>
            </a:r>
            <a:r>
              <a:rPr lang="en-IE" b="1" dirty="0"/>
              <a:t> </a:t>
            </a:r>
            <a:r>
              <a:rPr lang="en-IE" b="1" dirty="0" err="1"/>
              <a:t>phirimid</a:t>
            </a:r>
            <a:r>
              <a:rPr lang="en-IE" b="1" dirty="0"/>
              <a:t> </a:t>
            </a:r>
            <a:r>
              <a:rPr lang="en-IE" b="1" dirty="0" err="1"/>
              <a:t>ina</a:t>
            </a:r>
            <a:r>
              <a:rPr lang="en-IE" b="1" dirty="0"/>
              <a:t> </a:t>
            </a:r>
            <a:r>
              <a:rPr lang="en-IE" b="1" dirty="0" err="1"/>
              <a:t>bhfuil</a:t>
            </a:r>
            <a:r>
              <a:rPr lang="en-IE" b="1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seadáin</a:t>
            </a:r>
            <a:r>
              <a:rPr lang="en-IE" b="1" dirty="0"/>
              <a:t> mar go </a:t>
            </a:r>
            <a:r>
              <a:rPr lang="en-IE" b="1" dirty="0" err="1"/>
              <a:t>mbíonn</a:t>
            </a:r>
            <a:r>
              <a:rPr lang="en-IE" b="1" dirty="0"/>
              <a:t> </a:t>
            </a:r>
            <a:r>
              <a:rPr lang="en-IE" b="1" dirty="0" err="1"/>
              <a:t>uimhreacha</a:t>
            </a:r>
            <a:r>
              <a:rPr lang="en-IE" b="1" dirty="0"/>
              <a:t> </a:t>
            </a:r>
            <a:r>
              <a:rPr lang="en-IE" b="1" dirty="0" err="1"/>
              <a:t>móra</a:t>
            </a:r>
            <a:r>
              <a:rPr lang="en-IE" b="1" dirty="0"/>
              <a:t> inti. </a:t>
            </a: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5738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IE" sz="5400" b="1" dirty="0" err="1">
                <a:solidFill>
                  <a:srgbClr val="FF0000"/>
                </a:solidFill>
              </a:rPr>
              <a:t>Obair</a:t>
            </a:r>
            <a:r>
              <a:rPr lang="en-IE" sz="5400" b="1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35280" cy="4525963"/>
          </a:xfrm>
        </p:spPr>
        <p:txBody>
          <a:bodyPr/>
          <a:lstStyle/>
          <a:p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Pirimidí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25</a:t>
            </a:fld>
            <a:endParaRPr lang="en-IE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611560" y="2149205"/>
            <a:ext cx="3609258" cy="3408594"/>
            <a:chOff x="3957" y="3654"/>
            <a:chExt cx="2880" cy="2007"/>
          </a:xfrm>
        </p:grpSpPr>
        <p:sp>
          <p:nvSpPr>
            <p:cNvPr id="6" name="Rectangle 3" descr="Granite"/>
            <p:cNvSpPr>
              <a:spLocks noChangeArrowheads="1"/>
            </p:cNvSpPr>
            <p:nvPr/>
          </p:nvSpPr>
          <p:spPr bwMode="auto">
            <a:xfrm>
              <a:off x="3957" y="5121"/>
              <a:ext cx="288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" name="Rectangle 4" descr="Granite"/>
            <p:cNvSpPr>
              <a:spLocks noChangeArrowheads="1"/>
            </p:cNvSpPr>
            <p:nvPr/>
          </p:nvSpPr>
          <p:spPr bwMode="auto">
            <a:xfrm>
              <a:off x="4317" y="4581"/>
              <a:ext cx="216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Rectangle 5" descr="Granite"/>
            <p:cNvSpPr>
              <a:spLocks noChangeArrowheads="1"/>
            </p:cNvSpPr>
            <p:nvPr/>
          </p:nvSpPr>
          <p:spPr bwMode="auto">
            <a:xfrm>
              <a:off x="4677" y="4014"/>
              <a:ext cx="1440" cy="54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" name="Rectangle 6" descr="Granite"/>
            <p:cNvSpPr>
              <a:spLocks noChangeArrowheads="1"/>
            </p:cNvSpPr>
            <p:nvPr/>
          </p:nvSpPr>
          <p:spPr bwMode="auto">
            <a:xfrm>
              <a:off x="5217" y="3654"/>
              <a:ext cx="180" cy="36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grpSp>
        <p:nvGrpSpPr>
          <p:cNvPr id="10" name="Group 1"/>
          <p:cNvGrpSpPr>
            <a:grpSpLocks noChangeAspect="1"/>
          </p:cNvGrpSpPr>
          <p:nvPr/>
        </p:nvGrpSpPr>
        <p:grpSpPr bwMode="auto">
          <a:xfrm>
            <a:off x="3220581" y="2425159"/>
            <a:ext cx="7056784" cy="3240360"/>
            <a:chOff x="2350" y="5653"/>
            <a:chExt cx="6150" cy="1234"/>
          </a:xfrm>
        </p:grpSpPr>
        <p:sp>
          <p:nvSpPr>
            <p:cNvPr id="11" name="AutoShape 6"/>
            <p:cNvSpPr>
              <a:spLocks noChangeAspect="1" noChangeArrowheads="1" noTextEdit="1"/>
            </p:cNvSpPr>
            <p:nvPr/>
          </p:nvSpPr>
          <p:spPr bwMode="auto">
            <a:xfrm>
              <a:off x="2350" y="5653"/>
              <a:ext cx="6150" cy="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4900" y="5653"/>
              <a:ext cx="150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4600" y="5962"/>
              <a:ext cx="210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4300" y="6270"/>
              <a:ext cx="2700" cy="3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14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"/>
            <p:cNvSpPr>
              <a:spLocks noChangeArrowheads="1"/>
            </p:cNvSpPr>
            <p:nvPr/>
          </p:nvSpPr>
          <p:spPr bwMode="auto">
            <a:xfrm>
              <a:off x="5350" y="6579"/>
              <a:ext cx="750" cy="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88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err="1"/>
              <a:t>Déan</a:t>
            </a:r>
            <a:r>
              <a:rPr lang="en-IE" dirty="0"/>
              <a:t> cur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3 </a:t>
            </a:r>
            <a:r>
              <a:rPr lang="en-IE" dirty="0" err="1"/>
              <a:t>shlí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léirítear</a:t>
            </a:r>
            <a:r>
              <a:rPr lang="en-IE" dirty="0"/>
              <a:t> </a:t>
            </a:r>
            <a:r>
              <a:rPr lang="en-IE" dirty="0" err="1"/>
              <a:t>aistriú</a:t>
            </a:r>
            <a:r>
              <a:rPr lang="en-IE" dirty="0"/>
              <a:t> </a:t>
            </a:r>
            <a:r>
              <a:rPr lang="en-IE" dirty="0" err="1"/>
              <a:t>fuinnimh</a:t>
            </a:r>
            <a:r>
              <a:rPr lang="en-IE" dirty="0"/>
              <a:t> </a:t>
            </a:r>
            <a:r>
              <a:rPr lang="en-IE" dirty="0" err="1"/>
              <a:t>idir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1</a:t>
            </a:r>
          </a:p>
          <a:p>
            <a:endParaRPr lang="en-IE" dirty="0"/>
          </a:p>
          <a:p>
            <a:endParaRPr lang="en-IE" dirty="0"/>
          </a:p>
          <a:p>
            <a:r>
              <a:rPr lang="en-IE" dirty="0"/>
              <a:t>2</a:t>
            </a:r>
          </a:p>
          <a:p>
            <a:endParaRPr lang="en-IE" dirty="0"/>
          </a:p>
          <a:p>
            <a:endParaRPr lang="en-IE" dirty="0"/>
          </a:p>
          <a:p>
            <a:r>
              <a:rPr lang="en-IE" dirty="0"/>
              <a:t>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6088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8. An </a:t>
            </a:r>
            <a:r>
              <a:rPr lang="en-IE" b="1" dirty="0" err="1">
                <a:solidFill>
                  <a:srgbClr val="FF0000"/>
                </a:solidFill>
              </a:rPr>
              <a:t>Ghnáthóg</a:t>
            </a:r>
            <a:r>
              <a:rPr lang="en-IE" b="1" dirty="0">
                <a:solidFill>
                  <a:srgbClr val="FF0000"/>
                </a:solidFill>
              </a:rPr>
              <a:t> &amp; an </a:t>
            </a:r>
            <a:r>
              <a:rPr lang="en-IE" b="1" dirty="0" err="1">
                <a:solidFill>
                  <a:srgbClr val="FF0000"/>
                </a:solidFill>
              </a:rPr>
              <a:t>Nideog</a:t>
            </a:r>
            <a:r>
              <a:rPr lang="en-IE" dirty="0">
                <a:solidFill>
                  <a:srgbClr val="FF0000"/>
                </a:solidFill>
              </a:rPr>
              <a:t/>
            </a:r>
            <a:br>
              <a:rPr lang="en-IE" dirty="0">
                <a:solidFill>
                  <a:srgbClr val="FF0000"/>
                </a:solidFill>
              </a:rPr>
            </a:b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073427"/>
          </a:xfrm>
        </p:spPr>
        <p:txBody>
          <a:bodyPr/>
          <a:lstStyle/>
          <a:p>
            <a:pPr marL="0" indent="0">
              <a:buNone/>
            </a:pPr>
            <a:r>
              <a:rPr lang="en-IE" b="1" dirty="0" err="1"/>
              <a:t>Gnáthóg</a:t>
            </a:r>
            <a:r>
              <a:rPr lang="en-IE" b="1" dirty="0"/>
              <a:t> = </a:t>
            </a:r>
            <a:r>
              <a:rPr lang="en-IE" dirty="0"/>
              <a:t> </a:t>
            </a:r>
            <a:r>
              <a:rPr lang="en-IE" dirty="0" err="1"/>
              <a:t>áit</a:t>
            </a:r>
            <a:r>
              <a:rPr lang="en-IE" dirty="0"/>
              <a:t> </a:t>
            </a:r>
            <a:r>
              <a:rPr lang="en-IE" dirty="0" err="1"/>
              <a:t>áirithe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timpeallacht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mbíonn</a:t>
            </a:r>
            <a:r>
              <a:rPr lang="en-IE" dirty="0"/>
              <a:t>/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gcónaíonn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m.sh </a:t>
            </a:r>
            <a:r>
              <a:rPr lang="en-IE" dirty="0" err="1"/>
              <a:t>Coill</a:t>
            </a:r>
            <a:r>
              <a:rPr lang="en-IE" dirty="0"/>
              <a:t>: </a:t>
            </a:r>
            <a:r>
              <a:rPr lang="en-IE" dirty="0" err="1"/>
              <a:t>gnáthóg</a:t>
            </a:r>
            <a:r>
              <a:rPr lang="en-IE" dirty="0"/>
              <a:t> an </a:t>
            </a:r>
            <a:r>
              <a:rPr lang="en-IE" dirty="0" err="1"/>
              <a:t>tsabhaircín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27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78044" y="3068960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>
                <a:solidFill>
                  <a:srgbClr val="0070C0"/>
                </a:solidFill>
              </a:rPr>
              <a:t>Príomhghnáthóg</a:t>
            </a:r>
            <a:r>
              <a:rPr lang="en-IE" sz="2000" dirty="0">
                <a:solidFill>
                  <a:srgbClr val="0070C0"/>
                </a:solidFill>
              </a:rPr>
              <a:t> an </a:t>
            </a:r>
            <a:r>
              <a:rPr lang="en-IE" sz="2000" dirty="0" err="1">
                <a:solidFill>
                  <a:srgbClr val="0070C0"/>
                </a:solidFill>
              </a:rPr>
              <a:t>bhaictéir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i="1" dirty="0">
                <a:solidFill>
                  <a:srgbClr val="0070C0"/>
                </a:solidFill>
              </a:rPr>
              <a:t>Escherichia coli</a:t>
            </a:r>
            <a:r>
              <a:rPr lang="en-IE" sz="2000" dirty="0">
                <a:solidFill>
                  <a:srgbClr val="0070C0"/>
                </a:solidFill>
              </a:rPr>
              <a:t> </a:t>
            </a:r>
            <a:r>
              <a:rPr lang="en-IE" sz="2000" dirty="0" err="1">
                <a:solidFill>
                  <a:srgbClr val="0070C0"/>
                </a:solidFill>
              </a:rPr>
              <a:t>ná</a:t>
            </a:r>
            <a:r>
              <a:rPr lang="en-IE" sz="2000" dirty="0">
                <a:solidFill>
                  <a:srgbClr val="0070C0"/>
                </a:solidFill>
              </a:rPr>
              <a:t> an </a:t>
            </a:r>
            <a:r>
              <a:rPr lang="en-IE" sz="2000" dirty="0" err="1">
                <a:solidFill>
                  <a:srgbClr val="0070C0"/>
                </a:solidFill>
              </a:rPr>
              <a:t>chonair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ghastraistéigeach</a:t>
            </a:r>
            <a:r>
              <a:rPr lang="en-IE" sz="2000" dirty="0">
                <a:solidFill>
                  <a:srgbClr val="0070C0"/>
                </a:solidFill>
              </a:rPr>
              <a:t>, </a:t>
            </a:r>
            <a:r>
              <a:rPr lang="en-IE" sz="2000" dirty="0" err="1">
                <a:solidFill>
                  <a:srgbClr val="0070C0"/>
                </a:solidFill>
              </a:rPr>
              <a:t>i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gcás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daoine</a:t>
            </a:r>
            <a:r>
              <a:rPr lang="en-IE" sz="2000" dirty="0">
                <a:solidFill>
                  <a:srgbClr val="0070C0"/>
                </a:solidFill>
              </a:rPr>
              <a:t> &amp; a </a:t>
            </a:r>
            <a:r>
              <a:rPr lang="en-IE" sz="2000" dirty="0" err="1">
                <a:solidFill>
                  <a:srgbClr val="0070C0"/>
                </a:solidFill>
              </a:rPr>
              <a:t>lán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ainmhithe</a:t>
            </a:r>
            <a:r>
              <a:rPr lang="en-IE" sz="2000" dirty="0">
                <a:solidFill>
                  <a:srgbClr val="0070C0"/>
                </a:solidFill>
              </a:rPr>
              <a:t> </a:t>
            </a:r>
            <a:r>
              <a:rPr lang="en-IE" sz="2000" dirty="0" err="1">
                <a:solidFill>
                  <a:srgbClr val="0070C0"/>
                </a:solidFill>
              </a:rPr>
              <a:t>aonteasacha</a:t>
            </a:r>
            <a:r>
              <a:rPr lang="en-IE" sz="2000" dirty="0">
                <a:solidFill>
                  <a:srgbClr val="0070C0"/>
                </a:solidFill>
              </a:rPr>
              <a:t>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006506" y="3585525"/>
            <a:ext cx="1573606" cy="85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1904" y="5301208"/>
            <a:ext cx="4572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err="1">
                <a:solidFill>
                  <a:srgbClr val="7030A0"/>
                </a:solidFill>
              </a:rPr>
              <a:t>Ceist</a:t>
            </a:r>
            <a:r>
              <a:rPr lang="en-IE" sz="2000" dirty="0">
                <a:solidFill>
                  <a:srgbClr val="7030A0"/>
                </a:solidFill>
              </a:rPr>
              <a:t>. Cad a </a:t>
            </a:r>
            <a:r>
              <a:rPr lang="en-IE" sz="2000" dirty="0" err="1">
                <a:solidFill>
                  <a:srgbClr val="7030A0"/>
                </a:solidFill>
              </a:rPr>
              <a:t>thugtar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ar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na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starrtha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seo</a:t>
            </a:r>
            <a:r>
              <a:rPr lang="en-IE" sz="2000" dirty="0">
                <a:solidFill>
                  <a:srgbClr val="7030A0"/>
                </a:solidFill>
              </a:rPr>
              <a:t> a </a:t>
            </a:r>
            <a:r>
              <a:rPr lang="en-IE" sz="2000" dirty="0" err="1">
                <a:solidFill>
                  <a:srgbClr val="7030A0"/>
                </a:solidFill>
              </a:rPr>
              <a:t>sheasann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amach</a:t>
            </a:r>
            <a:r>
              <a:rPr lang="en-IE" sz="2000" dirty="0">
                <a:solidFill>
                  <a:srgbClr val="7030A0"/>
                </a:solidFill>
              </a:rPr>
              <a:t> ó </a:t>
            </a:r>
            <a:r>
              <a:rPr lang="en-IE" sz="2000" dirty="0" err="1">
                <a:solidFill>
                  <a:srgbClr val="7030A0"/>
                </a:solidFill>
              </a:rPr>
              <a:t>bhalla</a:t>
            </a:r>
            <a:r>
              <a:rPr lang="en-IE" sz="2000" dirty="0">
                <a:solidFill>
                  <a:srgbClr val="7030A0"/>
                </a:solidFill>
              </a:rPr>
              <a:t> an </a:t>
            </a:r>
            <a:r>
              <a:rPr lang="en-IE" sz="2000" dirty="0" err="1">
                <a:solidFill>
                  <a:srgbClr val="7030A0"/>
                </a:solidFill>
              </a:rPr>
              <a:t>iléim</a:t>
            </a:r>
            <a:r>
              <a:rPr lang="en-IE" sz="2000" dirty="0">
                <a:solidFill>
                  <a:srgbClr val="7030A0"/>
                </a:solidFill>
              </a:rPr>
              <a:t> (an </a:t>
            </a:r>
            <a:r>
              <a:rPr lang="en-IE" sz="2000" dirty="0" err="1">
                <a:solidFill>
                  <a:srgbClr val="7030A0"/>
                </a:solidFill>
              </a:rPr>
              <a:t>caolán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beag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sa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stéig</a:t>
            </a:r>
            <a:r>
              <a:rPr lang="en-IE" sz="2000" dirty="0">
                <a:solidFill>
                  <a:srgbClr val="7030A0"/>
                </a:solidFill>
              </a:rPr>
              <a:t> </a:t>
            </a:r>
            <a:r>
              <a:rPr lang="en-IE" sz="2000" dirty="0" err="1">
                <a:solidFill>
                  <a:srgbClr val="7030A0"/>
                </a:solidFill>
              </a:rPr>
              <a:t>bheag</a:t>
            </a:r>
            <a:r>
              <a:rPr lang="en-IE" sz="2000" dirty="0">
                <a:solidFill>
                  <a:srgbClr val="7030A0"/>
                </a:solidFill>
              </a:rPr>
              <a:t>)?_________</a:t>
            </a:r>
          </a:p>
          <a:p>
            <a:endParaRPr lang="en-IE" dirty="0"/>
          </a:p>
        </p:txBody>
      </p:sp>
      <p:pic>
        <p:nvPicPr>
          <p:cNvPr id="11266" name="Picture 2" descr="Human intestine with intestinal bacteria, 3D illust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04" y="3356992"/>
            <a:ext cx="3850046" cy="257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92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IE" b="1" dirty="0">
                <a:solidFill>
                  <a:srgbClr val="FF0000"/>
                </a:solidFill>
              </a:rPr>
              <a:t>An </a:t>
            </a:r>
            <a:r>
              <a:rPr lang="en-IE" b="1" dirty="0" err="1">
                <a:solidFill>
                  <a:srgbClr val="FF0000"/>
                </a:solidFill>
              </a:rPr>
              <a:t>Nideog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sz="1600" dirty="0">
                <a:solidFill>
                  <a:srgbClr val="FF0000"/>
                </a:solidFill>
              </a:rPr>
              <a:t>(niche)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60851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dirty="0"/>
              <a:t>= </a:t>
            </a:r>
            <a:r>
              <a:rPr lang="en-IE" dirty="0">
                <a:solidFill>
                  <a:srgbClr val="7030A0"/>
                </a:solidFill>
              </a:rPr>
              <a:t>an </a:t>
            </a:r>
            <a:r>
              <a:rPr lang="en-IE" dirty="0" err="1">
                <a:solidFill>
                  <a:srgbClr val="7030A0"/>
                </a:solidFill>
              </a:rPr>
              <a:t>ról</a:t>
            </a:r>
            <a:r>
              <a:rPr lang="en-IE" dirty="0">
                <a:solidFill>
                  <a:srgbClr val="7030A0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bhíonn</a:t>
            </a:r>
            <a:r>
              <a:rPr lang="en-IE" dirty="0"/>
              <a:t> ag an 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ghnáthóg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róil</a:t>
            </a:r>
            <a:r>
              <a:rPr lang="en-IE" dirty="0"/>
              <a:t> </a:t>
            </a:r>
            <a:r>
              <a:rPr lang="en-IE" dirty="0" err="1"/>
              <a:t>éagsúla</a:t>
            </a:r>
            <a:r>
              <a:rPr lang="en-IE" dirty="0"/>
              <a:t> </a:t>
            </a:r>
            <a:r>
              <a:rPr lang="en-IE" dirty="0" err="1"/>
              <a:t>ag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éagsúla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ghnáthóg</a:t>
            </a:r>
            <a:r>
              <a:rPr lang="en-IE" dirty="0"/>
              <a:t>. I </a:t>
            </a:r>
            <a:r>
              <a:rPr lang="en-IE" dirty="0" err="1"/>
              <a:t>gcás</a:t>
            </a:r>
            <a:r>
              <a:rPr lang="en-IE" dirty="0"/>
              <a:t> </a:t>
            </a:r>
            <a:r>
              <a:rPr lang="en-IE" dirty="0" err="1"/>
              <a:t>nideog</a:t>
            </a:r>
            <a:r>
              <a:rPr lang="en-IE" dirty="0"/>
              <a:t> </a:t>
            </a:r>
            <a:r>
              <a:rPr lang="en-IE" dirty="0" err="1"/>
              <a:t>bhia</a:t>
            </a:r>
            <a:r>
              <a:rPr lang="en-IE" dirty="0"/>
              <a:t>, </a:t>
            </a:r>
            <a:r>
              <a:rPr lang="en-IE" dirty="0" err="1"/>
              <a:t>ciallaíonn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sin an </a:t>
            </a:r>
            <a:r>
              <a:rPr lang="en-IE" dirty="0" err="1"/>
              <a:t>ról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ag an 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ghnáthóg</a:t>
            </a:r>
            <a:r>
              <a:rPr lang="en-IE" dirty="0"/>
              <a:t> ó </a:t>
            </a:r>
            <a:r>
              <a:rPr lang="en-IE" dirty="0" err="1"/>
              <a:t>thaobh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de i.e. cad a </a:t>
            </a:r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, cad a </a:t>
            </a:r>
            <a:r>
              <a:rPr lang="en-IE" dirty="0" err="1"/>
              <a:t>itheann</a:t>
            </a:r>
            <a:r>
              <a:rPr lang="en-IE" dirty="0"/>
              <a:t> é.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28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79512" y="558924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u="sng" dirty="0" err="1">
                <a:solidFill>
                  <a:srgbClr val="7030A0"/>
                </a:solidFill>
              </a:rPr>
              <a:t>Ceist</a:t>
            </a:r>
            <a:r>
              <a:rPr lang="en-IE" sz="2400" b="1" u="sng" dirty="0">
                <a:solidFill>
                  <a:srgbClr val="7030A0"/>
                </a:solidFill>
              </a:rPr>
              <a:t>:</a:t>
            </a:r>
            <a:r>
              <a:rPr lang="en-IE" sz="2400" dirty="0">
                <a:solidFill>
                  <a:srgbClr val="7030A0"/>
                </a:solidFill>
              </a:rPr>
              <a:t/>
            </a:r>
            <a:br>
              <a:rPr lang="en-IE" sz="2400" dirty="0">
                <a:solidFill>
                  <a:srgbClr val="7030A0"/>
                </a:solidFill>
              </a:rPr>
            </a:br>
            <a:r>
              <a:rPr lang="en-IE" sz="2400" dirty="0" err="1">
                <a:solidFill>
                  <a:srgbClr val="7030A0"/>
                </a:solidFill>
              </a:rPr>
              <a:t>Cén</a:t>
            </a:r>
            <a:r>
              <a:rPr lang="en-IE" sz="2400" dirty="0">
                <a:solidFill>
                  <a:srgbClr val="7030A0"/>
                </a:solidFill>
              </a:rPr>
              <a:t> </a:t>
            </a:r>
            <a:r>
              <a:rPr lang="en-IE" sz="2400" dirty="0" err="1">
                <a:solidFill>
                  <a:srgbClr val="7030A0"/>
                </a:solidFill>
              </a:rPr>
              <a:t>nideog</a:t>
            </a:r>
            <a:r>
              <a:rPr lang="en-IE" sz="2400" dirty="0">
                <a:solidFill>
                  <a:srgbClr val="7030A0"/>
                </a:solidFill>
              </a:rPr>
              <a:t> (</a:t>
            </a:r>
            <a:r>
              <a:rPr lang="en-IE" sz="2400" dirty="0" err="1">
                <a:solidFill>
                  <a:srgbClr val="7030A0"/>
                </a:solidFill>
              </a:rPr>
              <a:t>ról</a:t>
            </a:r>
            <a:r>
              <a:rPr lang="en-IE" sz="2400" dirty="0">
                <a:solidFill>
                  <a:srgbClr val="7030A0"/>
                </a:solidFill>
              </a:rPr>
              <a:t>) </a:t>
            </a:r>
            <a:r>
              <a:rPr lang="en-IE" sz="2400" dirty="0" err="1">
                <a:solidFill>
                  <a:srgbClr val="7030A0"/>
                </a:solidFill>
              </a:rPr>
              <a:t>atá</a:t>
            </a:r>
            <a:r>
              <a:rPr lang="en-IE" sz="2400" dirty="0">
                <a:solidFill>
                  <a:srgbClr val="7030A0"/>
                </a:solidFill>
              </a:rPr>
              <a:t> ag an E.coli </a:t>
            </a:r>
            <a:r>
              <a:rPr lang="en-IE" sz="2400" dirty="0" err="1">
                <a:solidFill>
                  <a:srgbClr val="7030A0"/>
                </a:solidFill>
              </a:rPr>
              <a:t>i</a:t>
            </a:r>
            <a:r>
              <a:rPr lang="en-IE" sz="2400" dirty="0">
                <a:solidFill>
                  <a:srgbClr val="7030A0"/>
                </a:solidFill>
              </a:rPr>
              <a:t> do </a:t>
            </a:r>
            <a:r>
              <a:rPr lang="en-IE" sz="2400" dirty="0" err="1">
                <a:solidFill>
                  <a:srgbClr val="7030A0"/>
                </a:solidFill>
              </a:rPr>
              <a:t>stéig</a:t>
            </a:r>
            <a:r>
              <a:rPr lang="en-IE" sz="2400" dirty="0">
                <a:solidFill>
                  <a:srgbClr val="7030A0"/>
                </a:solidFill>
              </a:rPr>
              <a:t> </a:t>
            </a:r>
            <a:r>
              <a:rPr lang="en-IE" sz="2400" dirty="0" err="1">
                <a:solidFill>
                  <a:srgbClr val="7030A0"/>
                </a:solidFill>
              </a:rPr>
              <a:t>mhór</a:t>
            </a:r>
            <a:r>
              <a:rPr lang="en-IE" sz="2400" dirty="0">
                <a:solidFill>
                  <a:srgbClr val="7030A0"/>
                </a:solidFill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0537" y="2031402"/>
            <a:ext cx="3826768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b="1" dirty="0" err="1">
                <a:solidFill>
                  <a:srgbClr val="7030A0"/>
                </a:solidFill>
              </a:rPr>
              <a:t>Ceist</a:t>
            </a:r>
            <a:r>
              <a:rPr lang="en-IE" b="1" dirty="0">
                <a:solidFill>
                  <a:srgbClr val="7030A0"/>
                </a:solidFill>
              </a:rPr>
              <a:t>. Cad é </a:t>
            </a:r>
            <a:r>
              <a:rPr lang="en-IE" b="1" dirty="0" err="1">
                <a:solidFill>
                  <a:srgbClr val="7030A0"/>
                </a:solidFill>
              </a:rPr>
              <a:t>nideog</a:t>
            </a:r>
            <a:r>
              <a:rPr lang="en-IE" b="1" dirty="0">
                <a:solidFill>
                  <a:srgbClr val="7030A0"/>
                </a:solidFill>
              </a:rPr>
              <a:t> (</a:t>
            </a:r>
            <a:r>
              <a:rPr lang="en-IE" b="1" dirty="0" err="1">
                <a:solidFill>
                  <a:srgbClr val="7030A0"/>
                </a:solidFill>
              </a:rPr>
              <a:t>ról</a:t>
            </a:r>
            <a:r>
              <a:rPr lang="en-IE" b="1" dirty="0">
                <a:solidFill>
                  <a:srgbClr val="7030A0"/>
                </a:solidFill>
              </a:rPr>
              <a:t>) an </a:t>
            </a:r>
            <a:r>
              <a:rPr lang="en-IE" b="1" dirty="0" err="1">
                <a:solidFill>
                  <a:srgbClr val="7030A0"/>
                </a:solidFill>
              </a:rPr>
              <a:t>tsionnaigh</a:t>
            </a:r>
            <a:r>
              <a:rPr lang="en-IE" b="1" dirty="0">
                <a:solidFill>
                  <a:srgbClr val="7030A0"/>
                </a:solidFill>
              </a:rPr>
              <a:t> </a:t>
            </a:r>
            <a:r>
              <a:rPr lang="en-IE" b="1" dirty="0" err="1">
                <a:solidFill>
                  <a:srgbClr val="7030A0"/>
                </a:solidFill>
              </a:rPr>
              <a:t>sa</a:t>
            </a:r>
            <a:r>
              <a:rPr lang="en-IE" b="1" dirty="0">
                <a:solidFill>
                  <a:srgbClr val="7030A0"/>
                </a:solidFill>
              </a:rPr>
              <a:t> </a:t>
            </a:r>
            <a:r>
              <a:rPr lang="en-IE" b="1" dirty="0" err="1">
                <a:solidFill>
                  <a:srgbClr val="7030A0"/>
                </a:solidFill>
              </a:rPr>
              <a:t>ghnáthóg</a:t>
            </a:r>
            <a:r>
              <a:rPr lang="en-IE" dirty="0">
                <a:solidFill>
                  <a:srgbClr val="7030A0"/>
                </a:solidFill>
              </a:rPr>
              <a:t>?</a:t>
            </a:r>
          </a:p>
          <a:p>
            <a:endParaRPr lang="en-IE" dirty="0">
              <a:solidFill>
                <a:srgbClr val="7030A0"/>
              </a:solidFill>
            </a:endParaRPr>
          </a:p>
        </p:txBody>
      </p:sp>
      <p:pic>
        <p:nvPicPr>
          <p:cNvPr id="13314" name="Picture 2" descr="Fox and Rabb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83" y="1628800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41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>
                <a:solidFill>
                  <a:srgbClr val="FF0000"/>
                </a:solidFill>
              </a:rPr>
              <a:t>9. </a:t>
            </a:r>
            <a:r>
              <a:rPr lang="en-IE" b="1" u="sng" dirty="0" err="1">
                <a:solidFill>
                  <a:srgbClr val="FF0000"/>
                </a:solidFill>
              </a:rPr>
              <a:t>Athchúrsáil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Chothaitheach</a:t>
            </a:r>
            <a:r>
              <a:rPr lang="en-IE" b="1" u="sng" dirty="0"/>
              <a:t/>
            </a:r>
            <a:br>
              <a:rPr lang="en-IE" b="1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 lnSpcReduction="10000"/>
          </a:bodyPr>
          <a:lstStyle/>
          <a:p>
            <a:r>
              <a:rPr lang="en-IE" dirty="0" err="1"/>
              <a:t>Braitheann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chothaithigh</a:t>
            </a:r>
            <a:r>
              <a:rPr lang="en-IE" dirty="0"/>
              <a:t> </a:t>
            </a:r>
            <a:r>
              <a:rPr lang="en-IE" dirty="0" err="1"/>
              <a:t>éagsúla</a:t>
            </a:r>
            <a:r>
              <a:rPr lang="en-IE" dirty="0"/>
              <a:t> a </a:t>
            </a:r>
            <a:r>
              <a:rPr lang="en-IE" dirty="0" err="1"/>
              <a:t>thógáil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gcorp</a:t>
            </a:r>
            <a:r>
              <a:rPr lang="en-IE" dirty="0"/>
              <a:t> &amp; a </a:t>
            </a:r>
            <a:r>
              <a:rPr lang="en-IE" dirty="0" err="1"/>
              <a:t>úsáid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go </a:t>
            </a:r>
            <a:r>
              <a:rPr lang="en-IE" dirty="0" err="1"/>
              <a:t>mbeidh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sláintiúil</a:t>
            </a:r>
            <a:r>
              <a:rPr lang="en-IE" dirty="0"/>
              <a:t>, </a:t>
            </a:r>
            <a:r>
              <a:rPr lang="en-IE" dirty="0" err="1"/>
              <a:t>fuinniúil</a:t>
            </a:r>
            <a:r>
              <a:rPr lang="en-IE" dirty="0"/>
              <a:t>.  </a:t>
            </a:r>
          </a:p>
          <a:p>
            <a:pPr marL="0" indent="0">
              <a:buNone/>
            </a:pPr>
            <a:r>
              <a:rPr lang="en-IE" dirty="0">
                <a:solidFill>
                  <a:srgbClr val="FF0000"/>
                </a:solidFill>
              </a:rPr>
              <a:t>Mar </a:t>
            </a:r>
            <a:r>
              <a:rPr lang="en-IE" dirty="0" err="1">
                <a:solidFill>
                  <a:srgbClr val="FF0000"/>
                </a:solidFill>
              </a:rPr>
              <a:t>shampla</a:t>
            </a:r>
            <a:r>
              <a:rPr lang="en-IE" dirty="0">
                <a:solidFill>
                  <a:srgbClr val="FF0000"/>
                </a:solidFill>
              </a:rPr>
              <a:t>, </a:t>
            </a:r>
          </a:p>
          <a:p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gcás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, </a:t>
            </a:r>
            <a:r>
              <a:rPr lang="en-IE" dirty="0" err="1"/>
              <a:t>tá</a:t>
            </a:r>
            <a:r>
              <a:rPr lang="en-IE" dirty="0"/>
              <a:t> ___________ </a:t>
            </a:r>
          </a:p>
          <a:p>
            <a:pPr marL="0" indent="0">
              <a:buNone/>
            </a:pPr>
            <a:r>
              <a:rPr lang="en-IE" dirty="0" err="1"/>
              <a:t>tábhachtach</a:t>
            </a:r>
            <a:r>
              <a:rPr lang="en-IE" dirty="0"/>
              <a:t> don </a:t>
            </a:r>
            <a:r>
              <a:rPr lang="en-IE" dirty="0" err="1"/>
              <a:t>chlóraifill</a:t>
            </a:r>
            <a:r>
              <a:rPr lang="en-IE" dirty="0"/>
              <a:t>,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gá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le n</a:t>
            </a:r>
            <a:r>
              <a:rPr lang="ga-IE" dirty="0"/>
              <a:t>í</a:t>
            </a:r>
            <a:r>
              <a:rPr lang="en-IE" dirty="0" err="1"/>
              <a:t>trigin</a:t>
            </a:r>
            <a:r>
              <a:rPr lang="en-IE" dirty="0"/>
              <a:t> </a:t>
            </a:r>
            <a:r>
              <a:rPr lang="en-IE" dirty="0" err="1"/>
              <a:t>d’fhás</a:t>
            </a:r>
            <a:r>
              <a:rPr lang="en-IE" dirty="0"/>
              <a:t> &amp;</a:t>
            </a:r>
            <a:r>
              <a:rPr lang="en-IE" dirty="0" err="1"/>
              <a:t>rl</a:t>
            </a:r>
            <a:r>
              <a:rPr lang="en-IE" dirty="0"/>
              <a:t>.  </a:t>
            </a:r>
          </a:p>
          <a:p>
            <a:r>
              <a:rPr lang="en-IE" dirty="0"/>
              <a:t>In </a:t>
            </a:r>
            <a:r>
              <a:rPr lang="en-IE" dirty="0" err="1"/>
              <a:t>ainmhithe</a:t>
            </a:r>
            <a:r>
              <a:rPr lang="en-IE" dirty="0"/>
              <a:t>, </a:t>
            </a:r>
            <a:r>
              <a:rPr lang="en-IE" dirty="0" err="1"/>
              <a:t>bíonn</a:t>
            </a:r>
            <a:r>
              <a:rPr lang="en-IE" dirty="0"/>
              <a:t> ________ </a:t>
            </a:r>
          </a:p>
          <a:p>
            <a:pPr marL="0" indent="0">
              <a:buNone/>
            </a:pPr>
            <a:r>
              <a:rPr lang="en-IE" dirty="0" err="1"/>
              <a:t>lárnach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mhóilín</a:t>
            </a:r>
            <a:r>
              <a:rPr lang="en-IE" dirty="0"/>
              <a:t> </a:t>
            </a:r>
            <a:r>
              <a:rPr lang="en-IE" dirty="0" err="1"/>
              <a:t>haemaglóibine</a:t>
            </a:r>
            <a:r>
              <a:rPr lang="en-IE" dirty="0"/>
              <a:t>, </a:t>
            </a:r>
          </a:p>
          <a:p>
            <a:pPr marL="0" indent="0">
              <a:buNone/>
            </a:pPr>
            <a:r>
              <a:rPr lang="en-IE" dirty="0" err="1"/>
              <a:t>bíonn</a:t>
            </a:r>
            <a:r>
              <a:rPr lang="en-IE" dirty="0"/>
              <a:t> _________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gcnámha</a:t>
            </a:r>
            <a:r>
              <a:rPr lang="en-IE" dirty="0"/>
              <a:t> &amp;</a:t>
            </a:r>
            <a:r>
              <a:rPr lang="en-IE" dirty="0" err="1"/>
              <a:t>rl</a:t>
            </a:r>
            <a:r>
              <a:rPr lang="en-I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29</a:t>
            </a:fld>
            <a:endParaRPr lang="en-IE"/>
          </a:p>
        </p:txBody>
      </p:sp>
      <p:pic>
        <p:nvPicPr>
          <p:cNvPr id="14338" name="Picture 2" descr="blood 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25741" y="2842246"/>
            <a:ext cx="3873847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11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9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9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9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9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9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9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9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9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7479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IE" sz="5400" b="1" dirty="0" err="1">
                <a:solidFill>
                  <a:srgbClr val="0070C0"/>
                </a:solidFill>
              </a:rPr>
              <a:t>Bunús</a:t>
            </a:r>
            <a:r>
              <a:rPr lang="en-IE" sz="5400" b="1" dirty="0">
                <a:solidFill>
                  <a:srgbClr val="0070C0"/>
                </a:solidFill>
              </a:rPr>
              <a:t>  </a:t>
            </a:r>
            <a:r>
              <a:rPr lang="en-IE" sz="5400" b="1" dirty="0" err="1">
                <a:solidFill>
                  <a:srgbClr val="0070C0"/>
                </a:solidFill>
              </a:rPr>
              <a:t>na</a:t>
            </a:r>
            <a:r>
              <a:rPr lang="en-IE" sz="5400" b="1" dirty="0">
                <a:solidFill>
                  <a:srgbClr val="0070C0"/>
                </a:solidFill>
              </a:rPr>
              <a:t>  </a:t>
            </a:r>
            <a:r>
              <a:rPr lang="en-IE" sz="5400" b="1" dirty="0" err="1">
                <a:solidFill>
                  <a:srgbClr val="0070C0"/>
                </a:solidFill>
              </a:rPr>
              <a:t>hÉiceolaíochta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3096344" cy="4248472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An </a:t>
            </a:r>
            <a:r>
              <a:rPr lang="en-GB" b="1" dirty="0" err="1">
                <a:solidFill>
                  <a:srgbClr val="FF0000"/>
                </a:solidFill>
              </a:rPr>
              <a:t>Éiceolaíocht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sz="3600" dirty="0">
                <a:solidFill>
                  <a:srgbClr val="FF0000"/>
                </a:solidFill>
              </a:rPr>
              <a:t>=</a:t>
            </a:r>
          </a:p>
          <a:p>
            <a:r>
              <a:rPr lang="en-GB" dirty="0" err="1">
                <a:solidFill>
                  <a:schemeClr val="tx1"/>
                </a:solidFill>
              </a:rPr>
              <a:t>Staidéar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phlandaí</a:t>
            </a:r>
            <a:r>
              <a:rPr lang="en-GB" dirty="0">
                <a:solidFill>
                  <a:schemeClr val="tx1"/>
                </a:solidFill>
              </a:rPr>
              <a:t> &amp; </a:t>
            </a:r>
            <a:r>
              <a:rPr lang="en-GB" dirty="0" err="1">
                <a:solidFill>
                  <a:schemeClr val="tx1"/>
                </a:solidFill>
              </a:rPr>
              <a:t>ar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ainmhithe</a:t>
            </a:r>
            <a:r>
              <a:rPr lang="en-GB" dirty="0">
                <a:solidFill>
                  <a:schemeClr val="tx1"/>
                </a:solidFill>
              </a:rPr>
              <a:t> &amp; </a:t>
            </a:r>
          </a:p>
          <a:p>
            <a:r>
              <a:rPr lang="en-GB" dirty="0" err="1">
                <a:solidFill>
                  <a:schemeClr val="tx1"/>
                </a:solidFill>
              </a:rPr>
              <a:t>ar</a:t>
            </a:r>
            <a:r>
              <a:rPr lang="en-GB" dirty="0">
                <a:solidFill>
                  <a:schemeClr val="tx1"/>
                </a:solidFill>
              </a:rPr>
              <a:t> an </a:t>
            </a:r>
            <a:r>
              <a:rPr lang="en-GB" dirty="0" err="1">
                <a:solidFill>
                  <a:schemeClr val="tx1"/>
                </a:solidFill>
              </a:rPr>
              <a:t>ngaolmhaireacht</a:t>
            </a:r>
            <a:r>
              <a:rPr lang="en-GB" dirty="0">
                <a:solidFill>
                  <a:schemeClr val="tx1"/>
                </a:solidFill>
              </a:rPr>
              <a:t> a</a:t>
            </a:r>
            <a:r>
              <a:rPr lang="ga-IE" dirty="0">
                <a:solidFill>
                  <a:schemeClr val="tx1"/>
                </a:solidFill>
              </a:rPr>
              <a:t>tá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acu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lena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dtimpeallacht</a:t>
            </a:r>
            <a:r>
              <a:rPr lang="ga-IE" dirty="0">
                <a:solidFill>
                  <a:schemeClr val="tx1"/>
                </a:solidFill>
              </a:rPr>
              <a:t>.</a:t>
            </a:r>
            <a:r>
              <a:rPr lang="en-GB" sz="3600" dirty="0">
                <a:solidFill>
                  <a:schemeClr val="tx1"/>
                </a:solidFill>
              </a:rPr>
              <a:t>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</a:t>
            </a:fld>
            <a:endParaRPr lang="en-IE"/>
          </a:p>
        </p:txBody>
      </p:sp>
      <p:pic>
        <p:nvPicPr>
          <p:cNvPr id="5" name="Picture 2" descr="Teacher with students in agronomy looking at vege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685" y="1268760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6267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260648"/>
            <a:ext cx="5463434" cy="7101408"/>
          </a:xfrm>
        </p:spPr>
        <p:txBody>
          <a:bodyPr>
            <a:normAutofit fontScale="92500" lnSpcReduction="20000"/>
          </a:bodyPr>
          <a:lstStyle/>
          <a:p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cothaithigh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gcuid</a:t>
            </a:r>
            <a:r>
              <a:rPr lang="en-IE" dirty="0"/>
              <a:t> den </a:t>
            </a:r>
            <a:r>
              <a:rPr lang="en-IE" dirty="0" err="1">
                <a:solidFill>
                  <a:srgbClr val="FF0000"/>
                </a:solidFill>
              </a:rPr>
              <a:t>timpeallacht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>
                <a:solidFill>
                  <a:srgbClr val="FF0000"/>
                </a:solidFill>
              </a:rPr>
              <a:t>a</a:t>
            </a:r>
            <a:r>
              <a:rPr lang="en-IE" dirty="0" err="1">
                <a:solidFill>
                  <a:srgbClr val="FF0000"/>
                </a:solidFill>
              </a:rPr>
              <a:t>ibitheach</a:t>
            </a:r>
            <a:r>
              <a:rPr lang="en-IE" dirty="0">
                <a:solidFill>
                  <a:srgbClr val="FF0000"/>
                </a:solidFill>
              </a:rPr>
              <a:t> &amp;</a:t>
            </a:r>
            <a:r>
              <a:rPr lang="en-IE" dirty="0"/>
              <a:t> </a:t>
            </a:r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thógann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,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sáinnithe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móilíní</a:t>
            </a:r>
            <a:r>
              <a:rPr lang="en-IE" dirty="0"/>
              <a:t> an </a:t>
            </a:r>
            <a:r>
              <a:rPr lang="en-IE" dirty="0" err="1"/>
              <a:t>orgánaigh</a:t>
            </a:r>
            <a:r>
              <a:rPr lang="en-IE" dirty="0"/>
              <a:t>.</a:t>
            </a:r>
          </a:p>
          <a:p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fhaigheann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bás</a:t>
            </a:r>
            <a:r>
              <a:rPr lang="en-IE" dirty="0"/>
              <a:t>, </a:t>
            </a:r>
            <a:r>
              <a:rPr lang="en-IE" dirty="0" err="1"/>
              <a:t>déantar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cothaithigh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athchúrsáil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 </a:t>
            </a:r>
            <a:r>
              <a:rPr lang="en-IE" dirty="0" err="1"/>
              <a:t>d’orgánaigh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.  </a:t>
            </a:r>
          </a:p>
          <a:p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ról</a:t>
            </a:r>
            <a:r>
              <a:rPr lang="en-IE" dirty="0"/>
              <a:t> an-</a:t>
            </a:r>
            <a:r>
              <a:rPr lang="en-IE" dirty="0" err="1"/>
              <a:t>tábhachtach</a:t>
            </a:r>
            <a:r>
              <a:rPr lang="en-IE" dirty="0"/>
              <a:t> </a:t>
            </a:r>
            <a:r>
              <a:rPr lang="en-IE" dirty="0" err="1"/>
              <a:t>ag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dianscaoilteoirí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 err="1"/>
              <a:t>anseo</a:t>
            </a:r>
            <a:r>
              <a:rPr lang="en-IE" dirty="0"/>
              <a:t>.  </a:t>
            </a:r>
          </a:p>
          <a:p>
            <a:r>
              <a:rPr lang="en-IE" dirty="0" err="1"/>
              <a:t>Briseann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mharbha</a:t>
            </a:r>
            <a:r>
              <a:rPr lang="en-IE" dirty="0"/>
              <a:t> &amp; </a:t>
            </a:r>
            <a:r>
              <a:rPr lang="en-IE" dirty="0" err="1"/>
              <a:t>scaoiltear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cothaithigh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ais</a:t>
            </a:r>
            <a:r>
              <a:rPr lang="en-IE" dirty="0"/>
              <a:t> san </a:t>
            </a:r>
            <a:r>
              <a:rPr lang="en-IE" dirty="0" err="1"/>
              <a:t>ithir</a:t>
            </a:r>
            <a:r>
              <a:rPr lang="en-IE" dirty="0"/>
              <a:t> /</a:t>
            </a:r>
            <a:r>
              <a:rPr lang="en-IE" dirty="0" err="1"/>
              <a:t>uisce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/>
              <a:t>iad</a:t>
            </a:r>
            <a:r>
              <a:rPr lang="en-IE" dirty="0"/>
              <a:t> a </a:t>
            </a:r>
            <a:r>
              <a:rPr lang="en-IE" dirty="0" err="1"/>
              <a:t>chur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 do </a:t>
            </a:r>
            <a:r>
              <a:rPr lang="en-IE" dirty="0" err="1"/>
              <a:t>phlandaí</a:t>
            </a:r>
            <a:r>
              <a:rPr lang="en-IE" dirty="0"/>
              <a:t>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30</a:t>
            </a:fld>
            <a:endParaRPr lang="en-IE"/>
          </a:p>
        </p:txBody>
      </p:sp>
      <p:pic>
        <p:nvPicPr>
          <p:cNvPr id="15362" name="Picture 2" descr="Moss-covered stu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154" y="1844825"/>
            <a:ext cx="369829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211960" y="3501008"/>
            <a:ext cx="1944216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953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FF0000"/>
                </a:solidFill>
              </a:rPr>
              <a:t>(a) </a:t>
            </a:r>
            <a:r>
              <a:rPr lang="en-IE" b="1" u="sng" dirty="0" err="1">
                <a:solidFill>
                  <a:srgbClr val="FF0000"/>
                </a:solidFill>
              </a:rPr>
              <a:t>Timthriall</a:t>
            </a:r>
            <a:r>
              <a:rPr lang="en-IE" b="1" u="sng" dirty="0">
                <a:solidFill>
                  <a:srgbClr val="FF0000"/>
                </a:solidFill>
              </a:rPr>
              <a:t> an </a:t>
            </a:r>
            <a:r>
              <a:rPr lang="en-IE" b="1" u="sng" dirty="0" err="1">
                <a:solidFill>
                  <a:srgbClr val="FF0000"/>
                </a:solidFill>
              </a:rPr>
              <a:t>Charbóin</a:t>
            </a:r>
            <a:r>
              <a:rPr lang="en-IE" b="1" u="sng" dirty="0">
                <a:solidFill>
                  <a:srgbClr val="FF0000"/>
                </a:solidFill>
              </a:rPr>
              <a:t> &amp;</a:t>
            </a:r>
            <a:br>
              <a:rPr lang="en-IE" b="1" u="sng" dirty="0">
                <a:solidFill>
                  <a:srgbClr val="FF0000"/>
                </a:solidFill>
              </a:rPr>
            </a:br>
            <a:r>
              <a:rPr lang="en-IE" b="1" u="sng" dirty="0">
                <a:solidFill>
                  <a:srgbClr val="FF0000"/>
                </a:solidFill>
              </a:rPr>
              <a:t>(b) </a:t>
            </a:r>
            <a:r>
              <a:rPr lang="en-IE" b="1" u="sng" dirty="0" err="1">
                <a:solidFill>
                  <a:srgbClr val="FF0000"/>
                </a:solidFill>
              </a:rPr>
              <a:t>Timthriall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na</a:t>
            </a:r>
            <a:r>
              <a:rPr lang="en-IE" b="1" u="sng" dirty="0">
                <a:solidFill>
                  <a:srgbClr val="FF0000"/>
                </a:solidFill>
              </a:rPr>
              <a:t> N</a:t>
            </a:r>
            <a:r>
              <a:rPr lang="ga-IE" b="1" u="sng" dirty="0">
                <a:solidFill>
                  <a:srgbClr val="FF0000"/>
                </a:solidFill>
              </a:rPr>
              <a:t>í</a:t>
            </a:r>
            <a:r>
              <a:rPr lang="en-IE" b="1" u="sng" dirty="0" err="1">
                <a:solidFill>
                  <a:srgbClr val="FF0000"/>
                </a:solidFill>
              </a:rPr>
              <a:t>trigine</a:t>
            </a:r>
            <a:r>
              <a:rPr lang="en-IE" dirty="0"/>
              <a:t/>
            </a:r>
            <a:br>
              <a:rPr lang="en-IE" dirty="0"/>
            </a:b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98678"/>
            <a:ext cx="3672408" cy="5170682"/>
          </a:xfrm>
        </p:spPr>
        <p:txBody>
          <a:bodyPr>
            <a:normAutofit fontScale="92500" lnSpcReduction="20000"/>
          </a:bodyPr>
          <a:lstStyle/>
          <a:p>
            <a:r>
              <a:rPr lang="en-IE" dirty="0" err="1"/>
              <a:t>Dhá</a:t>
            </a:r>
            <a:r>
              <a:rPr lang="en-IE" dirty="0"/>
              <a:t> </a:t>
            </a:r>
            <a:r>
              <a:rPr lang="en-IE" dirty="0" err="1"/>
              <a:t>cheann</a:t>
            </a:r>
            <a:r>
              <a:rPr lang="en-IE" dirty="0"/>
              <a:t> de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cothaithigh</a:t>
            </a:r>
            <a:r>
              <a:rPr lang="en-IE" dirty="0"/>
              <a:t> is </a:t>
            </a:r>
            <a:r>
              <a:rPr lang="en-IE" dirty="0" err="1"/>
              <a:t>tábhachtaí</a:t>
            </a:r>
            <a:r>
              <a:rPr lang="en-IE" dirty="0"/>
              <a:t> </a:t>
            </a:r>
            <a:r>
              <a:rPr lang="en-IE" dirty="0" err="1"/>
              <a:t>d’orgánaigh</a:t>
            </a:r>
            <a:r>
              <a:rPr lang="en-IE" dirty="0"/>
              <a:t> </a:t>
            </a:r>
            <a:r>
              <a:rPr lang="en-IE" dirty="0" err="1"/>
              <a:t>ná</a:t>
            </a:r>
            <a:r>
              <a:rPr lang="en-IE" dirty="0"/>
              <a:t> </a:t>
            </a:r>
            <a:r>
              <a:rPr lang="en-IE" dirty="0" err="1"/>
              <a:t>carbón</a:t>
            </a:r>
            <a:r>
              <a:rPr lang="en-IE" dirty="0"/>
              <a:t> (C)</a:t>
            </a:r>
            <a:r>
              <a:rPr lang="en-IE" dirty="0" err="1"/>
              <a:t>agus</a:t>
            </a:r>
            <a:r>
              <a:rPr lang="en-IE" dirty="0"/>
              <a:t> n</a:t>
            </a:r>
            <a:r>
              <a:rPr lang="ga-IE" dirty="0"/>
              <a:t>í</a:t>
            </a:r>
            <a:r>
              <a:rPr lang="en-IE" dirty="0" err="1"/>
              <a:t>trigin</a:t>
            </a:r>
            <a:r>
              <a:rPr lang="en-IE" dirty="0"/>
              <a:t> (N).  </a:t>
            </a:r>
          </a:p>
          <a:p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úsáid</a:t>
            </a:r>
            <a:r>
              <a:rPr lang="en-IE" dirty="0"/>
              <a:t> &amp; </a:t>
            </a:r>
            <a:r>
              <a:rPr lang="en-IE" dirty="0" err="1"/>
              <a:t>athchúrsáil</a:t>
            </a:r>
            <a:r>
              <a:rPr lang="en-IE" dirty="0"/>
              <a:t> </a:t>
            </a:r>
            <a:r>
              <a:rPr lang="en-IE" dirty="0" err="1"/>
              <a:t>charbóin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a </a:t>
            </a:r>
            <a:r>
              <a:rPr lang="en-IE" dirty="0" err="1"/>
              <a:t>scrúdú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Timthriall</a:t>
            </a:r>
            <a:r>
              <a:rPr lang="en-IE" dirty="0"/>
              <a:t> </a:t>
            </a:r>
            <a:r>
              <a:rPr lang="en-IE" dirty="0" err="1"/>
              <a:t>Carbóin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Timthriall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31</a:t>
            </a:fld>
            <a:endParaRPr lang="en-IE"/>
          </a:p>
        </p:txBody>
      </p:sp>
      <p:pic>
        <p:nvPicPr>
          <p:cNvPr id="16386" name="Picture 2" descr="Photosynthesi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00808"/>
            <a:ext cx="47625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8417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00B050"/>
                </a:solidFill>
              </a:rPr>
              <a:t>(a) </a:t>
            </a:r>
            <a:r>
              <a:rPr lang="en-IE" b="1" u="sng" dirty="0" err="1">
                <a:solidFill>
                  <a:srgbClr val="00B050"/>
                </a:solidFill>
              </a:rPr>
              <a:t>Timthriall</a:t>
            </a:r>
            <a:r>
              <a:rPr lang="en-IE" b="1" u="sng" dirty="0">
                <a:solidFill>
                  <a:srgbClr val="00B050"/>
                </a:solidFill>
              </a:rPr>
              <a:t> an </a:t>
            </a:r>
            <a:r>
              <a:rPr lang="en-IE" b="1" u="sng" dirty="0" err="1">
                <a:solidFill>
                  <a:srgbClr val="00B050"/>
                </a:solidFill>
              </a:rPr>
              <a:t>Charbóin</a:t>
            </a:r>
            <a:r>
              <a:rPr lang="en-IE" dirty="0">
                <a:solidFill>
                  <a:srgbClr val="00B050"/>
                </a:solidFill>
              </a:rPr>
              <a:t/>
            </a:r>
            <a:br>
              <a:rPr lang="en-IE" dirty="0">
                <a:solidFill>
                  <a:srgbClr val="00B050"/>
                </a:solidFill>
              </a:rPr>
            </a:br>
            <a:endParaRPr lang="en-IE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74" y="1248867"/>
            <a:ext cx="8444251" cy="5472608"/>
          </a:xfrm>
        </p:spPr>
        <p:txBody>
          <a:bodyPr>
            <a:normAutofit/>
          </a:bodyPr>
          <a:lstStyle/>
          <a:p>
            <a:r>
              <a:rPr lang="en-IE" dirty="0"/>
              <a:t>Is </a:t>
            </a:r>
            <a:r>
              <a:rPr lang="en-IE" dirty="0" err="1"/>
              <a:t>dúil</a:t>
            </a:r>
            <a:r>
              <a:rPr lang="en-IE" dirty="0"/>
              <a:t> </a:t>
            </a:r>
            <a:r>
              <a:rPr lang="en-IE" dirty="0" err="1"/>
              <a:t>riachtanach</a:t>
            </a:r>
            <a:r>
              <a:rPr lang="en-IE" dirty="0"/>
              <a:t> de </a:t>
            </a:r>
            <a:r>
              <a:rPr lang="en-IE" dirty="0" err="1"/>
              <a:t>rudaí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é carb</a:t>
            </a:r>
            <a:r>
              <a:rPr lang="ga-IE" dirty="0"/>
              <a:t>ó</a:t>
            </a:r>
            <a:r>
              <a:rPr lang="en-IE" dirty="0"/>
              <a:t>n.</a:t>
            </a:r>
          </a:p>
          <a:p>
            <a:r>
              <a:rPr lang="en-IE" dirty="0" err="1"/>
              <a:t>Bíonn</a:t>
            </a:r>
            <a:r>
              <a:rPr lang="en-IE" dirty="0"/>
              <a:t> C (</a:t>
            </a:r>
            <a:r>
              <a:rPr lang="en-IE" dirty="0" err="1"/>
              <a:t>carbón</a:t>
            </a:r>
            <a:r>
              <a:rPr lang="en-IE" dirty="0"/>
              <a:t>) le </a:t>
            </a:r>
            <a:r>
              <a:rPr lang="en-IE" dirty="0" err="1"/>
              <a:t>fáil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bithmhóilíní</a:t>
            </a:r>
            <a:r>
              <a:rPr lang="en-IE" dirty="0"/>
              <a:t>:</a:t>
            </a:r>
          </a:p>
          <a:p>
            <a:pPr marL="0" indent="0">
              <a:buNone/>
            </a:pPr>
            <a:r>
              <a:rPr lang="en-IE" dirty="0"/>
              <a:t>___________, ___________, &amp; ____________.</a:t>
            </a:r>
          </a:p>
          <a:p>
            <a:r>
              <a:rPr lang="en-IE" dirty="0" err="1"/>
              <a:t>Malartaítear</a:t>
            </a:r>
            <a:r>
              <a:rPr lang="en-IE" dirty="0"/>
              <a:t> an </a:t>
            </a:r>
            <a:r>
              <a:rPr lang="en-IE" dirty="0" err="1"/>
              <a:t>carbón</a:t>
            </a:r>
            <a:r>
              <a:rPr lang="en-IE" dirty="0"/>
              <a:t> </a:t>
            </a:r>
            <a:r>
              <a:rPr lang="en-IE" dirty="0" err="1"/>
              <a:t>idir</a:t>
            </a:r>
            <a:r>
              <a:rPr lang="en-IE" dirty="0"/>
              <a:t> </a:t>
            </a:r>
            <a:r>
              <a:rPr lang="en-IE" dirty="0" err="1"/>
              <a:t>rudaí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an </a:t>
            </a:r>
            <a:r>
              <a:rPr lang="en-IE" dirty="0" err="1"/>
              <a:t>timpeallacht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7320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 err="1"/>
              <a:t>Carbón</a:t>
            </a:r>
            <a:r>
              <a:rPr lang="en-IE" b="1" u="sng" dirty="0"/>
              <a:t> &amp; </a:t>
            </a:r>
            <a:r>
              <a:rPr lang="en-IE" b="1" u="sng" dirty="0" err="1"/>
              <a:t>Téamh</a:t>
            </a:r>
            <a:r>
              <a:rPr lang="en-IE" b="1" u="sng" dirty="0"/>
              <a:t> </a:t>
            </a:r>
            <a:r>
              <a:rPr lang="en-IE" b="1" u="sng" dirty="0" err="1"/>
              <a:t>Domhanda</a:t>
            </a:r>
            <a:r>
              <a:rPr lang="en-IE" b="1" u="sng" dirty="0"/>
              <a:t/>
            </a:r>
            <a:br>
              <a:rPr lang="en-IE" b="1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0" y="1000298"/>
            <a:ext cx="8686800" cy="5289451"/>
          </a:xfrm>
        </p:spPr>
        <p:txBody>
          <a:bodyPr>
            <a:normAutofit fontScale="77500" lnSpcReduction="20000"/>
          </a:bodyPr>
          <a:lstStyle/>
          <a:p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tiúchán</a:t>
            </a:r>
            <a:r>
              <a:rPr lang="en-IE" dirty="0"/>
              <a:t> CO</a:t>
            </a:r>
            <a:r>
              <a:rPr lang="en-IE" baseline="-25000" dirty="0"/>
              <a:t>2 </a:t>
            </a:r>
            <a:r>
              <a:rPr lang="en-IE" dirty="0"/>
              <a:t>san </a:t>
            </a:r>
            <a:r>
              <a:rPr lang="en-IE" dirty="0" err="1"/>
              <a:t>atmaisféar</a:t>
            </a:r>
            <a:r>
              <a:rPr lang="en-IE" dirty="0"/>
              <a:t> ag </a:t>
            </a:r>
            <a:r>
              <a:rPr lang="en-IE" dirty="0" err="1"/>
              <a:t>ardú</a:t>
            </a:r>
            <a:r>
              <a:rPr lang="en-IE" dirty="0"/>
              <a:t>  ó 0.028% go 0.036% de </a:t>
            </a:r>
            <a:r>
              <a:rPr lang="en-IE" dirty="0" err="1"/>
              <a:t>bharr</a:t>
            </a:r>
            <a:r>
              <a:rPr lang="en-IE" dirty="0"/>
              <a:t>: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E" dirty="0" err="1"/>
              <a:t>Dóchán</a:t>
            </a:r>
            <a:r>
              <a:rPr lang="en-IE" dirty="0"/>
              <a:t> </a:t>
            </a:r>
            <a:r>
              <a:rPr lang="en-IE" dirty="0" err="1"/>
              <a:t>breoslaí</a:t>
            </a:r>
            <a:r>
              <a:rPr lang="en-IE" dirty="0"/>
              <a:t> </a:t>
            </a:r>
            <a:r>
              <a:rPr lang="en-IE" dirty="0" err="1"/>
              <a:t>iontaise</a:t>
            </a:r>
            <a:endParaRPr lang="en-IE" dirty="0"/>
          </a:p>
          <a:p>
            <a:pPr marL="514350" lvl="0" indent="-514350">
              <a:buFont typeface="+mj-lt"/>
              <a:buAutoNum type="arabicPeriod"/>
            </a:pPr>
            <a:r>
              <a:rPr lang="en-IE" dirty="0" err="1"/>
              <a:t>Dí-fhoraoisiú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Is </a:t>
            </a:r>
            <a:r>
              <a:rPr lang="en-IE" dirty="0" err="1"/>
              <a:t>gás</a:t>
            </a:r>
            <a:r>
              <a:rPr lang="en-IE" dirty="0"/>
              <a:t> é CO</a:t>
            </a:r>
            <a:r>
              <a:rPr lang="en-IE" baseline="-25000" dirty="0"/>
              <a:t>2</a:t>
            </a:r>
            <a:r>
              <a:rPr lang="en-IE" dirty="0"/>
              <a:t> a </a:t>
            </a:r>
            <a:r>
              <a:rPr lang="en-IE" dirty="0" err="1"/>
              <a:t>ligean</a:t>
            </a:r>
            <a:r>
              <a:rPr lang="en-IE" dirty="0"/>
              <a:t> </a:t>
            </a:r>
            <a:r>
              <a:rPr lang="en-IE" dirty="0" err="1"/>
              <a:t>radaíocht</a:t>
            </a:r>
            <a:r>
              <a:rPr lang="en-IE" dirty="0"/>
              <a:t> t</a:t>
            </a:r>
            <a:r>
              <a:rPr lang="ga-IE" dirty="0"/>
              <a:t>h</a:t>
            </a:r>
            <a:r>
              <a:rPr lang="en-IE" dirty="0" err="1"/>
              <a:t>eas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ga-IE" dirty="0"/>
              <a:t>na gréine </a:t>
            </a:r>
            <a:r>
              <a:rPr lang="en-IE" dirty="0" err="1"/>
              <a:t>isteach</a:t>
            </a:r>
            <a:r>
              <a:rPr lang="en-IE" dirty="0"/>
              <a:t> san </a:t>
            </a:r>
            <a:r>
              <a:rPr lang="en-IE" dirty="0" err="1"/>
              <a:t>atmaisféar</a:t>
            </a:r>
            <a:r>
              <a:rPr lang="en-IE" dirty="0"/>
              <a:t> ach </a:t>
            </a:r>
          </a:p>
          <a:p>
            <a:pPr marL="0" indent="0">
              <a:buNone/>
            </a:pPr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ligeann</a:t>
            </a:r>
            <a:r>
              <a:rPr lang="en-IE" dirty="0"/>
              <a:t> </a:t>
            </a:r>
            <a:r>
              <a:rPr lang="en-IE" dirty="0" err="1"/>
              <a:t>sé</a:t>
            </a:r>
            <a:r>
              <a:rPr lang="en-IE" dirty="0"/>
              <a:t> an teas </a:t>
            </a:r>
            <a:r>
              <a:rPr lang="en-IE" dirty="0" err="1"/>
              <a:t>frithchaite</a:t>
            </a:r>
            <a:r>
              <a:rPr lang="en-IE" dirty="0"/>
              <a:t> </a:t>
            </a:r>
            <a:r>
              <a:rPr lang="en-IE" dirty="0" err="1"/>
              <a:t>amach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 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Tionchar</a:t>
            </a:r>
            <a:r>
              <a:rPr lang="en-IE" b="1" u="sng" dirty="0">
                <a:solidFill>
                  <a:srgbClr val="FF0000"/>
                </a:solidFill>
              </a:rPr>
              <a:t> </a:t>
            </a:r>
            <a:r>
              <a:rPr lang="en-IE" b="1" u="sng" dirty="0" err="1">
                <a:solidFill>
                  <a:srgbClr val="FF0000"/>
                </a:solidFill>
              </a:rPr>
              <a:t>ar</a:t>
            </a:r>
            <a:r>
              <a:rPr lang="en-IE" b="1" u="sng" dirty="0">
                <a:solidFill>
                  <a:srgbClr val="FF0000"/>
                </a:solidFill>
              </a:rPr>
              <a:t> an </a:t>
            </a:r>
            <a:r>
              <a:rPr lang="en-IE" b="1" u="sng" dirty="0" err="1">
                <a:solidFill>
                  <a:srgbClr val="FF0000"/>
                </a:solidFill>
              </a:rPr>
              <a:t>timpeallacht</a:t>
            </a:r>
            <a:endParaRPr lang="en-IE" u="sng" dirty="0">
              <a:solidFill>
                <a:srgbClr val="FF0000"/>
              </a:solidFill>
            </a:endParaRPr>
          </a:p>
          <a:p>
            <a:pPr lvl="0"/>
            <a:r>
              <a:rPr lang="en-IE" dirty="0" err="1"/>
              <a:t>Ardú</a:t>
            </a:r>
            <a:r>
              <a:rPr lang="en-IE" dirty="0"/>
              <a:t> </a:t>
            </a:r>
            <a:r>
              <a:rPr lang="en-IE" dirty="0" err="1"/>
              <a:t>leibhéal</a:t>
            </a:r>
            <a:r>
              <a:rPr lang="en-IE" dirty="0"/>
              <a:t> an </a:t>
            </a:r>
            <a:r>
              <a:rPr lang="en-IE" dirty="0" err="1"/>
              <a:t>uisce</a:t>
            </a:r>
            <a:r>
              <a:rPr lang="en-IE" dirty="0"/>
              <a:t> san </a:t>
            </a:r>
            <a:r>
              <a:rPr lang="en-IE" dirty="0" err="1"/>
              <a:t>fharraige</a:t>
            </a:r>
            <a:endParaRPr lang="en-IE" dirty="0"/>
          </a:p>
          <a:p>
            <a:r>
              <a:rPr lang="en-IE" dirty="0" err="1"/>
              <a:t>Oighear</a:t>
            </a:r>
            <a:r>
              <a:rPr lang="en-IE" dirty="0"/>
              <a:t> ag </a:t>
            </a:r>
            <a:r>
              <a:rPr lang="en-IE" dirty="0" err="1"/>
              <a:t>leá</a:t>
            </a:r>
            <a:r>
              <a:rPr lang="en-IE" dirty="0"/>
              <a:t> &amp; </a:t>
            </a:r>
            <a:r>
              <a:rPr lang="en-IE" dirty="0" err="1"/>
              <a:t>uisce</a:t>
            </a:r>
            <a:r>
              <a:rPr lang="en-IE" dirty="0"/>
              <a:t> </a:t>
            </a:r>
            <a:r>
              <a:rPr lang="en-IE" dirty="0" err="1"/>
              <a:t>te</a:t>
            </a:r>
            <a:r>
              <a:rPr lang="en-IE" dirty="0"/>
              <a:t> ag </a:t>
            </a:r>
            <a:r>
              <a:rPr lang="ga-IE" dirty="0"/>
              <a:t>méadú</a:t>
            </a:r>
            <a:endParaRPr lang="en-IE" dirty="0"/>
          </a:p>
          <a:p>
            <a:pPr lvl="0"/>
            <a:r>
              <a:rPr lang="en-IE" dirty="0" err="1"/>
              <a:t>Athrú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aimsir</a:t>
            </a:r>
            <a:endParaRPr lang="en-IE" dirty="0"/>
          </a:p>
          <a:p>
            <a:r>
              <a:rPr lang="en-IE" dirty="0" err="1"/>
              <a:t>Tionchar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bhfiadhúlra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talmhaíocht</a:t>
            </a: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33</a:t>
            </a:fld>
            <a:endParaRPr lang="en-IE"/>
          </a:p>
        </p:txBody>
      </p:sp>
      <p:pic>
        <p:nvPicPr>
          <p:cNvPr id="17410" name="Picture 2" descr="steam rise from smokestacks at an electrical generating pl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785764" cy="251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90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6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6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6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6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6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6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6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6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6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6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6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6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6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6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6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6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15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6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6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rgbClr val="00B050"/>
                </a:solidFill>
              </a:rPr>
              <a:t>(b) </a:t>
            </a:r>
            <a:r>
              <a:rPr lang="en-IE" b="1" dirty="0">
                <a:solidFill>
                  <a:srgbClr val="00B050"/>
                </a:solidFill>
              </a:rPr>
              <a:t>An </a:t>
            </a:r>
            <a:r>
              <a:rPr lang="en-IE" b="1" dirty="0" err="1">
                <a:solidFill>
                  <a:srgbClr val="00B050"/>
                </a:solidFill>
              </a:rPr>
              <a:t>Timthriall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Nítrigine</a:t>
            </a:r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435280" cy="5073427"/>
          </a:xfrm>
        </p:spPr>
        <p:txBody>
          <a:bodyPr>
            <a:normAutofit/>
          </a:bodyPr>
          <a:lstStyle/>
          <a:p>
            <a:r>
              <a:rPr lang="en-IE" dirty="0"/>
              <a:t>Is é an </a:t>
            </a:r>
            <a:r>
              <a:rPr lang="en-IE" b="1" dirty="0" err="1"/>
              <a:t>gás</a:t>
            </a:r>
            <a:r>
              <a:rPr lang="en-IE" b="1" dirty="0"/>
              <a:t>, </a:t>
            </a:r>
            <a:r>
              <a:rPr lang="en-IE" b="1" dirty="0" err="1"/>
              <a:t>nítrigin</a:t>
            </a:r>
            <a:r>
              <a:rPr lang="en-IE" b="1" dirty="0"/>
              <a:t>,</a:t>
            </a:r>
            <a:r>
              <a:rPr lang="en-IE" dirty="0"/>
              <a:t> san </a:t>
            </a:r>
            <a:r>
              <a:rPr lang="en-IE" dirty="0" err="1"/>
              <a:t>atmaisféar</a:t>
            </a:r>
            <a:r>
              <a:rPr lang="en-IE" dirty="0"/>
              <a:t> an </a:t>
            </a:r>
            <a:r>
              <a:rPr lang="en-IE" dirty="0" err="1"/>
              <a:t>phríomhfhoinse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dúlra</a:t>
            </a:r>
            <a:r>
              <a:rPr lang="en-IE" dirty="0"/>
              <a:t>. (78*% </a:t>
            </a:r>
            <a:r>
              <a:rPr lang="en-IE" dirty="0" err="1"/>
              <a:t>aer</a:t>
            </a:r>
            <a:r>
              <a:rPr lang="en-IE" dirty="0"/>
              <a:t>). </a:t>
            </a:r>
          </a:p>
          <a:p>
            <a:pPr marL="0" indent="0">
              <a:buNone/>
            </a:pPr>
            <a:r>
              <a:rPr lang="en-IE" b="1" u="sng" dirty="0" err="1">
                <a:solidFill>
                  <a:srgbClr val="7030A0"/>
                </a:solidFill>
              </a:rPr>
              <a:t>Feidhm</a:t>
            </a:r>
            <a:r>
              <a:rPr lang="en-IE" u="sng" dirty="0">
                <a:solidFill>
                  <a:srgbClr val="7030A0"/>
                </a:solidFill>
              </a:rPr>
              <a:t>: </a:t>
            </a:r>
          </a:p>
          <a:p>
            <a:r>
              <a:rPr lang="en-IE" dirty="0" err="1">
                <a:solidFill>
                  <a:srgbClr val="FF0000"/>
                </a:solidFill>
              </a:rPr>
              <a:t>déantús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próitéiní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dirty="0">
                <a:solidFill>
                  <a:srgbClr val="FF0000"/>
                </a:solidFill>
              </a:rPr>
              <a:t>(C,H,O&amp;N) </a:t>
            </a:r>
            <a:r>
              <a:rPr lang="en-IE" dirty="0" err="1"/>
              <a:t>príomhfheidhm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do </a:t>
            </a:r>
            <a:r>
              <a:rPr lang="en-IE" dirty="0" err="1"/>
              <a:t>nithe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. </a:t>
            </a:r>
          </a:p>
          <a:p>
            <a:r>
              <a:rPr lang="en-IE" dirty="0" err="1"/>
              <a:t>Níl</a:t>
            </a:r>
            <a:r>
              <a:rPr lang="en-IE" dirty="0"/>
              <a:t> </a:t>
            </a:r>
            <a:r>
              <a:rPr lang="en-IE" dirty="0" err="1"/>
              <a:t>muid</a:t>
            </a:r>
            <a:r>
              <a:rPr lang="en-IE" dirty="0"/>
              <a:t> in </a:t>
            </a:r>
            <a:r>
              <a:rPr lang="en-IE" dirty="0" err="1"/>
              <a:t>ann</a:t>
            </a:r>
            <a:r>
              <a:rPr lang="en-IE" dirty="0"/>
              <a:t> </a:t>
            </a:r>
            <a:r>
              <a:rPr lang="en-IE" dirty="0" err="1"/>
              <a:t>nítrigin</a:t>
            </a:r>
            <a:r>
              <a:rPr lang="en-IE" dirty="0"/>
              <a:t> an </a:t>
            </a:r>
          </a:p>
          <a:p>
            <a:pPr marL="0" indent="0">
              <a:buNone/>
            </a:pPr>
            <a:r>
              <a:rPr lang="en-IE" dirty="0" err="1"/>
              <a:t>atmaisféir</a:t>
            </a:r>
            <a:r>
              <a:rPr lang="en-IE" dirty="0"/>
              <a:t> a </a:t>
            </a:r>
            <a:r>
              <a:rPr lang="en-IE" dirty="0" err="1"/>
              <a:t>úsáid</a:t>
            </a:r>
            <a:r>
              <a:rPr lang="en-IE" dirty="0"/>
              <a:t> &amp; </a:t>
            </a:r>
            <a:r>
              <a:rPr lang="en-IE" dirty="0" err="1"/>
              <a:t>caithfear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í a </a:t>
            </a:r>
            <a:r>
              <a:rPr lang="en-IE" dirty="0" err="1">
                <a:solidFill>
                  <a:srgbClr val="0070C0"/>
                </a:solidFill>
              </a:rPr>
              <a:t>ionsú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ón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>
                <a:solidFill>
                  <a:srgbClr val="0070C0"/>
                </a:solidFill>
              </a:rPr>
              <a:t>ithir</a:t>
            </a:r>
            <a:r>
              <a:rPr lang="en-IE" dirty="0">
                <a:solidFill>
                  <a:srgbClr val="0070C0"/>
                </a:solidFill>
              </a:rPr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/>
              <a:t>bhfoirm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b="1" dirty="0" err="1">
                <a:solidFill>
                  <a:srgbClr val="FF0000"/>
                </a:solidFill>
              </a:rPr>
              <a:t>níotráite</a:t>
            </a:r>
            <a:r>
              <a:rPr lang="en-IE" b="1" dirty="0">
                <a:solidFill>
                  <a:srgbClr val="FF0000"/>
                </a:solidFill>
              </a:rPr>
              <a:t>.</a:t>
            </a:r>
            <a:r>
              <a:rPr lang="en-IE" dirty="0"/>
              <a:t> </a:t>
            </a:r>
            <a:r>
              <a:rPr lang="en-IE" b="1" dirty="0"/>
              <a:t>(NO₃)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34</a:t>
            </a:fld>
            <a:endParaRPr lang="en-IE"/>
          </a:p>
        </p:txBody>
      </p:sp>
      <p:pic>
        <p:nvPicPr>
          <p:cNvPr id="18434" name="Picture 2" descr="a hand giving fertilizer to a young plant / planting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83892"/>
            <a:ext cx="3259514" cy="217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612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405732"/>
            <a:ext cx="4102018" cy="6079259"/>
          </a:xfrm>
        </p:spPr>
        <p:txBody>
          <a:bodyPr>
            <a:normAutofit fontScale="92500"/>
          </a:bodyPr>
          <a:lstStyle/>
          <a:p>
            <a:r>
              <a:rPr lang="en-IE" dirty="0" err="1"/>
              <a:t>Úsáideann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 an </a:t>
            </a:r>
            <a:r>
              <a:rPr lang="en-IE" dirty="0" err="1"/>
              <a:t>nítrigin</a:t>
            </a:r>
            <a:r>
              <a:rPr lang="en-IE" dirty="0"/>
              <a:t> </a:t>
            </a:r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dirty="0" err="1"/>
              <a:t>chun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próitéiní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/>
              <a:t>a </a:t>
            </a:r>
            <a:r>
              <a:rPr lang="en-IE" dirty="0" err="1"/>
              <a:t>dhéanamh</a:t>
            </a:r>
            <a:r>
              <a:rPr lang="en-IE" dirty="0"/>
              <a:t>.</a:t>
            </a:r>
          </a:p>
          <a:p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hainmhithe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 &amp; </a:t>
            </a:r>
            <a:r>
              <a:rPr lang="en-IE" dirty="0" err="1"/>
              <a:t>aistríonn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próitéiní</a:t>
            </a:r>
            <a:r>
              <a:rPr lang="en-IE" dirty="0"/>
              <a:t> </a:t>
            </a:r>
            <a:r>
              <a:rPr lang="en-IE" dirty="0" err="1"/>
              <a:t>planda</a:t>
            </a:r>
            <a:r>
              <a:rPr lang="en-IE" dirty="0"/>
              <a:t> go </a:t>
            </a:r>
            <a:r>
              <a:rPr lang="en-IE" dirty="0" err="1"/>
              <a:t>próitéiní</a:t>
            </a:r>
            <a:r>
              <a:rPr lang="en-IE" dirty="0"/>
              <a:t> </a:t>
            </a:r>
            <a:r>
              <a:rPr lang="en-IE" dirty="0" err="1"/>
              <a:t>ainmhithe</a:t>
            </a:r>
            <a:r>
              <a:rPr lang="en-IE" dirty="0"/>
              <a:t>. </a:t>
            </a:r>
          </a:p>
          <a:p>
            <a:r>
              <a:rPr lang="en-IE" dirty="0"/>
              <a:t>Le </a:t>
            </a:r>
            <a:r>
              <a:rPr lang="en-IE" dirty="0" err="1"/>
              <a:t>linn</a:t>
            </a:r>
            <a:r>
              <a:rPr lang="en-IE" dirty="0"/>
              <a:t> </a:t>
            </a:r>
            <a:r>
              <a:rPr lang="en-IE" dirty="0" err="1"/>
              <a:t>eisfheartha</a:t>
            </a:r>
            <a:r>
              <a:rPr lang="en-IE" dirty="0"/>
              <a:t>, </a:t>
            </a:r>
            <a:r>
              <a:rPr lang="en-IE" dirty="0" err="1"/>
              <a:t>scaoileann</a:t>
            </a:r>
            <a:r>
              <a:rPr lang="en-IE" dirty="0"/>
              <a:t> </a:t>
            </a:r>
            <a:r>
              <a:rPr lang="en-IE" dirty="0" err="1"/>
              <a:t>ainmhithe</a:t>
            </a:r>
            <a:r>
              <a:rPr lang="en-IE" dirty="0"/>
              <a:t> </a:t>
            </a:r>
            <a:r>
              <a:rPr lang="en-IE" b="1" dirty="0" err="1"/>
              <a:t>amóinia</a:t>
            </a:r>
            <a:r>
              <a:rPr lang="en-IE" dirty="0"/>
              <a:t> &amp; </a:t>
            </a:r>
            <a:r>
              <a:rPr lang="en-IE" dirty="0" err="1"/>
              <a:t>comh-dhúile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    le </a:t>
            </a:r>
            <a:r>
              <a:rPr lang="en-IE" dirty="0" err="1"/>
              <a:t>nítrigin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35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4247964" y="653382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FF0000"/>
                </a:solidFill>
              </a:rPr>
              <a:t>Nítrigin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</a:p>
          <a:p>
            <a:r>
              <a:rPr lang="en-IE" sz="2400" dirty="0">
                <a:solidFill>
                  <a:srgbClr val="FF0000"/>
                </a:solidFill>
              </a:rPr>
              <a:t>san </a:t>
            </a:r>
            <a:r>
              <a:rPr lang="en-IE" sz="2400" dirty="0" err="1">
                <a:solidFill>
                  <a:srgbClr val="FF0000"/>
                </a:solidFill>
              </a:rPr>
              <a:t>Aer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5436096" y="1582970"/>
            <a:ext cx="432048" cy="127011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6345774" y="2583215"/>
            <a:ext cx="25484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FF0000"/>
                </a:solidFill>
              </a:rPr>
              <a:t>Ionsúitear</a:t>
            </a:r>
            <a:r>
              <a:rPr lang="en-IE" sz="2400" dirty="0">
                <a:solidFill>
                  <a:srgbClr val="FF0000"/>
                </a:solidFill>
              </a:rPr>
              <a:t> í </a:t>
            </a:r>
            <a:r>
              <a:rPr lang="en-IE" sz="2400" dirty="0" err="1">
                <a:solidFill>
                  <a:srgbClr val="FF0000"/>
                </a:solidFill>
              </a:rPr>
              <a:t>i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bhfoirm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níotráite</a:t>
            </a:r>
            <a:r>
              <a:rPr lang="en-IE" sz="2400" dirty="0">
                <a:solidFill>
                  <a:srgbClr val="FF0000"/>
                </a:solidFill>
              </a:rPr>
              <a:t> (NO</a:t>
            </a:r>
            <a:r>
              <a:rPr lang="en-IE" sz="2400" baseline="-25000" dirty="0">
                <a:solidFill>
                  <a:srgbClr val="FF0000"/>
                </a:solidFill>
              </a:rPr>
              <a:t>3</a:t>
            </a:r>
            <a:r>
              <a:rPr lang="en-IE" sz="2400" dirty="0">
                <a:solidFill>
                  <a:srgbClr val="FF0000"/>
                </a:solidFill>
              </a:rPr>
              <a:t>) </a:t>
            </a:r>
            <a:r>
              <a:rPr lang="en-IE" sz="2400" dirty="0" err="1">
                <a:solidFill>
                  <a:srgbClr val="FF0000"/>
                </a:solidFill>
              </a:rPr>
              <a:t>ón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ithir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planda</a:t>
            </a:r>
            <a:endParaRPr lang="en-IE" sz="2400" dirty="0">
              <a:solidFill>
                <a:srgbClr val="FF0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180902" y="3933056"/>
            <a:ext cx="432048" cy="127011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TextBox 8"/>
          <p:cNvSpPr txBox="1"/>
          <p:nvPr/>
        </p:nvSpPr>
        <p:spPr>
          <a:xfrm>
            <a:off x="6326279" y="4915331"/>
            <a:ext cx="27279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err="1">
                <a:solidFill>
                  <a:srgbClr val="FF0000"/>
                </a:solidFill>
              </a:rPr>
              <a:t>Itheann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ainmhithe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na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plandaí</a:t>
            </a:r>
            <a:r>
              <a:rPr lang="en-IE" sz="2400" dirty="0">
                <a:solidFill>
                  <a:srgbClr val="FF0000"/>
                </a:solidFill>
              </a:rPr>
              <a:t> &amp; mar sin </a:t>
            </a:r>
            <a:r>
              <a:rPr lang="en-IE" sz="2400" dirty="0" err="1">
                <a:solidFill>
                  <a:srgbClr val="FF0000"/>
                </a:solidFill>
              </a:rPr>
              <a:t>faigheann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siad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foinse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nítrigine</a:t>
            </a:r>
            <a:endParaRPr lang="en-IE" sz="2400" dirty="0">
              <a:solidFill>
                <a:srgbClr val="FF0000"/>
              </a:solidFill>
            </a:endParaRPr>
          </a:p>
        </p:txBody>
      </p:sp>
      <p:pic>
        <p:nvPicPr>
          <p:cNvPr id="13" name="Picture 2" descr="a hand giving fertilizer to a young plant / planting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236" y="2835970"/>
            <a:ext cx="1702043" cy="152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PSE Sticksto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724" y="339793"/>
            <a:ext cx="3002118" cy="169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Cows in a fresh grassy field on a clear d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34" y="5241374"/>
            <a:ext cx="2846228" cy="134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2172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7" y="548680"/>
            <a:ext cx="8568952" cy="1143000"/>
          </a:xfrm>
        </p:spPr>
        <p:txBody>
          <a:bodyPr>
            <a:normAutofit/>
          </a:bodyPr>
          <a:lstStyle/>
          <a:p>
            <a:r>
              <a:rPr lang="en-IE" sz="3200" dirty="0">
                <a:solidFill>
                  <a:srgbClr val="7030A0"/>
                </a:solidFill>
              </a:rPr>
              <a:t>Sa </a:t>
            </a:r>
            <a:r>
              <a:rPr lang="en-IE" sz="3200" dirty="0" err="1">
                <a:solidFill>
                  <a:srgbClr val="7030A0"/>
                </a:solidFill>
              </a:rPr>
              <a:t>timthriall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nítrigine</a:t>
            </a:r>
            <a:r>
              <a:rPr lang="en-IE" sz="3200" dirty="0">
                <a:solidFill>
                  <a:srgbClr val="7030A0"/>
                </a:solidFill>
              </a:rPr>
              <a:t>, </a:t>
            </a:r>
            <a:r>
              <a:rPr lang="en-IE" sz="3200" dirty="0" err="1">
                <a:solidFill>
                  <a:srgbClr val="7030A0"/>
                </a:solidFill>
              </a:rPr>
              <a:t>tá</a:t>
            </a:r>
            <a:r>
              <a:rPr lang="en-IE" sz="3200" dirty="0">
                <a:solidFill>
                  <a:srgbClr val="7030A0"/>
                </a:solidFill>
              </a:rPr>
              <a:t> 4 </a:t>
            </a:r>
            <a:r>
              <a:rPr lang="en-IE" sz="3200" dirty="0" err="1">
                <a:solidFill>
                  <a:srgbClr val="7030A0"/>
                </a:solidFill>
              </a:rPr>
              <a:t>chineál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baictéar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éagsúil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agus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feidhmeanna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éagsúla</a:t>
            </a:r>
            <a:r>
              <a:rPr lang="en-IE" sz="3200" dirty="0">
                <a:solidFill>
                  <a:srgbClr val="7030A0"/>
                </a:solidFill>
              </a:rPr>
              <a:t> </a:t>
            </a:r>
            <a:r>
              <a:rPr lang="en-IE" sz="3200" dirty="0" err="1">
                <a:solidFill>
                  <a:srgbClr val="7030A0"/>
                </a:solidFill>
              </a:rPr>
              <a:t>acu</a:t>
            </a:r>
            <a:endParaRPr lang="en-IE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1556792"/>
            <a:ext cx="7898343" cy="530120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IE" sz="3400" b="1" u="sng" dirty="0" err="1">
                <a:solidFill>
                  <a:srgbClr val="FF0000"/>
                </a:solidFill>
              </a:rPr>
              <a:t>Baictéar</a:t>
            </a:r>
            <a:r>
              <a:rPr lang="en-IE" sz="3400" b="1" u="sng" dirty="0">
                <a:solidFill>
                  <a:srgbClr val="FF0000"/>
                </a:solidFill>
              </a:rPr>
              <a:t> </a:t>
            </a:r>
            <a:r>
              <a:rPr lang="en-IE" sz="3400" b="1" u="sng" dirty="0" err="1">
                <a:solidFill>
                  <a:srgbClr val="FF0000"/>
                </a:solidFill>
              </a:rPr>
              <a:t>Fosú</a:t>
            </a:r>
            <a:r>
              <a:rPr lang="en-IE" sz="3400" b="1" u="sng" dirty="0">
                <a:solidFill>
                  <a:srgbClr val="FF0000"/>
                </a:solidFill>
              </a:rPr>
              <a:t> </a:t>
            </a:r>
            <a:r>
              <a:rPr lang="en-IE" sz="3400" b="1" u="sng" dirty="0" err="1">
                <a:solidFill>
                  <a:srgbClr val="FF0000"/>
                </a:solidFill>
              </a:rPr>
              <a:t>Nítrigine</a:t>
            </a:r>
            <a:endParaRPr lang="en-IE" sz="3400" b="1" u="sng" dirty="0">
              <a:solidFill>
                <a:srgbClr val="FF0000"/>
              </a:solidFill>
            </a:endParaRPr>
          </a:p>
          <a:p>
            <a:pPr marL="0" lv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 (</a:t>
            </a:r>
            <a:r>
              <a:rPr lang="en-IE" b="1" dirty="0" err="1">
                <a:solidFill>
                  <a:srgbClr val="0070C0"/>
                </a:solidFill>
              </a:rPr>
              <a:t>gás</a:t>
            </a:r>
            <a:r>
              <a:rPr lang="en-IE" b="1" dirty="0">
                <a:solidFill>
                  <a:srgbClr val="0070C0"/>
                </a:solidFill>
              </a:rPr>
              <a:t> N</a:t>
            </a:r>
            <a:r>
              <a:rPr lang="en-IE" b="1" dirty="0">
                <a:solidFill>
                  <a:srgbClr val="0070C0"/>
                </a:solidFill>
                <a:latin typeface="Calibri"/>
              </a:rPr>
              <a:t>₂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IE" b="1" dirty="0" err="1">
                <a:solidFill>
                  <a:srgbClr val="0070C0"/>
                </a:solidFill>
                <a:sym typeface="Wingdings" pitchFamily="2" charset="2"/>
              </a:rPr>
              <a:t>níotráit</a:t>
            </a:r>
            <a:r>
              <a:rPr lang="en-IE" b="1" dirty="0">
                <a:solidFill>
                  <a:srgbClr val="0070C0"/>
                </a:solidFill>
                <a:sym typeface="Wingdings" pitchFamily="2" charset="2"/>
              </a:rPr>
              <a:t> NO₃ san </a:t>
            </a:r>
            <a:r>
              <a:rPr lang="en-IE" b="1" dirty="0" err="1">
                <a:solidFill>
                  <a:srgbClr val="0070C0"/>
                </a:solidFill>
                <a:sym typeface="Wingdings" pitchFamily="2" charset="2"/>
              </a:rPr>
              <a:t>ithir</a:t>
            </a:r>
            <a:r>
              <a:rPr lang="en-IE" sz="3400" b="1" dirty="0">
                <a:solidFill>
                  <a:srgbClr val="0070C0"/>
                </a:solidFill>
                <a:sym typeface="Wingdings" pitchFamily="2" charset="2"/>
              </a:rPr>
              <a:t>)</a:t>
            </a:r>
            <a:endParaRPr lang="en-IE" sz="3400" dirty="0">
              <a:solidFill>
                <a:srgbClr val="0070C0"/>
              </a:solidFill>
            </a:endParaRPr>
          </a:p>
          <a:p>
            <a:r>
              <a:rPr lang="en-IE" dirty="0" err="1"/>
              <a:t>Baictéir</a:t>
            </a:r>
            <a:r>
              <a:rPr lang="en-IE" dirty="0"/>
              <a:t> a </a:t>
            </a:r>
            <a:r>
              <a:rPr lang="en-IE" dirty="0" err="1"/>
              <a:t>chónaíonn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 err="1"/>
              <a:t>nóidíní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fhréamhacha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, </a:t>
            </a:r>
          </a:p>
          <a:p>
            <a:pPr marL="0" indent="0">
              <a:buNone/>
            </a:pPr>
            <a:r>
              <a:rPr lang="en-IE" dirty="0"/>
              <a:t>mar </a:t>
            </a:r>
            <a:r>
              <a:rPr lang="en-IE" dirty="0" err="1"/>
              <a:t>shampla</a:t>
            </a:r>
            <a:r>
              <a:rPr lang="en-IE" dirty="0"/>
              <a:t> </a:t>
            </a:r>
            <a:r>
              <a:rPr lang="en-IE" dirty="0" err="1"/>
              <a:t>piseanna</a:t>
            </a:r>
            <a:r>
              <a:rPr lang="en-IE" dirty="0"/>
              <a:t>.</a:t>
            </a:r>
          </a:p>
          <a:p>
            <a:r>
              <a:rPr lang="en-IE" dirty="0"/>
              <a:t>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baictéir</a:t>
            </a:r>
            <a:r>
              <a:rPr lang="en-IE" dirty="0"/>
              <a:t> in </a:t>
            </a:r>
            <a:r>
              <a:rPr lang="en-IE" dirty="0" err="1"/>
              <a:t>ann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 err="1"/>
              <a:t>nítrigin</a:t>
            </a:r>
            <a:r>
              <a:rPr lang="en-IE" dirty="0"/>
              <a:t> an </a:t>
            </a:r>
            <a:r>
              <a:rPr lang="en-IE" dirty="0" err="1"/>
              <a:t>atmaisféir</a:t>
            </a:r>
            <a:r>
              <a:rPr lang="en-IE" dirty="0"/>
              <a:t> a </a:t>
            </a:r>
          </a:p>
          <a:p>
            <a:pPr marL="0" indent="0">
              <a:buNone/>
            </a:pPr>
            <a:r>
              <a:rPr lang="en-IE" dirty="0" err="1"/>
              <a:t>thiontú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n-</a:t>
            </a:r>
            <a:r>
              <a:rPr lang="en-IE" dirty="0" err="1"/>
              <a:t>iain</a:t>
            </a:r>
            <a:r>
              <a:rPr lang="en-IE" dirty="0"/>
              <a:t> </a:t>
            </a:r>
            <a:r>
              <a:rPr lang="en-IE" dirty="0" err="1"/>
              <a:t>níotráite</a:t>
            </a:r>
            <a:r>
              <a:rPr lang="en-I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36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5503462" y="5229200"/>
            <a:ext cx="3528392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sz="2400" b="1" dirty="0" err="1"/>
              <a:t>Nóidíní</a:t>
            </a:r>
            <a:r>
              <a:rPr lang="en-IE" sz="2400" b="1" dirty="0"/>
              <a:t> </a:t>
            </a:r>
            <a:r>
              <a:rPr lang="en-IE" sz="2400" b="1" dirty="0" err="1"/>
              <a:t>ar</a:t>
            </a:r>
            <a:r>
              <a:rPr lang="en-IE" sz="2400" b="1" dirty="0"/>
              <a:t> </a:t>
            </a:r>
            <a:r>
              <a:rPr lang="en-IE" sz="2400" b="1" dirty="0" err="1"/>
              <a:t>phlanda</a:t>
            </a:r>
            <a:r>
              <a:rPr lang="en-IE" sz="2400" b="1" dirty="0"/>
              <a:t> soy </a:t>
            </a:r>
            <a:r>
              <a:rPr lang="en-IE" sz="2400" b="1" dirty="0" err="1"/>
              <a:t>ina</a:t>
            </a:r>
            <a:r>
              <a:rPr lang="en-IE" sz="2400" b="1" dirty="0"/>
              <a:t> </a:t>
            </a:r>
            <a:r>
              <a:rPr lang="en-IE" sz="2400" b="1" dirty="0" err="1"/>
              <a:t>bhfuil</a:t>
            </a:r>
            <a:r>
              <a:rPr lang="en-IE" sz="2400" b="1" dirty="0"/>
              <a:t> </a:t>
            </a:r>
            <a:r>
              <a:rPr lang="en-IE" sz="2400" b="1" dirty="0" err="1"/>
              <a:t>baictéar</a:t>
            </a:r>
            <a:r>
              <a:rPr lang="en-IE" sz="2400" b="1" dirty="0"/>
              <a:t> </a:t>
            </a:r>
            <a:r>
              <a:rPr lang="en-IE" sz="2400" b="1" dirty="0" err="1"/>
              <a:t>fosú</a:t>
            </a:r>
            <a:r>
              <a:rPr lang="en-IE" sz="2400" b="1" dirty="0"/>
              <a:t> </a:t>
            </a:r>
            <a:r>
              <a:rPr lang="en-IE" sz="2400" b="1" dirty="0" err="1"/>
              <a:t>nítrigine</a:t>
            </a:r>
            <a:endParaRPr lang="en-IE" sz="24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516216" y="3512418"/>
            <a:ext cx="751442" cy="17167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2" name="Picture 2" descr="Root nodules containing Rhizobiaceae bacte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611" y="2740892"/>
            <a:ext cx="3250868" cy="217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74820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261" y="692696"/>
            <a:ext cx="5112568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2. </a:t>
            </a:r>
            <a:r>
              <a:rPr lang="en-IE" b="1" dirty="0" err="1">
                <a:solidFill>
                  <a:srgbClr val="FF0000"/>
                </a:solidFill>
              </a:rPr>
              <a:t>Baictéar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Dianscaoilteoirí</a:t>
            </a:r>
            <a:endParaRPr lang="en-IE" dirty="0">
              <a:solidFill>
                <a:srgbClr val="FF0000"/>
              </a:solidFill>
            </a:endParaRPr>
          </a:p>
          <a:p>
            <a:r>
              <a:rPr lang="en-IE" dirty="0" err="1"/>
              <a:t>Itheann</a:t>
            </a:r>
            <a:r>
              <a:rPr lang="en-IE" dirty="0"/>
              <a:t> </a:t>
            </a:r>
            <a:r>
              <a:rPr lang="en-IE" dirty="0" err="1"/>
              <a:t>baictéar</a:t>
            </a:r>
            <a:r>
              <a:rPr lang="en-IE" dirty="0"/>
              <a:t> san </a:t>
            </a:r>
            <a:r>
              <a:rPr lang="en-IE" dirty="0" err="1"/>
              <a:t>ithir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 </a:t>
            </a:r>
            <a:r>
              <a:rPr lang="en-IE" dirty="0" err="1"/>
              <a:t>horgánaigh</a:t>
            </a:r>
            <a:r>
              <a:rPr lang="en-IE" dirty="0"/>
              <a:t> </a:t>
            </a:r>
            <a:r>
              <a:rPr lang="en-IE" dirty="0" err="1"/>
              <a:t>mharbha</a:t>
            </a:r>
            <a:r>
              <a:rPr lang="en-IE" dirty="0"/>
              <a:t>.  </a:t>
            </a:r>
          </a:p>
          <a:p>
            <a:r>
              <a:rPr lang="en-IE" dirty="0"/>
              <a:t>Le </a:t>
            </a:r>
            <a:r>
              <a:rPr lang="en-IE" dirty="0" err="1"/>
              <a:t>linn</a:t>
            </a:r>
            <a:r>
              <a:rPr lang="en-IE" dirty="0"/>
              <a:t> </a:t>
            </a:r>
            <a:r>
              <a:rPr lang="en-IE" dirty="0" err="1"/>
              <a:t>dianscaoilte</a:t>
            </a:r>
            <a:r>
              <a:rPr lang="en-IE" dirty="0"/>
              <a:t>, </a:t>
            </a:r>
            <a:r>
              <a:rPr lang="en-IE" dirty="0" err="1"/>
              <a:t>tiontaítear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próitéiní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horgánaigh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ag </a:t>
            </a:r>
            <a:r>
              <a:rPr lang="en-IE" dirty="0" err="1"/>
              <a:t>meath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>
                <a:solidFill>
                  <a:srgbClr val="FF0000"/>
                </a:solidFill>
              </a:rPr>
              <a:t>amóinia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37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467544" y="5085184"/>
            <a:ext cx="4896544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rgbClr val="0070C0"/>
                </a:solidFill>
              </a:rPr>
              <a:t>N</a:t>
            </a:r>
            <a:r>
              <a:rPr lang="ga-IE" sz="2400" b="1" dirty="0">
                <a:solidFill>
                  <a:srgbClr val="0070C0"/>
                </a:solidFill>
              </a:rPr>
              <a:t>í</a:t>
            </a:r>
            <a:r>
              <a:rPr lang="en-IE" sz="2400" b="1" dirty="0" err="1">
                <a:solidFill>
                  <a:srgbClr val="0070C0"/>
                </a:solidFill>
              </a:rPr>
              <a:t>trigin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i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bpróitéiní</a:t>
            </a:r>
            <a:r>
              <a:rPr lang="en-IE" sz="2400" b="1" dirty="0">
                <a:solidFill>
                  <a:srgbClr val="0070C0"/>
                </a:solidFill>
              </a:rPr>
              <a:t> an </a:t>
            </a:r>
            <a:r>
              <a:rPr lang="en-IE" sz="2400" b="1" dirty="0" err="1">
                <a:solidFill>
                  <a:srgbClr val="0070C0"/>
                </a:solidFill>
              </a:rPr>
              <a:t>orgánaigh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mhairbh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IE" sz="2400" b="1" dirty="0" err="1">
                <a:solidFill>
                  <a:srgbClr val="0070C0"/>
                </a:solidFill>
                <a:sym typeface="Wingdings" pitchFamily="2" charset="2"/>
              </a:rPr>
              <a:t>Amóinia</a:t>
            </a:r>
            <a:r>
              <a:rPr lang="en-IE" sz="2400" b="1" dirty="0">
                <a:solidFill>
                  <a:srgbClr val="0070C0"/>
                </a:solidFill>
                <a:sym typeface="Wingdings" pitchFamily="2" charset="2"/>
              </a:rPr>
              <a:t> </a:t>
            </a:r>
            <a:endParaRPr lang="en-IE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64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4011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3. </a:t>
            </a:r>
            <a:r>
              <a:rPr lang="en-IE" sz="4000" b="1" dirty="0" err="1">
                <a:solidFill>
                  <a:srgbClr val="FF0000"/>
                </a:solidFill>
              </a:rPr>
              <a:t>Baictéar</a:t>
            </a:r>
            <a:r>
              <a:rPr lang="en-IE" sz="4000" b="1" dirty="0">
                <a:solidFill>
                  <a:srgbClr val="FF0000"/>
                </a:solidFill>
              </a:rPr>
              <a:t> </a:t>
            </a:r>
            <a:r>
              <a:rPr lang="en-IE" sz="4000" b="1" dirty="0" err="1">
                <a:solidFill>
                  <a:srgbClr val="FF0000"/>
                </a:solidFill>
              </a:rPr>
              <a:t>Nítríucháin</a:t>
            </a:r>
            <a:r>
              <a:rPr lang="en-IE" sz="4000" b="1" dirty="0">
                <a:solidFill>
                  <a:srgbClr val="FF0000"/>
                </a:solidFill>
              </a:rPr>
              <a:t> (Nitrifying) </a:t>
            </a:r>
            <a:endParaRPr lang="en-IE" sz="4000" dirty="0">
              <a:solidFill>
                <a:srgbClr val="FF0000"/>
              </a:solidFill>
            </a:endParaRPr>
          </a:p>
          <a:p>
            <a:r>
              <a:rPr lang="en-IE" dirty="0" err="1"/>
              <a:t>Amóinia</a:t>
            </a:r>
            <a:r>
              <a:rPr lang="en-IE" dirty="0"/>
              <a:t> </a:t>
            </a:r>
            <a:r>
              <a:rPr lang="en-IE" dirty="0">
                <a:sym typeface="Wingdings" pitchFamily="2" charset="2"/>
              </a:rPr>
              <a:t> </a:t>
            </a:r>
            <a:r>
              <a:rPr lang="en-IE" b="1" dirty="0" err="1"/>
              <a:t>níotráití</a:t>
            </a:r>
            <a:r>
              <a:rPr lang="en-IE" b="1" dirty="0"/>
              <a:t> (NO3).</a:t>
            </a:r>
            <a:r>
              <a:rPr lang="en-IE" dirty="0"/>
              <a:t> </a:t>
            </a:r>
          </a:p>
          <a:p>
            <a:r>
              <a:rPr lang="en-IE" dirty="0" err="1"/>
              <a:t>Baictéar</a:t>
            </a:r>
            <a:r>
              <a:rPr lang="en-IE" dirty="0"/>
              <a:t> san </a:t>
            </a:r>
            <a:r>
              <a:rPr lang="en-IE" dirty="0" err="1"/>
              <a:t>ithir</a:t>
            </a:r>
            <a:r>
              <a:rPr lang="en-IE" dirty="0"/>
              <a:t> a </a:t>
            </a:r>
            <a:r>
              <a:rPr lang="en-IE" dirty="0" err="1"/>
              <a:t>thiontaíonn</a:t>
            </a:r>
            <a:r>
              <a:rPr lang="en-IE" dirty="0"/>
              <a:t> </a:t>
            </a:r>
            <a:r>
              <a:rPr lang="en-IE" dirty="0" err="1"/>
              <a:t>amóinia</a:t>
            </a:r>
            <a:r>
              <a:rPr lang="en-IE" dirty="0"/>
              <a:t> &amp; </a:t>
            </a:r>
            <a:r>
              <a:rPr lang="en-IE" dirty="0" err="1"/>
              <a:t>amóiniam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nítrítí</a:t>
            </a:r>
            <a:r>
              <a:rPr lang="en-IE" dirty="0"/>
              <a:t> &amp; </a:t>
            </a:r>
            <a:r>
              <a:rPr lang="en-IE" dirty="0" err="1"/>
              <a:t>níotráití</a:t>
            </a:r>
            <a:r>
              <a:rPr lang="en-IE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38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547664" y="4077072"/>
            <a:ext cx="6751286" cy="15696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dirty="0" err="1">
                <a:solidFill>
                  <a:srgbClr val="0070C0"/>
                </a:solidFill>
              </a:rPr>
              <a:t>Amóinia</a:t>
            </a:r>
            <a:r>
              <a:rPr lang="en-IE" sz="3200" dirty="0">
                <a:solidFill>
                  <a:srgbClr val="0070C0"/>
                </a:solidFill>
              </a:rPr>
              <a:t> (NH₄) (ó </a:t>
            </a:r>
            <a:r>
              <a:rPr lang="en-IE" sz="3200" dirty="0" err="1">
                <a:solidFill>
                  <a:srgbClr val="FF0000"/>
                </a:solidFill>
              </a:rPr>
              <a:t>dhianscaoileadh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orgánach</a:t>
            </a:r>
            <a:r>
              <a:rPr lang="en-IE" sz="3200" dirty="0">
                <a:solidFill>
                  <a:srgbClr val="FF0000"/>
                </a:solidFill>
              </a:rPr>
              <a:t> </a:t>
            </a:r>
            <a:r>
              <a:rPr lang="en-IE" sz="3200" dirty="0" err="1">
                <a:solidFill>
                  <a:srgbClr val="FF0000"/>
                </a:solidFill>
              </a:rPr>
              <a:t>marbh</a:t>
            </a:r>
            <a:r>
              <a:rPr lang="en-IE" sz="3200" dirty="0">
                <a:solidFill>
                  <a:srgbClr val="0070C0"/>
                </a:solidFill>
              </a:rPr>
              <a:t>) </a:t>
            </a:r>
            <a:r>
              <a:rPr lang="en-IE" sz="3200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IE" sz="3200" dirty="0" err="1">
                <a:solidFill>
                  <a:srgbClr val="0070C0"/>
                </a:solidFill>
                <a:sym typeface="Wingdings" pitchFamily="2" charset="2"/>
              </a:rPr>
              <a:t>Nítrítí</a:t>
            </a:r>
            <a:r>
              <a:rPr lang="en-IE" sz="3200" dirty="0">
                <a:solidFill>
                  <a:srgbClr val="0070C0"/>
                </a:solidFill>
                <a:sym typeface="Wingdings" pitchFamily="2" charset="2"/>
              </a:rPr>
              <a:t> &amp; </a:t>
            </a:r>
            <a:r>
              <a:rPr lang="en-IE" sz="3200" dirty="0" err="1">
                <a:solidFill>
                  <a:srgbClr val="0070C0"/>
                </a:solidFill>
                <a:sym typeface="Wingdings" pitchFamily="2" charset="2"/>
              </a:rPr>
              <a:t>Níotráití</a:t>
            </a:r>
            <a:r>
              <a:rPr lang="en-IE" sz="3200" dirty="0">
                <a:solidFill>
                  <a:srgbClr val="0070C0"/>
                </a:solidFill>
                <a:sym typeface="Wingdings" pitchFamily="2" charset="2"/>
              </a:rPr>
              <a:t> (</a:t>
            </a:r>
            <a:r>
              <a:rPr lang="en-IE" sz="3200" dirty="0" err="1">
                <a:solidFill>
                  <a:srgbClr val="FF0000"/>
                </a:solidFill>
                <a:sym typeface="Wingdings" pitchFamily="2" charset="2"/>
              </a:rPr>
              <a:t>ar</a:t>
            </a:r>
            <a:r>
              <a:rPr lang="en-IE" sz="32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sz="3200" dirty="0" err="1">
                <a:solidFill>
                  <a:srgbClr val="FF0000"/>
                </a:solidFill>
                <a:sym typeface="Wingdings" pitchFamily="2" charset="2"/>
              </a:rPr>
              <a:t>ais</a:t>
            </a:r>
            <a:r>
              <a:rPr lang="en-IE" sz="3200" dirty="0">
                <a:solidFill>
                  <a:srgbClr val="FF0000"/>
                </a:solidFill>
                <a:sym typeface="Wingdings" pitchFamily="2" charset="2"/>
              </a:rPr>
              <a:t> go </a:t>
            </a:r>
            <a:r>
              <a:rPr lang="en-IE" sz="3200" dirty="0" err="1">
                <a:solidFill>
                  <a:srgbClr val="FF0000"/>
                </a:solidFill>
                <a:sym typeface="Wingdings" pitchFamily="2" charset="2"/>
              </a:rPr>
              <a:t>dtí</a:t>
            </a:r>
            <a:r>
              <a:rPr lang="en-IE" sz="32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IE" sz="3200" dirty="0" err="1">
                <a:solidFill>
                  <a:srgbClr val="FF0000"/>
                </a:solidFill>
                <a:sym typeface="Wingdings" pitchFamily="2" charset="2"/>
              </a:rPr>
              <a:t>ithir</a:t>
            </a:r>
            <a:r>
              <a:rPr lang="en-IE" sz="3200" dirty="0">
                <a:solidFill>
                  <a:srgbClr val="FF0000"/>
                </a:solidFill>
                <a:sym typeface="Wingdings" pitchFamily="2" charset="2"/>
              </a:rPr>
              <a:t>)</a:t>
            </a:r>
            <a:endParaRPr lang="en-IE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8469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r"/>
            <a:r>
              <a:rPr lang="en-IE" b="1" dirty="0">
                <a:solidFill>
                  <a:srgbClr val="FF0000"/>
                </a:solidFill>
              </a:rPr>
              <a:t>10. </a:t>
            </a:r>
            <a:r>
              <a:rPr lang="en-IE" b="1" dirty="0" err="1">
                <a:solidFill>
                  <a:srgbClr val="FF0000"/>
                </a:solidFill>
              </a:rPr>
              <a:t>Ról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daoine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4499992" cy="6525344"/>
          </a:xfrm>
        </p:spPr>
        <p:txBody>
          <a:bodyPr>
            <a:normAutofit fontScale="77500" lnSpcReduction="20000"/>
          </a:bodyPr>
          <a:lstStyle/>
          <a:p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ról</a:t>
            </a:r>
            <a:r>
              <a:rPr lang="en-IE" dirty="0"/>
              <a:t> ag </a:t>
            </a:r>
            <a:r>
              <a:rPr lang="en-IE" dirty="0" err="1"/>
              <a:t>daoine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timthriall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</a:t>
            </a:r>
            <a:r>
              <a:rPr lang="en-IE" dirty="0" err="1"/>
              <a:t>maidir</a:t>
            </a:r>
            <a:r>
              <a:rPr lang="en-IE" dirty="0"/>
              <a:t> le </a:t>
            </a:r>
            <a:r>
              <a:rPr lang="en-IE" dirty="0" err="1"/>
              <a:t>húsáid</a:t>
            </a:r>
            <a:r>
              <a:rPr lang="en-IE" dirty="0"/>
              <a:t> </a:t>
            </a:r>
            <a:r>
              <a:rPr lang="en-IE" b="1" dirty="0" err="1"/>
              <a:t>leasacháin</a:t>
            </a:r>
            <a:r>
              <a:rPr lang="en-IE" dirty="0"/>
              <a:t>. </a:t>
            </a:r>
          </a:p>
          <a:p>
            <a:r>
              <a:rPr lang="en-IE" dirty="0" err="1"/>
              <a:t>Nuair</a:t>
            </a:r>
            <a:r>
              <a:rPr lang="en-IE" dirty="0"/>
              <a:t> a </a:t>
            </a:r>
            <a:r>
              <a:rPr lang="en-IE" dirty="0" err="1"/>
              <a:t>dhéantar</a:t>
            </a:r>
            <a:r>
              <a:rPr lang="en-IE" dirty="0"/>
              <a:t> </a:t>
            </a:r>
            <a:r>
              <a:rPr lang="en-IE" dirty="0" err="1"/>
              <a:t>leasachán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tionsclaíocht</a:t>
            </a:r>
            <a:r>
              <a:rPr lang="en-IE" dirty="0"/>
              <a:t>, </a:t>
            </a:r>
            <a:r>
              <a:rPr lang="en-IE" dirty="0" err="1"/>
              <a:t>tiontaítear</a:t>
            </a:r>
            <a:r>
              <a:rPr lang="en-IE" dirty="0"/>
              <a:t> </a:t>
            </a:r>
            <a:r>
              <a:rPr lang="en-IE" dirty="0" err="1"/>
              <a:t>gás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níotráit</a:t>
            </a:r>
            <a:r>
              <a:rPr lang="en-IE" dirty="0"/>
              <a:t>. Is </a:t>
            </a:r>
            <a:r>
              <a:rPr lang="en-IE" dirty="0" err="1"/>
              <a:t>féidir</a:t>
            </a:r>
            <a:r>
              <a:rPr lang="en-IE" dirty="0"/>
              <a:t> an </a:t>
            </a:r>
            <a:r>
              <a:rPr lang="en-IE" dirty="0" err="1"/>
              <a:t>níotráit</a:t>
            </a:r>
            <a:r>
              <a:rPr lang="en-IE" dirty="0"/>
              <a:t> sin a </a:t>
            </a:r>
            <a:r>
              <a:rPr lang="en-IE" dirty="0" err="1"/>
              <a:t>dhíol</a:t>
            </a:r>
            <a:r>
              <a:rPr lang="en-IE" dirty="0"/>
              <a:t> le  </a:t>
            </a:r>
            <a:r>
              <a:rPr lang="en-IE" dirty="0" err="1"/>
              <a:t>feirmeoirí</a:t>
            </a:r>
            <a:r>
              <a:rPr lang="en-IE" dirty="0"/>
              <a:t>. </a:t>
            </a:r>
          </a:p>
          <a:p>
            <a:r>
              <a:rPr lang="en-IE" dirty="0" err="1"/>
              <a:t>Má</a:t>
            </a:r>
            <a:r>
              <a:rPr lang="en-IE" dirty="0"/>
              <a:t> </a:t>
            </a:r>
            <a:r>
              <a:rPr lang="en-IE" dirty="0" err="1"/>
              <a:t>úsáidtear</a:t>
            </a:r>
            <a:r>
              <a:rPr lang="en-IE" dirty="0"/>
              <a:t> an </a:t>
            </a:r>
            <a:r>
              <a:rPr lang="en-IE" dirty="0" err="1"/>
              <a:t>iomarca</a:t>
            </a:r>
            <a:r>
              <a:rPr lang="en-IE" dirty="0"/>
              <a:t> </a:t>
            </a:r>
            <a:r>
              <a:rPr lang="en-IE" dirty="0" err="1"/>
              <a:t>nítrigine</a:t>
            </a:r>
            <a:r>
              <a:rPr lang="en-IE" dirty="0"/>
              <a:t> </a:t>
            </a:r>
            <a:r>
              <a:rPr lang="en-IE" dirty="0" err="1"/>
              <a:t>neamhorgánaí</a:t>
            </a:r>
            <a:r>
              <a:rPr lang="en-IE" dirty="0"/>
              <a:t>, </a:t>
            </a:r>
            <a:r>
              <a:rPr lang="en-IE" dirty="0" err="1"/>
              <a:t>tagann</a:t>
            </a:r>
            <a:r>
              <a:rPr lang="en-IE" dirty="0"/>
              <a:t> </a:t>
            </a:r>
            <a:r>
              <a:rPr lang="en-IE" dirty="0" err="1"/>
              <a:t>méadú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an </a:t>
            </a:r>
            <a:r>
              <a:rPr lang="en-IE" dirty="0" err="1"/>
              <a:t>níotráit</a:t>
            </a:r>
            <a:r>
              <a:rPr lang="en-IE" dirty="0"/>
              <a:t> san </a:t>
            </a:r>
            <a:r>
              <a:rPr lang="en-IE" dirty="0" err="1"/>
              <a:t>ithir</a:t>
            </a:r>
            <a:r>
              <a:rPr lang="en-IE" dirty="0"/>
              <a:t> go </a:t>
            </a:r>
            <a:r>
              <a:rPr lang="en-IE" dirty="0" err="1"/>
              <a:t>gearrthéarmach</a:t>
            </a:r>
            <a:r>
              <a:rPr lang="en-IE" dirty="0"/>
              <a:t>.</a:t>
            </a:r>
          </a:p>
          <a:p>
            <a:r>
              <a:rPr lang="en-IE" dirty="0" err="1"/>
              <a:t>Ní</a:t>
            </a:r>
            <a:r>
              <a:rPr lang="en-IE" dirty="0"/>
              <a:t> </a:t>
            </a:r>
            <a:r>
              <a:rPr lang="en-IE" dirty="0" err="1"/>
              <a:t>úsáideann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plandaí</a:t>
            </a:r>
            <a:r>
              <a:rPr lang="en-IE" dirty="0"/>
              <a:t> an </a:t>
            </a:r>
            <a:r>
              <a:rPr lang="en-IE" dirty="0" err="1"/>
              <a:t>chuid</a:t>
            </a:r>
            <a:r>
              <a:rPr lang="en-IE" dirty="0"/>
              <a:t> is </a:t>
            </a:r>
            <a:r>
              <a:rPr lang="en-IE" dirty="0" err="1"/>
              <a:t>mó</a:t>
            </a:r>
            <a:r>
              <a:rPr lang="en-IE" dirty="0"/>
              <a:t> den </a:t>
            </a:r>
            <a:r>
              <a:rPr lang="en-IE" dirty="0" err="1"/>
              <a:t>níotráit</a:t>
            </a:r>
            <a:r>
              <a:rPr lang="en-IE" dirty="0"/>
              <a:t> sin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téann</a:t>
            </a:r>
            <a:r>
              <a:rPr lang="en-IE" dirty="0"/>
              <a:t> </a:t>
            </a:r>
            <a:r>
              <a:rPr lang="en-IE" dirty="0" err="1"/>
              <a:t>sí</a:t>
            </a:r>
            <a:r>
              <a:rPr lang="en-IE" dirty="0"/>
              <a:t> </a:t>
            </a:r>
            <a:r>
              <a:rPr lang="en-IE" dirty="0" err="1"/>
              <a:t>isteach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haibhneacha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lochanna</a:t>
            </a:r>
            <a:r>
              <a:rPr lang="en-IE" dirty="0"/>
              <a:t>. </a:t>
            </a:r>
          </a:p>
          <a:p>
            <a:r>
              <a:rPr lang="en-IE" dirty="0" err="1"/>
              <a:t>Bíonn</a:t>
            </a:r>
            <a:r>
              <a:rPr lang="en-IE" dirty="0"/>
              <a:t> an </a:t>
            </a:r>
            <a:r>
              <a:rPr lang="en-IE" dirty="0" err="1"/>
              <a:t>iomarca</a:t>
            </a:r>
            <a:r>
              <a:rPr lang="en-IE" dirty="0"/>
              <a:t> </a:t>
            </a:r>
            <a:r>
              <a:rPr lang="en-IE" dirty="0" err="1"/>
              <a:t>cothaitheach</a:t>
            </a:r>
            <a:r>
              <a:rPr lang="en-IE" dirty="0"/>
              <a:t> </a:t>
            </a:r>
            <a:r>
              <a:rPr lang="en-IE" dirty="0" err="1"/>
              <a:t>sna</a:t>
            </a:r>
            <a:r>
              <a:rPr lang="en-IE" dirty="0"/>
              <a:t> </a:t>
            </a:r>
            <a:r>
              <a:rPr lang="en-IE" dirty="0" err="1"/>
              <a:t>lochanna</a:t>
            </a:r>
            <a:r>
              <a:rPr lang="en-IE" dirty="0"/>
              <a:t> </a:t>
            </a:r>
            <a:r>
              <a:rPr lang="en-IE" dirty="0">
                <a:solidFill>
                  <a:srgbClr val="FF0000"/>
                </a:solidFill>
              </a:rPr>
              <a:t>(</a:t>
            </a:r>
            <a:r>
              <a:rPr lang="en-IE" b="1" dirty="0" err="1">
                <a:solidFill>
                  <a:srgbClr val="FF0000"/>
                </a:solidFill>
              </a:rPr>
              <a:t>eotrófacht</a:t>
            </a:r>
            <a:r>
              <a:rPr lang="en-IE" dirty="0">
                <a:solidFill>
                  <a:srgbClr val="FF0000"/>
                </a:solidFill>
              </a:rPr>
              <a:t>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39</a:t>
            </a:fld>
            <a:endParaRPr lang="en-IE"/>
          </a:p>
        </p:txBody>
      </p:sp>
      <p:pic>
        <p:nvPicPr>
          <p:cNvPr id="21506" name="Picture 2" descr="very important plastic and trash pollution on beautiful la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17997"/>
            <a:ext cx="4161284" cy="27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935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1.Éiceolaíocht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65644"/>
            <a:ext cx="8229600" cy="46871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Is </a:t>
            </a:r>
            <a:r>
              <a:rPr lang="en-IE" dirty="0" err="1"/>
              <a:t>staidéar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n-</a:t>
            </a:r>
            <a:r>
              <a:rPr lang="en-IE" dirty="0" err="1"/>
              <a:t>éiceachóras</a:t>
            </a:r>
            <a:r>
              <a:rPr lang="en-IE" dirty="0"/>
              <a:t> </a:t>
            </a:r>
            <a:r>
              <a:rPr lang="ga-IE" dirty="0"/>
              <a:t>í</a:t>
            </a:r>
            <a:r>
              <a:rPr lang="en-IE" dirty="0"/>
              <a:t> an </a:t>
            </a:r>
            <a:r>
              <a:rPr lang="en-IE" dirty="0" err="1"/>
              <a:t>éiceolaíocht</a:t>
            </a:r>
            <a:r>
              <a:rPr lang="en-IE" dirty="0"/>
              <a:t>.</a:t>
            </a:r>
            <a:endParaRPr lang="en-IE" b="1" u="sng" dirty="0"/>
          </a:p>
          <a:p>
            <a:r>
              <a:rPr lang="en-IE" dirty="0" err="1"/>
              <a:t>Baineann</a:t>
            </a:r>
            <a:r>
              <a:rPr lang="en-IE" dirty="0"/>
              <a:t> </a:t>
            </a:r>
            <a:r>
              <a:rPr lang="en-IE" b="1" u="sng" dirty="0" err="1"/>
              <a:t>rudaí</a:t>
            </a:r>
            <a:r>
              <a:rPr lang="en-IE" b="1" u="sng" dirty="0"/>
              <a:t> </a:t>
            </a:r>
            <a:r>
              <a:rPr lang="en-IE" b="1" u="sng" dirty="0" err="1"/>
              <a:t>beo</a:t>
            </a:r>
            <a:r>
              <a:rPr lang="en-IE" b="1" u="sng" dirty="0"/>
              <a:t> </a:t>
            </a:r>
            <a:r>
              <a:rPr lang="en-IE" b="1" u="sng" dirty="0" err="1"/>
              <a:t>agus</a:t>
            </a:r>
            <a:r>
              <a:rPr lang="en-IE" b="1" u="sng" dirty="0"/>
              <a:t> </a:t>
            </a:r>
            <a:r>
              <a:rPr lang="en-IE" b="1" u="sng" dirty="0" err="1"/>
              <a:t>neamhbheo</a:t>
            </a:r>
            <a:r>
              <a:rPr lang="en-IE" b="1" u="sng" dirty="0"/>
              <a:t> </a:t>
            </a:r>
            <a:r>
              <a:rPr lang="en-IE" dirty="0"/>
              <a:t>le </a:t>
            </a:r>
            <a:r>
              <a:rPr lang="en-IE" dirty="0" err="1"/>
              <a:t>timpeallacht</a:t>
            </a:r>
            <a:r>
              <a:rPr lang="en-IE" dirty="0"/>
              <a:t> an </a:t>
            </a:r>
            <a:r>
              <a:rPr lang="en-IE" dirty="0" err="1"/>
              <a:t>orgánaigh</a:t>
            </a:r>
            <a:r>
              <a:rPr lang="en-IE" dirty="0"/>
              <a:t>. </a:t>
            </a:r>
            <a:r>
              <a:rPr lang="en-IE" dirty="0" err="1"/>
              <a:t>Bíonn</a:t>
            </a:r>
            <a:r>
              <a:rPr lang="en-IE" dirty="0"/>
              <a:t> </a:t>
            </a:r>
            <a:r>
              <a:rPr lang="en-IE" dirty="0" err="1"/>
              <a:t>tionchar</a:t>
            </a:r>
            <a:r>
              <a:rPr lang="en-IE" dirty="0"/>
              <a:t> ag </a:t>
            </a:r>
            <a:r>
              <a:rPr lang="en-IE" dirty="0" err="1"/>
              <a:t>nithe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shaol</a:t>
            </a:r>
            <a:r>
              <a:rPr lang="en-IE" dirty="0"/>
              <a:t> </a:t>
            </a:r>
            <a:r>
              <a:rPr lang="en-IE" dirty="0" err="1"/>
              <a:t>nithe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.</a:t>
            </a:r>
            <a:endParaRPr lang="en-IE" b="1" u="sng" dirty="0"/>
          </a:p>
          <a:p>
            <a:r>
              <a:rPr lang="en-IE" b="1" dirty="0" err="1"/>
              <a:t>Bíonn</a:t>
            </a:r>
            <a:r>
              <a:rPr lang="en-IE" b="1" dirty="0"/>
              <a:t> </a:t>
            </a:r>
            <a:r>
              <a:rPr lang="en-IE" b="1" dirty="0" err="1"/>
              <a:t>tionchar</a:t>
            </a:r>
            <a:r>
              <a:rPr lang="en-IE" b="1" dirty="0"/>
              <a:t> ag </a:t>
            </a:r>
            <a:r>
              <a:rPr lang="en-IE" b="1" dirty="0" err="1"/>
              <a:t>rudaí</a:t>
            </a:r>
            <a:r>
              <a:rPr lang="en-IE" b="1" dirty="0"/>
              <a:t> </a:t>
            </a:r>
            <a:r>
              <a:rPr lang="en-IE" b="1" dirty="0" err="1"/>
              <a:t>neamhbheo</a:t>
            </a:r>
            <a:r>
              <a:rPr lang="en-IE" b="1" dirty="0"/>
              <a:t> m.sh. </a:t>
            </a:r>
            <a:r>
              <a:rPr lang="en-IE" b="1" dirty="0" err="1">
                <a:solidFill>
                  <a:srgbClr val="0070C0"/>
                </a:solidFill>
              </a:rPr>
              <a:t>teocht</a:t>
            </a:r>
            <a:r>
              <a:rPr lang="en-IE" b="1" dirty="0">
                <a:solidFill>
                  <a:srgbClr val="0070C0"/>
                </a:solidFill>
              </a:rPr>
              <a:t> an </a:t>
            </a:r>
            <a:r>
              <a:rPr lang="en-IE" b="1" dirty="0" err="1">
                <a:solidFill>
                  <a:srgbClr val="0070C0"/>
                </a:solidFill>
              </a:rPr>
              <a:t>uisce</a:t>
            </a:r>
            <a:r>
              <a:rPr lang="en-IE" b="1" dirty="0"/>
              <a:t>, </a:t>
            </a:r>
            <a:r>
              <a:rPr lang="en-IE" b="1" dirty="0" err="1">
                <a:solidFill>
                  <a:srgbClr val="00B050"/>
                </a:solidFill>
              </a:rPr>
              <a:t>méid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mianraí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/>
              <a:t>atá</a:t>
            </a:r>
            <a:r>
              <a:rPr lang="en-IE" b="1" dirty="0"/>
              <a:t> </a:t>
            </a:r>
            <a:r>
              <a:rPr lang="en-IE" b="1" dirty="0" err="1"/>
              <a:t>ar</a:t>
            </a:r>
            <a:r>
              <a:rPr lang="en-IE" b="1" dirty="0"/>
              <a:t> </a:t>
            </a:r>
            <a:r>
              <a:rPr lang="en-IE" b="1" dirty="0" err="1"/>
              <a:t>fáil</a:t>
            </a:r>
            <a:r>
              <a:rPr lang="en-IE" b="1" dirty="0"/>
              <a:t> </a:t>
            </a:r>
            <a:r>
              <a:rPr lang="en-IE" b="1" dirty="0" err="1"/>
              <a:t>agus</a:t>
            </a:r>
            <a:r>
              <a:rPr lang="en-IE" b="1" dirty="0"/>
              <a:t> an </a:t>
            </a:r>
            <a:r>
              <a:rPr lang="en-IE" b="1" dirty="0" err="1">
                <a:solidFill>
                  <a:srgbClr val="FF0000"/>
                </a:solidFill>
              </a:rPr>
              <a:t>ocsaigin</a:t>
            </a:r>
            <a:r>
              <a:rPr lang="en-IE" b="1" dirty="0"/>
              <a:t> </a:t>
            </a:r>
            <a:r>
              <a:rPr lang="en-IE" b="1" dirty="0" err="1"/>
              <a:t>ar</a:t>
            </a:r>
            <a:r>
              <a:rPr lang="en-IE" b="1" dirty="0"/>
              <a:t> </a:t>
            </a:r>
            <a:r>
              <a:rPr lang="en-IE" b="1" dirty="0" err="1"/>
              <a:t>rudaí</a:t>
            </a:r>
            <a:r>
              <a:rPr lang="en-IE" b="1" dirty="0"/>
              <a:t> </a:t>
            </a:r>
            <a:r>
              <a:rPr lang="en-IE" b="1" dirty="0" err="1"/>
              <a:t>beo</a:t>
            </a:r>
            <a:r>
              <a:rPr lang="en-IE" b="1" dirty="0"/>
              <a:t> </a:t>
            </a:r>
            <a:r>
              <a:rPr lang="en-IE" b="1" dirty="0" err="1"/>
              <a:t>freisin</a:t>
            </a:r>
            <a:r>
              <a:rPr lang="en-IE" b="1" dirty="0"/>
              <a:t>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4</a:t>
            </a:fld>
            <a:endParaRPr lang="en-IE"/>
          </a:p>
        </p:txBody>
      </p:sp>
      <p:pic>
        <p:nvPicPr>
          <p:cNvPr id="3076" name="Picture 4" descr="Teacher with students in agronomy looking at veget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4897088" cy="191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722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02630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Tearmaíocht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3672408" cy="4824536"/>
          </a:xfrm>
        </p:spPr>
        <p:txBody>
          <a:bodyPr>
            <a:normAutofit fontScale="77500" lnSpcReduction="20000"/>
          </a:bodyPr>
          <a:lstStyle/>
          <a:p>
            <a:r>
              <a:rPr lang="en-IE" b="1" dirty="0">
                <a:solidFill>
                  <a:srgbClr val="00B050"/>
                </a:solidFill>
              </a:rPr>
              <a:t>An </a:t>
            </a:r>
            <a:r>
              <a:rPr lang="en-IE" b="1" dirty="0" err="1">
                <a:solidFill>
                  <a:srgbClr val="00B050"/>
                </a:solidFill>
              </a:rPr>
              <a:t>Bithsféar</a:t>
            </a:r>
            <a:r>
              <a:rPr lang="en-IE" b="1" dirty="0">
                <a:solidFill>
                  <a:srgbClr val="00B050"/>
                </a:solidFill>
              </a:rPr>
              <a:t>: </a:t>
            </a:r>
            <a:r>
              <a:rPr lang="en-IE" dirty="0"/>
              <a:t>An </a:t>
            </a:r>
            <a:r>
              <a:rPr lang="en-IE" dirty="0" err="1"/>
              <a:t>chuid</a:t>
            </a:r>
            <a:r>
              <a:rPr lang="en-IE" dirty="0"/>
              <a:t> sin den </a:t>
            </a:r>
            <a:r>
              <a:rPr lang="en-IE" dirty="0" err="1"/>
              <a:t>domhan</a:t>
            </a:r>
            <a:r>
              <a:rPr lang="en-IE" dirty="0"/>
              <a:t> &amp; den </a:t>
            </a:r>
            <a:r>
              <a:rPr lang="en-IE" dirty="0" err="1"/>
              <a:t>atmaisféar</a:t>
            </a:r>
            <a:r>
              <a:rPr lang="en-IE" dirty="0"/>
              <a:t> </a:t>
            </a:r>
            <a:r>
              <a:rPr lang="en-IE" dirty="0" err="1"/>
              <a:t>inar</a:t>
            </a:r>
            <a:r>
              <a:rPr lang="en-IE" dirty="0"/>
              <a:t> </a:t>
            </a:r>
            <a:r>
              <a:rPr lang="en-IE" dirty="0" err="1"/>
              <a:t>féidir</a:t>
            </a:r>
            <a:r>
              <a:rPr lang="en-IE" dirty="0"/>
              <a:t> le </a:t>
            </a:r>
            <a:r>
              <a:rPr lang="en-IE" dirty="0" err="1"/>
              <a:t>rudaí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</a:t>
            </a:r>
            <a:r>
              <a:rPr lang="en-IE" dirty="0" err="1"/>
              <a:t>maireachtáil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     (</a:t>
            </a:r>
            <a:r>
              <a:rPr lang="en-IE" dirty="0">
                <a:solidFill>
                  <a:schemeClr val="tx2"/>
                </a:solidFill>
              </a:rPr>
              <a:t>8 km </a:t>
            </a:r>
            <a:r>
              <a:rPr lang="en-IE" dirty="0" err="1">
                <a:solidFill>
                  <a:schemeClr val="tx2"/>
                </a:solidFill>
              </a:rPr>
              <a:t>síos</a:t>
            </a:r>
            <a:r>
              <a:rPr lang="en-IE" dirty="0">
                <a:solidFill>
                  <a:schemeClr val="tx2"/>
                </a:solidFill>
              </a:rPr>
              <a:t> san </a:t>
            </a:r>
            <a:r>
              <a:rPr lang="en-IE" dirty="0" err="1">
                <a:solidFill>
                  <a:schemeClr val="tx2"/>
                </a:solidFill>
              </a:rPr>
              <a:t>fharraige</a:t>
            </a:r>
            <a:r>
              <a:rPr lang="en-IE" dirty="0">
                <a:solidFill>
                  <a:schemeClr val="tx2"/>
                </a:solidFill>
              </a:rPr>
              <a:t> &amp; 8 km </a:t>
            </a:r>
            <a:r>
              <a:rPr lang="en-IE" dirty="0" err="1">
                <a:solidFill>
                  <a:schemeClr val="tx2"/>
                </a:solidFill>
              </a:rPr>
              <a:t>suas</a:t>
            </a:r>
            <a:r>
              <a:rPr lang="en-IE" dirty="0">
                <a:solidFill>
                  <a:schemeClr val="tx2"/>
                </a:solidFill>
              </a:rPr>
              <a:t> </a:t>
            </a:r>
            <a:r>
              <a:rPr lang="en-IE" dirty="0" err="1">
                <a:solidFill>
                  <a:schemeClr val="tx2"/>
                </a:solidFill>
              </a:rPr>
              <a:t>sa</a:t>
            </a:r>
            <a:r>
              <a:rPr lang="en-IE" dirty="0">
                <a:solidFill>
                  <a:schemeClr val="tx2"/>
                </a:solidFill>
              </a:rPr>
              <a:t> </a:t>
            </a:r>
            <a:r>
              <a:rPr lang="en-IE" dirty="0" err="1">
                <a:solidFill>
                  <a:schemeClr val="tx2"/>
                </a:solidFill>
              </a:rPr>
              <a:t>spéir</a:t>
            </a:r>
            <a:r>
              <a:rPr lang="en-IE" dirty="0"/>
              <a:t>)</a:t>
            </a:r>
            <a:endParaRPr lang="en-IE" b="1" u="sng" dirty="0"/>
          </a:p>
          <a:p>
            <a:pPr marL="0" indent="0">
              <a:buNone/>
            </a:pPr>
            <a:endParaRPr lang="en-IE" dirty="0"/>
          </a:p>
          <a:p>
            <a:r>
              <a:rPr lang="en-IE" b="1" dirty="0">
                <a:solidFill>
                  <a:srgbClr val="00B050"/>
                </a:solidFill>
              </a:rPr>
              <a:t>An </a:t>
            </a:r>
            <a:r>
              <a:rPr lang="en-IE" b="1" dirty="0" err="1">
                <a:solidFill>
                  <a:srgbClr val="00B050"/>
                </a:solidFill>
              </a:rPr>
              <a:t>tÉiceachóras</a:t>
            </a:r>
            <a:r>
              <a:rPr lang="en-IE" b="1" dirty="0"/>
              <a:t>: </a:t>
            </a:r>
            <a:r>
              <a:rPr lang="en-IE" dirty="0" err="1"/>
              <a:t>Pobal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n-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 &amp; an </a:t>
            </a:r>
            <a:r>
              <a:rPr lang="en-IE" dirty="0" err="1"/>
              <a:t>timpeallacht</a:t>
            </a:r>
            <a:r>
              <a:rPr lang="en-IE" dirty="0"/>
              <a:t> </a:t>
            </a:r>
            <a:r>
              <a:rPr lang="en-IE" dirty="0" err="1"/>
              <a:t>ina</a:t>
            </a:r>
            <a:r>
              <a:rPr lang="en-IE" dirty="0"/>
              <a:t> </a:t>
            </a:r>
            <a:r>
              <a:rPr lang="en-IE" dirty="0" err="1"/>
              <a:t>maireann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. m.sh. </a:t>
            </a:r>
            <a:r>
              <a:rPr lang="en-IE" dirty="0" err="1"/>
              <a:t>coill</a:t>
            </a:r>
            <a:r>
              <a:rPr lang="en-IE" dirty="0"/>
              <a:t>, </a:t>
            </a:r>
            <a:r>
              <a:rPr lang="en-IE" dirty="0" err="1"/>
              <a:t>fásach</a:t>
            </a:r>
            <a:r>
              <a:rPr lang="en-IE" dirty="0"/>
              <a:t>, </a:t>
            </a:r>
            <a:r>
              <a:rPr lang="en-IE" dirty="0" err="1"/>
              <a:t>cladach</a:t>
            </a:r>
            <a:r>
              <a:rPr lang="en-IE" dirty="0"/>
              <a:t>, loch. 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5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4283968" y="4365104"/>
            <a:ext cx="4230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>
                <a:solidFill>
                  <a:srgbClr val="FF0000"/>
                </a:solidFill>
              </a:rPr>
              <a:t>Is </a:t>
            </a:r>
            <a:r>
              <a:rPr lang="en-IE" sz="2400" dirty="0" err="1">
                <a:solidFill>
                  <a:srgbClr val="FF0000"/>
                </a:solidFill>
              </a:rPr>
              <a:t>éiceachóras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mór</a:t>
            </a:r>
            <a:r>
              <a:rPr lang="en-IE" sz="2400" dirty="0">
                <a:solidFill>
                  <a:srgbClr val="FF0000"/>
                </a:solidFill>
              </a:rPr>
              <a:t> é an </a:t>
            </a:r>
            <a:r>
              <a:rPr lang="en-IE" sz="2400" dirty="0" err="1">
                <a:solidFill>
                  <a:srgbClr val="FF0000"/>
                </a:solidFill>
              </a:rPr>
              <a:t>domhan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iomlán</a:t>
            </a:r>
            <a:r>
              <a:rPr lang="en-IE" sz="2400" dirty="0">
                <a:solidFill>
                  <a:srgbClr val="FF0000"/>
                </a:solidFill>
              </a:rPr>
              <a:t> mar </a:t>
            </a:r>
            <a:r>
              <a:rPr lang="en-IE" sz="2400" dirty="0" err="1">
                <a:solidFill>
                  <a:srgbClr val="FF0000"/>
                </a:solidFill>
              </a:rPr>
              <a:t>níl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aon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chuid</a:t>
            </a:r>
            <a:r>
              <a:rPr lang="en-IE" sz="2400" dirty="0">
                <a:solidFill>
                  <a:srgbClr val="FF0000"/>
                </a:solidFill>
              </a:rPr>
              <a:t> de </a:t>
            </a:r>
            <a:r>
              <a:rPr lang="en-IE" sz="2400" dirty="0" err="1">
                <a:solidFill>
                  <a:srgbClr val="FF0000"/>
                </a:solidFill>
              </a:rPr>
              <a:t>scoilte</a:t>
            </a:r>
            <a:r>
              <a:rPr lang="en-IE" sz="2400" dirty="0">
                <a:solidFill>
                  <a:srgbClr val="FF0000"/>
                </a:solidFill>
              </a:rPr>
              <a:t> go </a:t>
            </a:r>
            <a:r>
              <a:rPr lang="en-IE" sz="2400" dirty="0" err="1">
                <a:solidFill>
                  <a:srgbClr val="FF0000"/>
                </a:solidFill>
              </a:rPr>
              <a:t>hiomlán</a:t>
            </a:r>
            <a:r>
              <a:rPr lang="en-IE" sz="2400" dirty="0">
                <a:solidFill>
                  <a:srgbClr val="FF0000"/>
                </a:solidFill>
              </a:rPr>
              <a:t> ó </a:t>
            </a:r>
            <a:r>
              <a:rPr lang="en-IE" sz="2400" dirty="0" err="1">
                <a:solidFill>
                  <a:srgbClr val="FF0000"/>
                </a:solidFill>
              </a:rPr>
              <a:t>chuid</a:t>
            </a:r>
            <a:r>
              <a:rPr lang="en-IE" sz="2400" dirty="0">
                <a:solidFill>
                  <a:srgbClr val="FF0000"/>
                </a:solidFill>
              </a:rPr>
              <a:t> </a:t>
            </a:r>
            <a:r>
              <a:rPr lang="en-IE" sz="2400" dirty="0" err="1">
                <a:solidFill>
                  <a:srgbClr val="FF0000"/>
                </a:solidFill>
              </a:rPr>
              <a:t>eile</a:t>
            </a:r>
            <a:r>
              <a:rPr lang="en-IE" sz="2400" dirty="0">
                <a:solidFill>
                  <a:srgbClr val="FF0000"/>
                </a:solidFill>
              </a:rPr>
              <a:t>. </a:t>
            </a:r>
            <a:endParaRPr lang="en-IE" sz="2400" b="1" u="sng" dirty="0">
              <a:solidFill>
                <a:srgbClr val="FF0000"/>
              </a:solidFill>
            </a:endParaRPr>
          </a:p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5644946"/>
            <a:ext cx="453650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Samhlaigh</a:t>
            </a:r>
            <a:r>
              <a:rPr lang="en-IE" dirty="0"/>
              <a:t> an </a:t>
            </a:r>
            <a:r>
              <a:rPr lang="en-IE" dirty="0" err="1"/>
              <a:t>Domhan</a:t>
            </a:r>
            <a:r>
              <a:rPr lang="en-IE" dirty="0"/>
              <a:t> mar </a:t>
            </a:r>
            <a:r>
              <a:rPr lang="en-IE" dirty="0" err="1"/>
              <a:t>úll</a:t>
            </a:r>
            <a:r>
              <a:rPr lang="en-IE" dirty="0"/>
              <a:t>: </a:t>
            </a:r>
            <a:r>
              <a:rPr lang="en-IE" dirty="0" err="1"/>
              <a:t>bheadh</a:t>
            </a:r>
            <a:r>
              <a:rPr lang="en-IE" dirty="0"/>
              <a:t> an </a:t>
            </a:r>
            <a:r>
              <a:rPr lang="en-IE" dirty="0" err="1"/>
              <a:t>bithsféar</a:t>
            </a:r>
            <a:r>
              <a:rPr lang="en-IE" dirty="0"/>
              <a:t> mar </a:t>
            </a:r>
            <a:r>
              <a:rPr lang="en-IE" dirty="0" err="1"/>
              <a:t>phíosa</a:t>
            </a:r>
            <a:r>
              <a:rPr lang="en-IE" dirty="0"/>
              <a:t> </a:t>
            </a:r>
            <a:r>
              <a:rPr lang="en-IE" dirty="0" err="1"/>
              <a:t>tanaí</a:t>
            </a:r>
            <a:r>
              <a:rPr lang="en-IE" dirty="0"/>
              <a:t> den </a:t>
            </a:r>
            <a:r>
              <a:rPr lang="en-IE" dirty="0" err="1"/>
              <a:t>chraiceann</a:t>
            </a:r>
            <a:r>
              <a:rPr lang="en-IE" dirty="0"/>
              <a:t>.</a:t>
            </a:r>
          </a:p>
        </p:txBody>
      </p:sp>
      <p:pic>
        <p:nvPicPr>
          <p:cNvPr id="7" name="Picture 2" descr="earth in the space - Universe background - Euro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962" y="202630"/>
            <a:ext cx="3932483" cy="3924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64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4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>
                <a:solidFill>
                  <a:srgbClr val="7030A0"/>
                </a:solidFill>
              </a:rPr>
              <a:t>2. </a:t>
            </a:r>
            <a:r>
              <a:rPr lang="en-IE" b="1" u="sng" dirty="0" err="1">
                <a:solidFill>
                  <a:srgbClr val="7030A0"/>
                </a:solidFill>
              </a:rPr>
              <a:t>Rudaí</a:t>
            </a:r>
            <a:r>
              <a:rPr lang="en-IE" b="1" u="sng" dirty="0">
                <a:solidFill>
                  <a:srgbClr val="7030A0"/>
                </a:solidFill>
              </a:rPr>
              <a:t> a c</a:t>
            </a:r>
            <a:r>
              <a:rPr lang="ga-IE" b="1" u="sng" dirty="0">
                <a:solidFill>
                  <a:srgbClr val="7030A0"/>
                </a:solidFill>
              </a:rPr>
              <a:t>h</a:t>
            </a:r>
            <a:r>
              <a:rPr lang="en-IE" b="1" u="sng" dirty="0" err="1">
                <a:solidFill>
                  <a:srgbClr val="7030A0"/>
                </a:solidFill>
              </a:rPr>
              <a:t>uireann</a:t>
            </a:r>
            <a:r>
              <a:rPr lang="en-IE" b="1" u="sng" dirty="0">
                <a:solidFill>
                  <a:srgbClr val="7030A0"/>
                </a:solidFill>
              </a:rPr>
              <a:t> </a:t>
            </a:r>
            <a:r>
              <a:rPr lang="en-IE" b="1" u="sng" dirty="0" err="1">
                <a:solidFill>
                  <a:srgbClr val="7030A0"/>
                </a:solidFill>
              </a:rPr>
              <a:t>isteach</a:t>
            </a:r>
            <a:r>
              <a:rPr lang="en-IE" b="1" u="sng" dirty="0">
                <a:solidFill>
                  <a:srgbClr val="7030A0"/>
                </a:solidFill>
              </a:rPr>
              <a:t> </a:t>
            </a:r>
            <a:r>
              <a:rPr lang="en-IE" b="1" u="sng" dirty="0" err="1">
                <a:solidFill>
                  <a:srgbClr val="7030A0"/>
                </a:solidFill>
              </a:rPr>
              <a:t>ar</a:t>
            </a:r>
            <a:r>
              <a:rPr lang="en-IE" b="1" u="sng" dirty="0">
                <a:solidFill>
                  <a:srgbClr val="7030A0"/>
                </a:solidFill>
              </a:rPr>
              <a:t> </a:t>
            </a:r>
            <a:r>
              <a:rPr lang="en-IE" b="1" u="sng" dirty="0" err="1">
                <a:solidFill>
                  <a:srgbClr val="7030A0"/>
                </a:solidFill>
              </a:rPr>
              <a:t>éiceachóras</a:t>
            </a:r>
            <a:endParaRPr lang="en-IE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3816424" cy="499715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ga-IE" b="1" dirty="0">
                <a:solidFill>
                  <a:srgbClr val="FF0000"/>
                </a:solidFill>
              </a:rPr>
              <a:t>Rudaí </a:t>
            </a:r>
            <a:r>
              <a:rPr lang="en-IE" b="1" dirty="0" err="1">
                <a:solidFill>
                  <a:srgbClr val="FF0000"/>
                </a:solidFill>
              </a:rPr>
              <a:t>Bitheach</a:t>
            </a:r>
            <a:r>
              <a:rPr lang="ga-IE" b="1" dirty="0">
                <a:solidFill>
                  <a:srgbClr val="FF0000"/>
                </a:solidFill>
              </a:rPr>
              <a:t>a</a:t>
            </a:r>
            <a:r>
              <a:rPr lang="en-IE" b="1" dirty="0">
                <a:solidFill>
                  <a:srgbClr val="FF0000"/>
                </a:solidFill>
              </a:rPr>
              <a:t> (</a:t>
            </a:r>
            <a:r>
              <a:rPr lang="en-IE" b="1" dirty="0" err="1">
                <a:solidFill>
                  <a:srgbClr val="FF0000"/>
                </a:solidFill>
              </a:rPr>
              <a:t>Beo</a:t>
            </a:r>
            <a:r>
              <a:rPr lang="en-IE" b="1" dirty="0">
                <a:solidFill>
                  <a:srgbClr val="FF0000"/>
                </a:solidFill>
              </a:rPr>
              <a:t>): </a:t>
            </a:r>
            <a:r>
              <a:rPr lang="en-IE" dirty="0" err="1"/>
              <a:t>Tugtar</a:t>
            </a:r>
            <a:r>
              <a:rPr lang="en-IE" dirty="0"/>
              <a:t> an </a:t>
            </a:r>
            <a:r>
              <a:rPr lang="en-IE" dirty="0" err="1"/>
              <a:t>chuid</a:t>
            </a:r>
            <a:r>
              <a:rPr lang="en-IE" dirty="0"/>
              <a:t> b</a:t>
            </a:r>
            <a:r>
              <a:rPr lang="ga-IE" dirty="0"/>
              <a:t>h</a:t>
            </a:r>
            <a:r>
              <a:rPr lang="en-IE" dirty="0" err="1"/>
              <a:t>itheach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b="1" dirty="0" err="1"/>
              <a:t>nithe</a:t>
            </a:r>
            <a:r>
              <a:rPr lang="en-IE" b="1" dirty="0"/>
              <a:t> </a:t>
            </a:r>
            <a:r>
              <a:rPr lang="en-IE" b="1" dirty="0" err="1"/>
              <a:t>beo</a:t>
            </a:r>
            <a:r>
              <a:rPr lang="en-IE" dirty="0"/>
              <a:t> san </a:t>
            </a:r>
            <a:r>
              <a:rPr lang="en-IE" dirty="0" err="1"/>
              <a:t>éiceachóras</a:t>
            </a:r>
            <a:r>
              <a:rPr lang="en-IE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ga-IE" b="1" dirty="0">
                <a:solidFill>
                  <a:srgbClr val="FF0000"/>
                </a:solidFill>
              </a:rPr>
              <a:t>Rudaí </a:t>
            </a:r>
            <a:r>
              <a:rPr lang="en-IE" b="1" dirty="0" err="1">
                <a:solidFill>
                  <a:srgbClr val="FF0000"/>
                </a:solidFill>
              </a:rPr>
              <a:t>Aibitheach</a:t>
            </a:r>
            <a:r>
              <a:rPr lang="ga-IE" b="1" dirty="0">
                <a:solidFill>
                  <a:srgbClr val="FF0000"/>
                </a:solidFill>
              </a:rPr>
              <a:t>a </a:t>
            </a:r>
            <a:r>
              <a:rPr lang="en-IE" b="1" dirty="0">
                <a:solidFill>
                  <a:srgbClr val="FF0000"/>
                </a:solidFill>
              </a:rPr>
              <a:t>(</a:t>
            </a:r>
            <a:r>
              <a:rPr lang="en-IE" b="1" dirty="0" err="1">
                <a:solidFill>
                  <a:srgbClr val="FF0000"/>
                </a:solidFill>
              </a:rPr>
              <a:t>neamhbheo</a:t>
            </a:r>
            <a:r>
              <a:rPr lang="en-IE" b="1" dirty="0">
                <a:solidFill>
                  <a:srgbClr val="FF0000"/>
                </a:solidFill>
              </a:rPr>
              <a:t>): </a:t>
            </a:r>
            <a:r>
              <a:rPr lang="en-IE" dirty="0" err="1"/>
              <a:t>Tugtar</a:t>
            </a:r>
            <a:r>
              <a:rPr lang="en-IE" dirty="0"/>
              <a:t> an </a:t>
            </a:r>
            <a:r>
              <a:rPr lang="en-IE" dirty="0" err="1"/>
              <a:t>chuid</a:t>
            </a:r>
            <a:r>
              <a:rPr lang="en-IE" dirty="0"/>
              <a:t> </a:t>
            </a:r>
            <a:r>
              <a:rPr lang="en-IE" dirty="0" err="1"/>
              <a:t>aibitheach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nithe</a:t>
            </a:r>
            <a:r>
              <a:rPr lang="en-IE" dirty="0"/>
              <a:t> </a:t>
            </a:r>
            <a:r>
              <a:rPr lang="en-IE" b="1" dirty="0" err="1"/>
              <a:t>neamhbheo</a:t>
            </a:r>
            <a:r>
              <a:rPr lang="en-IE" b="1" dirty="0"/>
              <a:t> </a:t>
            </a:r>
            <a:r>
              <a:rPr lang="en-IE" dirty="0"/>
              <a:t>san </a:t>
            </a:r>
            <a:r>
              <a:rPr lang="en-IE" dirty="0" err="1"/>
              <a:t>éiceachóras</a:t>
            </a:r>
            <a:r>
              <a:rPr lang="en-IE" dirty="0"/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6</a:t>
            </a:fld>
            <a:endParaRPr lang="en-IE"/>
          </a:p>
        </p:txBody>
      </p:sp>
      <p:pic>
        <p:nvPicPr>
          <p:cNvPr id="5122" name="Picture 2" descr="Hand pressing virtual weather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1772816"/>
            <a:ext cx="4762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977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>
                <a:solidFill>
                  <a:srgbClr val="7030A0"/>
                </a:solidFill>
              </a:rPr>
              <a:t>(a) </a:t>
            </a:r>
            <a:r>
              <a:rPr lang="en-IE" b="1" dirty="0">
                <a:solidFill>
                  <a:srgbClr val="7030A0"/>
                </a:solidFill>
              </a:rPr>
              <a:t>Tosca </a:t>
            </a:r>
            <a:r>
              <a:rPr lang="en-IE" b="1" dirty="0" err="1">
                <a:solidFill>
                  <a:srgbClr val="FF0000"/>
                </a:solidFill>
              </a:rPr>
              <a:t>B</a:t>
            </a:r>
            <a:r>
              <a:rPr lang="en-IE" b="1" dirty="0" err="1">
                <a:solidFill>
                  <a:srgbClr val="7030A0"/>
                </a:solidFill>
              </a:rPr>
              <a:t>itheacha</a:t>
            </a:r>
            <a:r>
              <a:rPr lang="en-IE" b="1" dirty="0">
                <a:solidFill>
                  <a:srgbClr val="7030A0"/>
                </a:solidFill>
              </a:rPr>
              <a:t> (</a:t>
            </a:r>
            <a:r>
              <a:rPr lang="en-IE" b="1" dirty="0" err="1">
                <a:solidFill>
                  <a:srgbClr val="FF0000"/>
                </a:solidFill>
              </a:rPr>
              <a:t>B</a:t>
            </a:r>
            <a:r>
              <a:rPr lang="en-IE" b="1" dirty="0" err="1">
                <a:solidFill>
                  <a:srgbClr val="7030A0"/>
                </a:solidFill>
              </a:rPr>
              <a:t>eo</a:t>
            </a:r>
            <a:r>
              <a:rPr lang="en-IE" b="1" dirty="0">
                <a:solidFill>
                  <a:srgbClr val="7030A0"/>
                </a:solidFill>
              </a:rPr>
              <a:t>)</a:t>
            </a:r>
            <a:r>
              <a:rPr lang="en-IE" b="1" u="sng" dirty="0"/>
              <a:t/>
            </a:r>
            <a:br>
              <a:rPr lang="en-IE" b="1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760640"/>
          </a:xfrm>
        </p:spPr>
        <p:txBody>
          <a:bodyPr>
            <a:normAutofit fontScale="92500" lnSpcReduction="20000"/>
          </a:bodyPr>
          <a:lstStyle/>
          <a:p>
            <a:r>
              <a:rPr lang="en-IE" b="1" dirty="0"/>
              <a:t>Bia – </a:t>
            </a:r>
            <a:r>
              <a:rPr lang="en-IE" dirty="0" err="1"/>
              <a:t>nuair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b="1" dirty="0"/>
              <a:t> </a:t>
            </a:r>
            <a:r>
              <a:rPr lang="en-IE" dirty="0"/>
              <a:t>an-</a:t>
            </a:r>
            <a:r>
              <a:rPr lang="en-IE" dirty="0" err="1"/>
              <a:t>chuid</a:t>
            </a:r>
            <a:r>
              <a:rPr lang="en-IE" dirty="0"/>
              <a:t> </a:t>
            </a:r>
            <a:r>
              <a:rPr lang="en-IE" dirty="0" err="1"/>
              <a:t>bia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fáil</a:t>
            </a:r>
            <a:r>
              <a:rPr lang="en-IE" dirty="0"/>
              <a:t>, is </a:t>
            </a:r>
            <a:r>
              <a:rPr lang="en-IE" dirty="0" err="1"/>
              <a:t>féidir</a:t>
            </a:r>
            <a:r>
              <a:rPr lang="en-IE" dirty="0"/>
              <a:t> le </a:t>
            </a:r>
            <a:r>
              <a:rPr lang="en-IE" dirty="0" err="1"/>
              <a:t>níos</a:t>
            </a:r>
            <a:r>
              <a:rPr lang="en-IE" dirty="0"/>
              <a:t> </a:t>
            </a:r>
            <a:r>
              <a:rPr lang="en-IE" dirty="0" err="1"/>
              <a:t>mó</a:t>
            </a:r>
            <a:r>
              <a:rPr lang="en-IE" dirty="0"/>
              <a:t> </a:t>
            </a:r>
            <a:r>
              <a:rPr lang="en-IE" dirty="0" err="1"/>
              <a:t>orgánach</a:t>
            </a:r>
            <a:r>
              <a:rPr lang="en-IE" dirty="0"/>
              <a:t> </a:t>
            </a:r>
            <a:r>
              <a:rPr lang="en-IE" dirty="0" err="1"/>
              <a:t>maireachtáil</a:t>
            </a:r>
            <a:r>
              <a:rPr lang="en-IE" dirty="0"/>
              <a:t>.</a:t>
            </a:r>
            <a:endParaRPr lang="en-IE" b="1" u="sng" dirty="0"/>
          </a:p>
          <a:p>
            <a:r>
              <a:rPr lang="en-IE" b="1" dirty="0" err="1"/>
              <a:t>Iomaíocht</a:t>
            </a:r>
            <a:r>
              <a:rPr lang="en-IE" b="1" dirty="0"/>
              <a:t> –</a:t>
            </a:r>
            <a:r>
              <a:rPr lang="en-IE" dirty="0"/>
              <a:t> </a:t>
            </a:r>
            <a:r>
              <a:rPr lang="en-IE" dirty="0" err="1"/>
              <a:t>idir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horgánaigh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(</a:t>
            </a:r>
            <a:r>
              <a:rPr lang="en-IE" dirty="0" err="1"/>
              <a:t>plandaí</a:t>
            </a:r>
            <a:r>
              <a:rPr lang="en-IE" dirty="0"/>
              <a:t> &amp; </a:t>
            </a:r>
            <a:r>
              <a:rPr lang="en-IE" dirty="0" err="1"/>
              <a:t>ainmhithe</a:t>
            </a:r>
            <a:r>
              <a:rPr lang="en-IE" dirty="0"/>
              <a:t>) </a:t>
            </a:r>
            <a:r>
              <a:rPr lang="en-IE" dirty="0" err="1"/>
              <a:t>d’acmhainní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 </a:t>
            </a:r>
            <a:r>
              <a:rPr lang="en-IE" dirty="0" err="1"/>
              <a:t>éagsúla</a:t>
            </a:r>
            <a:r>
              <a:rPr lang="en-IE" dirty="0"/>
              <a:t>.</a:t>
            </a:r>
            <a:endParaRPr lang="en-IE" b="1" u="sng" dirty="0"/>
          </a:p>
          <a:p>
            <a:r>
              <a:rPr lang="en-IE" b="1" dirty="0" err="1"/>
              <a:t>Creachóireacht</a:t>
            </a:r>
            <a:r>
              <a:rPr lang="en-IE" b="1" dirty="0"/>
              <a:t>- </a:t>
            </a:r>
            <a:r>
              <a:rPr lang="en-IE" dirty="0" err="1"/>
              <a:t>laghdaíonn</a:t>
            </a:r>
            <a:r>
              <a:rPr lang="en-IE" dirty="0"/>
              <a:t> </a:t>
            </a:r>
            <a:r>
              <a:rPr lang="en-IE" dirty="0" err="1"/>
              <a:t>creachadóirí</a:t>
            </a:r>
            <a:r>
              <a:rPr lang="en-IE" dirty="0"/>
              <a:t> </a:t>
            </a:r>
            <a:r>
              <a:rPr lang="en-IE" dirty="0" err="1"/>
              <a:t>líon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gcreach</a:t>
            </a:r>
            <a:r>
              <a:rPr lang="en-IE" dirty="0"/>
              <a:t> </a:t>
            </a:r>
            <a:r>
              <a:rPr lang="en-IE" dirty="0" err="1"/>
              <a:t>atá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en-IE" dirty="0"/>
              <a:t> </a:t>
            </a:r>
            <a:r>
              <a:rPr lang="en-IE" dirty="0" err="1" smtClean="0"/>
              <a:t>bpobal</a:t>
            </a:r>
            <a:r>
              <a:rPr lang="ga-IE" dirty="0" smtClean="0"/>
              <a:t>.</a:t>
            </a:r>
            <a:endParaRPr lang="en-IE" b="1" u="sng" dirty="0"/>
          </a:p>
          <a:p>
            <a:r>
              <a:rPr lang="en-IE" b="1" dirty="0" err="1"/>
              <a:t>Seadánachas</a:t>
            </a:r>
            <a:r>
              <a:rPr lang="en-IE" b="1" dirty="0"/>
              <a:t> -</a:t>
            </a:r>
            <a:r>
              <a:rPr lang="en-IE" dirty="0"/>
              <a:t>  </a:t>
            </a:r>
            <a:r>
              <a:rPr lang="en-IE" dirty="0" err="1"/>
              <a:t>Laghdaíonn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sheadánacha</a:t>
            </a:r>
            <a:r>
              <a:rPr lang="en-IE" dirty="0"/>
              <a:t> </a:t>
            </a:r>
            <a:r>
              <a:rPr lang="en-IE" dirty="0" err="1"/>
              <a:t>cumhacht</a:t>
            </a:r>
            <a:r>
              <a:rPr lang="en-IE" dirty="0"/>
              <a:t> an </a:t>
            </a:r>
            <a:r>
              <a:rPr lang="en-IE" dirty="0" err="1"/>
              <a:t>óstaigh</a:t>
            </a:r>
            <a:r>
              <a:rPr lang="en-IE" dirty="0"/>
              <a:t> &amp; </a:t>
            </a:r>
            <a:r>
              <a:rPr lang="en-IE" dirty="0" err="1"/>
              <a:t>faigheann</a:t>
            </a:r>
            <a:r>
              <a:rPr lang="en-IE" dirty="0"/>
              <a:t> </a:t>
            </a:r>
            <a:r>
              <a:rPr lang="en-IE" dirty="0" err="1"/>
              <a:t>cuid</a:t>
            </a:r>
            <a:r>
              <a:rPr lang="en-IE" dirty="0"/>
              <a:t> </a:t>
            </a:r>
            <a:r>
              <a:rPr lang="en-IE" dirty="0" err="1"/>
              <a:t>díobh</a:t>
            </a:r>
            <a:r>
              <a:rPr lang="en-IE" dirty="0"/>
              <a:t> </a:t>
            </a:r>
            <a:r>
              <a:rPr lang="en-IE" dirty="0" err="1"/>
              <a:t>bás</a:t>
            </a:r>
            <a:r>
              <a:rPr lang="en-IE" dirty="0"/>
              <a:t> </a:t>
            </a:r>
            <a:r>
              <a:rPr lang="en-IE" dirty="0" err="1"/>
              <a:t>dá</a:t>
            </a:r>
            <a:r>
              <a:rPr lang="en-IE" dirty="0"/>
              <a:t> </a:t>
            </a:r>
            <a:r>
              <a:rPr lang="en-IE" dirty="0" err="1"/>
              <a:t>bharr</a:t>
            </a:r>
            <a:r>
              <a:rPr lang="en-IE" dirty="0"/>
              <a:t>.</a:t>
            </a:r>
            <a:endParaRPr lang="en-IE" b="1" u="sng" dirty="0"/>
          </a:p>
          <a:p>
            <a:r>
              <a:rPr lang="en-IE" b="1" dirty="0" err="1"/>
              <a:t>Daoine</a:t>
            </a:r>
            <a:r>
              <a:rPr lang="en-IE" b="1" dirty="0"/>
              <a:t> –</a:t>
            </a:r>
            <a:r>
              <a:rPr lang="en-IE" dirty="0"/>
              <a:t> </a:t>
            </a:r>
            <a:r>
              <a:rPr lang="en-IE" dirty="0" err="1"/>
              <a:t>tá</a:t>
            </a:r>
            <a:r>
              <a:rPr lang="en-IE" dirty="0"/>
              <a:t> </a:t>
            </a:r>
            <a:r>
              <a:rPr lang="en-IE" dirty="0" err="1"/>
              <a:t>éifeacht</a:t>
            </a:r>
            <a:r>
              <a:rPr lang="en-IE" dirty="0"/>
              <a:t> </a:t>
            </a:r>
            <a:r>
              <a:rPr lang="en-IE" dirty="0" err="1"/>
              <a:t>ollmhór</a:t>
            </a:r>
            <a:r>
              <a:rPr lang="en-IE" dirty="0"/>
              <a:t>, </a:t>
            </a:r>
            <a:r>
              <a:rPr lang="en-IE" dirty="0" err="1"/>
              <a:t>idir</a:t>
            </a:r>
            <a:r>
              <a:rPr lang="en-IE" dirty="0"/>
              <a:t> </a:t>
            </a:r>
            <a:r>
              <a:rPr lang="en-IE" dirty="0" err="1"/>
              <a:t>dheimhneach</a:t>
            </a:r>
            <a:r>
              <a:rPr lang="en-IE" dirty="0"/>
              <a:t> </a:t>
            </a:r>
            <a:r>
              <a:rPr lang="en-IE" dirty="0" err="1"/>
              <a:t>agus</a:t>
            </a:r>
            <a:r>
              <a:rPr lang="en-IE" dirty="0"/>
              <a:t> </a:t>
            </a:r>
            <a:r>
              <a:rPr lang="en-IE" dirty="0" err="1"/>
              <a:t>dhiúltach</a:t>
            </a:r>
            <a:r>
              <a:rPr lang="en-IE" dirty="0"/>
              <a:t>, ag </a:t>
            </a:r>
            <a:r>
              <a:rPr lang="en-IE" dirty="0" err="1"/>
              <a:t>daoine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orgánaigh</a:t>
            </a:r>
            <a:r>
              <a:rPr lang="en-IE" dirty="0"/>
              <a:t> </a:t>
            </a:r>
            <a:r>
              <a:rPr lang="en-IE" dirty="0" err="1"/>
              <a:t>eile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</a:t>
            </a:r>
            <a:r>
              <a:rPr lang="en-IE" dirty="0" err="1"/>
              <a:t>timpeallacht</a:t>
            </a:r>
            <a:r>
              <a:rPr lang="en-IE" dirty="0"/>
              <a:t>.</a:t>
            </a:r>
            <a:endParaRPr lang="en-IE" b="1" u="sng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7</a:t>
            </a:fld>
            <a:endParaRPr lang="en-IE"/>
          </a:p>
        </p:txBody>
      </p:sp>
      <p:pic>
        <p:nvPicPr>
          <p:cNvPr id="6146" name="Picture 2" descr="Young red deer figh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7638"/>
            <a:ext cx="2652056" cy="176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9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9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9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9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9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9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9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9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9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9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9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9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b="1" dirty="0">
                <a:solidFill>
                  <a:srgbClr val="7030A0"/>
                </a:solidFill>
              </a:rPr>
              <a:t>(b) Tosca </a:t>
            </a:r>
            <a:r>
              <a:rPr lang="en-IE" b="1" dirty="0" err="1">
                <a:solidFill>
                  <a:srgbClr val="7030A0"/>
                </a:solidFill>
              </a:rPr>
              <a:t>Aibitheacha</a:t>
            </a:r>
            <a:r>
              <a:rPr lang="en-IE" b="1" dirty="0">
                <a:solidFill>
                  <a:srgbClr val="7030A0"/>
                </a:solidFill>
              </a:rPr>
              <a:t> (</a:t>
            </a:r>
            <a:r>
              <a:rPr lang="en-IE" b="1" dirty="0" err="1">
                <a:solidFill>
                  <a:srgbClr val="FF0000"/>
                </a:solidFill>
              </a:rPr>
              <a:t>neamhbheo</a:t>
            </a:r>
            <a:r>
              <a:rPr lang="en-IE" b="1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445624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IE" dirty="0"/>
              <a:t>Is </a:t>
            </a:r>
            <a:r>
              <a:rPr lang="en-IE" dirty="0" err="1"/>
              <a:t>féidir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tosca</a:t>
            </a:r>
            <a:r>
              <a:rPr lang="en-IE" dirty="0"/>
              <a:t> </a:t>
            </a:r>
            <a:r>
              <a:rPr lang="en-IE" dirty="0" err="1"/>
              <a:t>timpeallachta</a:t>
            </a:r>
            <a:r>
              <a:rPr lang="en-IE" dirty="0"/>
              <a:t> a </a:t>
            </a:r>
            <a:r>
              <a:rPr lang="en-IE" dirty="0" err="1"/>
              <a:t>roinnt</a:t>
            </a:r>
            <a:r>
              <a:rPr lang="en-IE" dirty="0"/>
              <a:t> mar </a:t>
            </a:r>
            <a:r>
              <a:rPr lang="en-IE" dirty="0" err="1"/>
              <a:t>seo</a:t>
            </a:r>
            <a:r>
              <a:rPr lang="en-IE" dirty="0"/>
              <a:t>:</a:t>
            </a:r>
          </a:p>
          <a:p>
            <a:pPr marL="0" indent="0">
              <a:buNone/>
            </a:pPr>
            <a:endParaRPr lang="en-IE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en-IE" sz="3800" b="1" dirty="0">
                <a:solidFill>
                  <a:schemeClr val="accent3">
                    <a:lumMod val="50000"/>
                  </a:schemeClr>
                </a:solidFill>
              </a:rPr>
              <a:t>1.  Tosca </a:t>
            </a:r>
            <a:r>
              <a:rPr lang="en-IE" sz="3800" b="1" dirty="0" err="1">
                <a:solidFill>
                  <a:schemeClr val="accent3">
                    <a:lumMod val="50000"/>
                  </a:schemeClr>
                </a:solidFill>
              </a:rPr>
              <a:t>Aeráide</a:t>
            </a:r>
            <a:r>
              <a:rPr lang="en-IE" sz="3800" b="1" dirty="0">
                <a:solidFill>
                  <a:schemeClr val="accent3">
                    <a:lumMod val="50000"/>
                  </a:schemeClr>
                </a:solidFill>
              </a:rPr>
              <a:t> - </a:t>
            </a:r>
            <a:r>
              <a:rPr lang="en-IE" dirty="0" err="1"/>
              <a:t>solas</a:t>
            </a:r>
            <a:r>
              <a:rPr lang="en-IE" dirty="0"/>
              <a:t>, </a:t>
            </a:r>
            <a:r>
              <a:rPr lang="en-IE" dirty="0" err="1"/>
              <a:t>teocht</a:t>
            </a:r>
            <a:r>
              <a:rPr lang="en-IE" dirty="0"/>
              <a:t>, </a:t>
            </a:r>
            <a:r>
              <a:rPr lang="en-IE" dirty="0" err="1"/>
              <a:t>gaoth</a:t>
            </a:r>
            <a:r>
              <a:rPr lang="en-IE" dirty="0"/>
              <a:t>, </a:t>
            </a:r>
            <a:r>
              <a:rPr lang="en-IE" dirty="0" err="1"/>
              <a:t>taise</a:t>
            </a:r>
            <a:r>
              <a:rPr lang="en-IE" dirty="0"/>
              <a:t>, </a:t>
            </a:r>
            <a:r>
              <a:rPr lang="en-IE" dirty="0" err="1"/>
              <a:t>déine</a:t>
            </a:r>
            <a:r>
              <a:rPr lang="en-IE" dirty="0"/>
              <a:t> </a:t>
            </a:r>
            <a:r>
              <a:rPr lang="en-IE" dirty="0" err="1"/>
              <a:t>solais</a:t>
            </a:r>
            <a:r>
              <a:rPr lang="en-IE" dirty="0"/>
              <a:t>, fad an </a:t>
            </a:r>
            <a:r>
              <a:rPr lang="en-IE" dirty="0" err="1"/>
              <a:t>lae</a:t>
            </a:r>
            <a:r>
              <a:rPr lang="en-IE" dirty="0"/>
              <a:t>, </a:t>
            </a:r>
            <a:r>
              <a:rPr lang="en-IE" dirty="0" err="1"/>
              <a:t>titim</a:t>
            </a:r>
            <a:r>
              <a:rPr lang="en-IE" dirty="0"/>
              <a:t> </a:t>
            </a:r>
            <a:r>
              <a:rPr lang="en-IE" dirty="0" err="1"/>
              <a:t>báistí</a:t>
            </a:r>
            <a:r>
              <a:rPr lang="en-IE" dirty="0"/>
              <a:t> &amp;</a:t>
            </a:r>
            <a:r>
              <a:rPr lang="en-IE" dirty="0" err="1"/>
              <a:t>rl</a:t>
            </a:r>
            <a:r>
              <a:rPr lang="en-IE" dirty="0"/>
              <a:t>.</a:t>
            </a:r>
          </a:p>
          <a:p>
            <a:pPr marL="0" indent="0">
              <a:buNone/>
            </a:pPr>
            <a:endParaRPr lang="en-IE" dirty="0"/>
          </a:p>
          <a:p>
            <a:pPr marL="0" lvl="0" indent="0">
              <a:buNone/>
            </a:pPr>
            <a:r>
              <a:rPr lang="en-IE" sz="3800" b="1" dirty="0">
                <a:solidFill>
                  <a:schemeClr val="accent3">
                    <a:lumMod val="50000"/>
                  </a:schemeClr>
                </a:solidFill>
              </a:rPr>
              <a:t>2.   Tosca </a:t>
            </a:r>
            <a:r>
              <a:rPr lang="en-IE" sz="3800" b="1" dirty="0" err="1">
                <a:solidFill>
                  <a:schemeClr val="accent3">
                    <a:lumMod val="50000"/>
                  </a:schemeClr>
                </a:solidFill>
              </a:rPr>
              <a:t>Éidifeacha</a:t>
            </a:r>
            <a:r>
              <a:rPr lang="en-IE" sz="3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IE" dirty="0"/>
              <a:t>(</a:t>
            </a:r>
            <a:r>
              <a:rPr lang="en-IE" dirty="0" err="1"/>
              <a:t>ithreach</a:t>
            </a:r>
            <a:r>
              <a:rPr lang="en-IE" dirty="0"/>
              <a:t>) - pH, </a:t>
            </a:r>
            <a:r>
              <a:rPr lang="en-IE" dirty="0" err="1"/>
              <a:t>ocsaigin</a:t>
            </a:r>
            <a:r>
              <a:rPr lang="en-IE" dirty="0"/>
              <a:t>, </a:t>
            </a:r>
            <a:r>
              <a:rPr lang="en-IE" dirty="0" err="1"/>
              <a:t>uisce</a:t>
            </a:r>
            <a:r>
              <a:rPr lang="en-IE" dirty="0"/>
              <a:t>, </a:t>
            </a:r>
            <a:r>
              <a:rPr lang="en-IE" dirty="0" err="1"/>
              <a:t>draenáil</a:t>
            </a:r>
            <a:r>
              <a:rPr lang="en-IE" dirty="0"/>
              <a:t>, </a:t>
            </a:r>
            <a:r>
              <a:rPr lang="en-IE" dirty="0" err="1"/>
              <a:t>leibhéal</a:t>
            </a:r>
            <a:r>
              <a:rPr lang="en-IE" dirty="0"/>
              <a:t> </a:t>
            </a:r>
            <a:r>
              <a:rPr lang="en-IE" dirty="0" err="1"/>
              <a:t>mianraí</a:t>
            </a:r>
            <a:r>
              <a:rPr lang="en-IE" dirty="0"/>
              <a:t>...</a:t>
            </a:r>
          </a:p>
          <a:p>
            <a:pPr marL="0" indent="0">
              <a:buNone/>
            </a:pPr>
            <a:endParaRPr lang="en-IE" dirty="0"/>
          </a:p>
          <a:p>
            <a:pPr marL="742950" indent="-742950">
              <a:buAutoNum type="arabicPeriod" startAt="3"/>
            </a:pPr>
            <a:r>
              <a:rPr lang="en-IE" sz="3800" b="1" dirty="0">
                <a:solidFill>
                  <a:schemeClr val="accent3">
                    <a:lumMod val="50000"/>
                  </a:schemeClr>
                </a:solidFill>
              </a:rPr>
              <a:t>Tosca </a:t>
            </a:r>
            <a:r>
              <a:rPr lang="en-IE" sz="3800" b="1" dirty="0" err="1">
                <a:solidFill>
                  <a:schemeClr val="accent3">
                    <a:lumMod val="50000"/>
                  </a:schemeClr>
                </a:solidFill>
              </a:rPr>
              <a:t>Uisce</a:t>
            </a:r>
            <a:r>
              <a:rPr lang="en-IE" sz="38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IE" sz="3800" dirty="0">
                <a:solidFill>
                  <a:schemeClr val="accent3">
                    <a:lumMod val="50000"/>
                  </a:schemeClr>
                </a:solidFill>
              </a:rPr>
              <a:t>- </a:t>
            </a:r>
            <a:r>
              <a:rPr lang="en-IE" dirty="0" err="1"/>
              <a:t>sruthanna</a:t>
            </a:r>
            <a:r>
              <a:rPr lang="en-IE" dirty="0"/>
              <a:t>, </a:t>
            </a:r>
          </a:p>
          <a:p>
            <a:pPr marL="0" indent="0">
              <a:buNone/>
            </a:pPr>
            <a:r>
              <a:rPr lang="en-IE" dirty="0" err="1"/>
              <a:t>tonnta</a:t>
            </a:r>
            <a:r>
              <a:rPr lang="en-IE" dirty="0"/>
              <a:t>, </a:t>
            </a:r>
            <a:r>
              <a:rPr lang="en-IE" dirty="0" err="1"/>
              <a:t>doimhneacht</a:t>
            </a:r>
            <a:r>
              <a:rPr lang="en-IE" dirty="0"/>
              <a:t>, </a:t>
            </a:r>
            <a:r>
              <a:rPr lang="en-IE" dirty="0" err="1"/>
              <a:t>solas</a:t>
            </a:r>
            <a:r>
              <a:rPr lang="en-IE" dirty="0"/>
              <a:t>, </a:t>
            </a:r>
          </a:p>
          <a:p>
            <a:pPr marL="0" indent="0">
              <a:buNone/>
            </a:pPr>
            <a:r>
              <a:rPr lang="en-IE" dirty="0" err="1"/>
              <a:t>salandacht</a:t>
            </a:r>
            <a:r>
              <a:rPr lang="en-IE" dirty="0"/>
              <a:t>.</a:t>
            </a:r>
            <a:endParaRPr lang="en-IE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8</a:t>
            </a:fld>
            <a:endParaRPr lang="en-IE"/>
          </a:p>
        </p:txBody>
      </p:sp>
      <p:pic>
        <p:nvPicPr>
          <p:cNvPr id="7170" name="Picture 2" descr="breaking wav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311725" cy="221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265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4088" y="548680"/>
            <a:ext cx="3491880" cy="5577483"/>
          </a:xfrm>
        </p:spPr>
        <p:txBody>
          <a:bodyPr/>
          <a:lstStyle/>
          <a:p>
            <a:pPr marL="0" indent="0">
              <a:buNone/>
            </a:pPr>
            <a:r>
              <a:rPr lang="en-IE" sz="3600" b="1" dirty="0">
                <a:solidFill>
                  <a:srgbClr val="FF0000"/>
                </a:solidFill>
              </a:rPr>
              <a:t>Tosca </a:t>
            </a:r>
            <a:r>
              <a:rPr lang="en-IE" sz="3600" b="1" dirty="0" err="1">
                <a:solidFill>
                  <a:srgbClr val="FF0000"/>
                </a:solidFill>
              </a:rPr>
              <a:t>Éidifeacha</a:t>
            </a:r>
            <a:r>
              <a:rPr lang="en-IE" sz="3600" b="1" dirty="0">
                <a:solidFill>
                  <a:srgbClr val="FF0000"/>
                </a:solidFill>
              </a:rPr>
              <a:t> </a:t>
            </a:r>
            <a:r>
              <a:rPr lang="en-IE" sz="3600" b="1" dirty="0">
                <a:solidFill>
                  <a:srgbClr val="0070C0"/>
                </a:solidFill>
              </a:rPr>
              <a:t>(an </a:t>
            </a:r>
            <a:r>
              <a:rPr lang="en-IE" sz="3600" b="1" dirty="0" err="1">
                <a:solidFill>
                  <a:srgbClr val="0070C0"/>
                </a:solidFill>
              </a:rPr>
              <a:t>ithir</a:t>
            </a:r>
            <a:r>
              <a:rPr lang="en-IE" sz="3600" b="1" dirty="0">
                <a:solidFill>
                  <a:srgbClr val="0070C0"/>
                </a:solidFill>
              </a:rPr>
              <a:t>/</a:t>
            </a:r>
            <a:r>
              <a:rPr lang="en-IE" sz="3600" b="1" dirty="0" err="1">
                <a:solidFill>
                  <a:srgbClr val="0070C0"/>
                </a:solidFill>
              </a:rPr>
              <a:t>tosca</a:t>
            </a:r>
            <a:r>
              <a:rPr lang="en-IE" sz="3600" b="1" dirty="0">
                <a:solidFill>
                  <a:srgbClr val="0070C0"/>
                </a:solidFill>
              </a:rPr>
              <a:t> </a:t>
            </a:r>
            <a:r>
              <a:rPr lang="ga-IE" sz="3600" b="1" dirty="0" smtClean="0">
                <a:solidFill>
                  <a:srgbClr val="0070C0"/>
                </a:solidFill>
              </a:rPr>
              <a:t>ba h</a:t>
            </a:r>
            <a:r>
              <a:rPr lang="en-IE" sz="3600" b="1" dirty="0" err="1" smtClean="0">
                <a:solidFill>
                  <a:srgbClr val="0070C0"/>
                </a:solidFill>
              </a:rPr>
              <a:t>ithreach</a:t>
            </a:r>
            <a:r>
              <a:rPr lang="en-IE" sz="3600" b="1" dirty="0">
                <a:solidFill>
                  <a:srgbClr val="0070C0"/>
                </a:solidFill>
              </a:rPr>
              <a:t>) 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/>
              <a:t>* </a:t>
            </a:r>
            <a:r>
              <a:rPr lang="en-IE" dirty="0" err="1"/>
              <a:t>Braitheann</a:t>
            </a:r>
            <a:r>
              <a:rPr lang="en-IE" dirty="0"/>
              <a:t> an </a:t>
            </a:r>
            <a:r>
              <a:rPr lang="en-IE" dirty="0" err="1"/>
              <a:t>cinéal</a:t>
            </a:r>
            <a:r>
              <a:rPr lang="en-IE" dirty="0"/>
              <a:t> </a:t>
            </a:r>
            <a:r>
              <a:rPr lang="en-IE" dirty="0" err="1"/>
              <a:t>planda</a:t>
            </a:r>
            <a:r>
              <a:rPr lang="en-IE" dirty="0"/>
              <a:t> a </a:t>
            </a:r>
            <a:r>
              <a:rPr lang="en-IE" dirty="0" err="1"/>
              <a:t>fhásann</a:t>
            </a:r>
            <a:r>
              <a:rPr lang="en-IE" dirty="0"/>
              <a:t> in </a:t>
            </a:r>
            <a:r>
              <a:rPr lang="en-IE" dirty="0" err="1"/>
              <a:t>áit</a:t>
            </a:r>
            <a:r>
              <a:rPr lang="en-IE" dirty="0"/>
              <a:t> </a:t>
            </a:r>
            <a:r>
              <a:rPr lang="en-IE" b="1" dirty="0" err="1">
                <a:solidFill>
                  <a:srgbClr val="0070C0"/>
                </a:solidFill>
              </a:rPr>
              <a:t>ar</a:t>
            </a:r>
            <a:r>
              <a:rPr lang="en-IE" b="1" dirty="0">
                <a:solidFill>
                  <a:srgbClr val="0070C0"/>
                </a:solidFill>
              </a:rPr>
              <a:t> an </a:t>
            </a:r>
            <a:r>
              <a:rPr lang="en-IE" b="1" dirty="0" err="1">
                <a:solidFill>
                  <a:srgbClr val="0070C0"/>
                </a:solidFill>
              </a:rPr>
              <a:t>ithir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atá</a:t>
            </a:r>
            <a:r>
              <a:rPr lang="en-IE" b="1" dirty="0">
                <a:solidFill>
                  <a:srgbClr val="0070C0"/>
                </a:solidFill>
              </a:rPr>
              <a:t> san </a:t>
            </a:r>
            <a:r>
              <a:rPr lang="en-IE" b="1" dirty="0" err="1">
                <a:solidFill>
                  <a:srgbClr val="0070C0"/>
                </a:solidFill>
              </a:rPr>
              <a:t>áit</a:t>
            </a:r>
            <a:r>
              <a:rPr lang="en-IE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8AE7D-6894-47A3-9202-885E37A4BF3E}" type="slidenum">
              <a:rPr lang="en-IE" smtClean="0"/>
              <a:pPr/>
              <a:t>9</a:t>
            </a:fld>
            <a:endParaRPr lang="en-IE"/>
          </a:p>
        </p:txBody>
      </p:sp>
      <p:pic>
        <p:nvPicPr>
          <p:cNvPr id="2" name="Picture 2" descr="Lettuce Varie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155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2067</Words>
  <Application>Microsoft Office PowerPoint</Application>
  <PresentationFormat>On-screen Show (4:3)</PresentationFormat>
  <Paragraphs>280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Wingdings</vt:lpstr>
      <vt:lpstr>Office Theme</vt:lpstr>
      <vt:lpstr>Cb. 4,5,6        An Éiceolaíocht</vt:lpstr>
      <vt:lpstr>Cb. 4    An Éiceolaíocht</vt:lpstr>
      <vt:lpstr>Bunús  na  hÉiceolaíochta </vt:lpstr>
      <vt:lpstr>1.Éiceolaíocht</vt:lpstr>
      <vt:lpstr>Tearmaíocht:</vt:lpstr>
      <vt:lpstr>2. Rudaí a chuireann isteach ar éiceachóras</vt:lpstr>
      <vt:lpstr>(a) Tosca Bitheacha (Beo) </vt:lpstr>
      <vt:lpstr>(b) Tosca Aibitheacha (neamhbheo)</vt:lpstr>
      <vt:lpstr>PowerPoint Presentation</vt:lpstr>
      <vt:lpstr>3.Sreabhadh fuinnimh san Éiceachóras </vt:lpstr>
      <vt:lpstr>PowerPoint Presentation</vt:lpstr>
      <vt:lpstr>4. Biashlabhraí </vt:lpstr>
      <vt:lpstr>Biashlabhra 2</vt:lpstr>
      <vt:lpstr>PowerPoint Presentation</vt:lpstr>
      <vt:lpstr>5. Bia-eangacha </vt:lpstr>
      <vt:lpstr>Obair: Tarraing bia-eangach</vt:lpstr>
      <vt:lpstr>  6. Leibhéil Thrófacha  </vt:lpstr>
      <vt:lpstr>7. Pirimidí</vt:lpstr>
      <vt:lpstr>Sreabhadh Fuinnimh: </vt:lpstr>
      <vt:lpstr>PowerPoint Presentation</vt:lpstr>
      <vt:lpstr>PowerPoint Presentation</vt:lpstr>
      <vt:lpstr>PowerPoint Presentation</vt:lpstr>
      <vt:lpstr>Ó bheith ag féachaint ar an bpirimid, tugtar faoi deara: </vt:lpstr>
      <vt:lpstr>Na teorainneacha a bhaineann le húsáid phirimid na n-uimhreacha.   </vt:lpstr>
      <vt:lpstr>Obair…</vt:lpstr>
      <vt:lpstr>Déan cur síos ar 3 shlí ina léirítear aistriú fuinnimh idir orgánaigh.</vt:lpstr>
      <vt:lpstr>8. An Ghnáthóg &amp; an Nideog </vt:lpstr>
      <vt:lpstr>An Nideog (niche)</vt:lpstr>
      <vt:lpstr>9. Athchúrsáil Chothaitheach </vt:lpstr>
      <vt:lpstr>PowerPoint Presentation</vt:lpstr>
      <vt:lpstr>(a) Timthriall an Charbóin &amp; (b) Timthriall na Nítrigine  </vt:lpstr>
      <vt:lpstr>(a) Timthriall an Charbóin </vt:lpstr>
      <vt:lpstr>Carbón &amp; Téamh Domhanda </vt:lpstr>
      <vt:lpstr>(b) An Timthriall Nítrigine </vt:lpstr>
      <vt:lpstr>PowerPoint Presentation</vt:lpstr>
      <vt:lpstr>Sa timthriall nítrigine, tá 4 chineál baictéar éagsúil agus feidhmeanna éagsúla acu</vt:lpstr>
      <vt:lpstr>PowerPoint Presentation</vt:lpstr>
      <vt:lpstr>PowerPoint Presentation</vt:lpstr>
      <vt:lpstr>10. Ról daoine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Bunús  na  hÉiceolaíochta</dc:title>
  <dc:creator>Muire</dc:creator>
  <cp:lastModifiedBy>user1</cp:lastModifiedBy>
  <cp:revision>417</cp:revision>
  <dcterms:created xsi:type="dcterms:W3CDTF">2012-04-04T16:37:32Z</dcterms:created>
  <dcterms:modified xsi:type="dcterms:W3CDTF">2016-08-24T07:36:43Z</dcterms:modified>
</cp:coreProperties>
</file>