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83" r:id="rId3"/>
    <p:sldId id="257" r:id="rId4"/>
    <p:sldId id="258" r:id="rId5"/>
    <p:sldId id="259" r:id="rId6"/>
    <p:sldId id="260" r:id="rId7"/>
    <p:sldId id="294" r:id="rId8"/>
    <p:sldId id="261" r:id="rId9"/>
    <p:sldId id="284" r:id="rId10"/>
    <p:sldId id="263" r:id="rId11"/>
    <p:sldId id="280" r:id="rId12"/>
    <p:sldId id="265" r:id="rId13"/>
    <p:sldId id="264" r:id="rId14"/>
    <p:sldId id="281" r:id="rId15"/>
    <p:sldId id="262" r:id="rId16"/>
    <p:sldId id="296" r:id="rId17"/>
    <p:sldId id="266" r:id="rId18"/>
    <p:sldId id="268" r:id="rId19"/>
    <p:sldId id="297" r:id="rId20"/>
    <p:sldId id="270" r:id="rId21"/>
    <p:sldId id="288" r:id="rId22"/>
    <p:sldId id="289" r:id="rId23"/>
    <p:sldId id="290" r:id="rId24"/>
    <p:sldId id="287" r:id="rId25"/>
    <p:sldId id="291" r:id="rId26"/>
    <p:sldId id="269" r:id="rId27"/>
    <p:sldId id="271" r:id="rId28"/>
    <p:sldId id="292" r:id="rId29"/>
    <p:sldId id="272" r:id="rId30"/>
    <p:sldId id="274" r:id="rId31"/>
    <p:sldId id="286" r:id="rId32"/>
    <p:sldId id="273" r:id="rId33"/>
    <p:sldId id="279" r:id="rId34"/>
    <p:sldId id="27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FC574-05B3-4B70-868B-599A2C63CDC4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8A719-A680-46E7-AAAB-6B4C628E62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41808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8A719-A680-46E7-AAAB-6B4C628E62ED}" type="slidenum">
              <a:rPr lang="en-IE" smtClean="0"/>
              <a:t>20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23280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8A719-A680-46E7-AAAB-6B4C628E62ED}" type="slidenum">
              <a:rPr lang="en-IE" smtClean="0"/>
              <a:t>25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877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3605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95298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64940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708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7995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589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6069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35794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55792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123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78630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72A89-2863-4E0D-AA5D-D078D1FA4AA8}" type="datetimeFigureOut">
              <a:rPr lang="en-IE" smtClean="0"/>
              <a:t>09/01/2017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567DE-7D04-42DE-9911-13614A41B8F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500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044105"/>
            <a:ext cx="4824536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IE" b="1" u="sng" dirty="0">
                <a:solidFill>
                  <a:srgbClr val="FF0000"/>
                </a:solidFill>
              </a:rPr>
              <a:t>AONST</a:t>
            </a:r>
            <a:r>
              <a:rPr lang="ga-IE" b="1" u="sng" dirty="0">
                <a:solidFill>
                  <a:srgbClr val="FF0000"/>
                </a:solidFill>
              </a:rPr>
              <a:t>Á</a:t>
            </a:r>
            <a:r>
              <a:rPr lang="en-IE" b="1" u="sng" dirty="0">
                <a:solidFill>
                  <a:srgbClr val="FF0000"/>
                </a:solidFill>
              </a:rPr>
              <a:t>DAS &amp; EISFHEARADH</a:t>
            </a:r>
            <a:r>
              <a:rPr lang="en-IE" b="1" u="sng" dirty="0"/>
              <a:t/>
            </a:r>
            <a:br>
              <a:rPr lang="en-IE" b="1" u="sng" dirty="0"/>
            </a:br>
            <a:endParaRPr lang="en-IE" dirty="0"/>
          </a:p>
        </p:txBody>
      </p:sp>
      <p:pic>
        <p:nvPicPr>
          <p:cNvPr id="1026" name="Picture 2" descr="Urinary System - Female Organs - Human Anato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764704"/>
            <a:ext cx="45148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406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IE" b="1" dirty="0" err="1">
                <a:solidFill>
                  <a:srgbClr val="00B050"/>
                </a:solidFill>
              </a:rPr>
              <a:t>Feidhmeanna</a:t>
            </a:r>
            <a:r>
              <a:rPr lang="en-IE" b="1" dirty="0">
                <a:solidFill>
                  <a:srgbClr val="00B050"/>
                </a:solidFill>
              </a:rPr>
              <a:t> an c</a:t>
            </a:r>
            <a:r>
              <a:rPr lang="ga-IE" b="1" dirty="0">
                <a:solidFill>
                  <a:srgbClr val="00B050"/>
                </a:solidFill>
              </a:rPr>
              <a:t>h</a:t>
            </a:r>
            <a:r>
              <a:rPr lang="en-IE" b="1" dirty="0" err="1">
                <a:solidFill>
                  <a:srgbClr val="00B050"/>
                </a:solidFill>
              </a:rPr>
              <a:t>raic</a:t>
            </a:r>
            <a:r>
              <a:rPr lang="ga-IE" b="1" dirty="0">
                <a:solidFill>
                  <a:srgbClr val="00B050"/>
                </a:solidFill>
              </a:rPr>
              <a:t>i</a:t>
            </a:r>
            <a:r>
              <a:rPr lang="en-IE" b="1" dirty="0" err="1">
                <a:solidFill>
                  <a:srgbClr val="00B050"/>
                </a:solidFill>
              </a:rPr>
              <a:t>nn</a:t>
            </a:r>
            <a:r>
              <a:rPr lang="en-IE" dirty="0">
                <a:solidFill>
                  <a:srgbClr val="00B05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24252"/>
            <a:ext cx="4608512" cy="422097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IE" dirty="0" err="1">
                <a:solidFill>
                  <a:srgbClr val="FF0000"/>
                </a:solidFill>
              </a:rPr>
              <a:t>Cosaint</a:t>
            </a:r>
            <a:r>
              <a:rPr lang="en-IE" dirty="0"/>
              <a:t> – </a:t>
            </a:r>
            <a:r>
              <a:rPr lang="ga-IE" dirty="0"/>
              <a:t>d</a:t>
            </a:r>
            <a:r>
              <a:rPr lang="en-IE" dirty="0" err="1"/>
              <a:t>amáiste</a:t>
            </a:r>
            <a:r>
              <a:rPr lang="en-IE" dirty="0"/>
              <a:t>, </a:t>
            </a:r>
            <a:r>
              <a:rPr lang="en-IE" dirty="0" err="1"/>
              <a:t>uisce</a:t>
            </a:r>
            <a:r>
              <a:rPr lang="en-IE" dirty="0"/>
              <a:t> a </a:t>
            </a:r>
            <a:r>
              <a:rPr lang="en-IE" dirty="0" err="1"/>
              <a:t>chaill</a:t>
            </a:r>
            <a:r>
              <a:rPr lang="ga-IE" dirty="0" err="1"/>
              <a:t>eadh</a:t>
            </a:r>
            <a:r>
              <a:rPr lang="en-IE" dirty="0"/>
              <a:t>, </a:t>
            </a:r>
            <a:r>
              <a:rPr lang="en-IE" dirty="0" err="1"/>
              <a:t>pataigin</a:t>
            </a:r>
            <a:endParaRPr lang="en-IE" dirty="0"/>
          </a:p>
          <a:p>
            <a:pPr lvl="0"/>
            <a:r>
              <a:rPr lang="en-IE" dirty="0" err="1">
                <a:solidFill>
                  <a:srgbClr val="FF0000"/>
                </a:solidFill>
              </a:rPr>
              <a:t>Vitimíní</a:t>
            </a:r>
            <a:r>
              <a:rPr lang="en-IE" dirty="0"/>
              <a:t> a </a:t>
            </a:r>
            <a:r>
              <a:rPr lang="en-IE" dirty="0" err="1"/>
              <a:t>dhéanamh</a:t>
            </a:r>
            <a:r>
              <a:rPr lang="en-IE" dirty="0"/>
              <a:t> –</a:t>
            </a:r>
            <a:r>
              <a:rPr lang="ga-IE" dirty="0"/>
              <a:t> </a:t>
            </a:r>
            <a:r>
              <a:rPr lang="en-IE" dirty="0" err="1"/>
              <a:t>Vit</a:t>
            </a:r>
            <a:r>
              <a:rPr lang="en-IE" dirty="0"/>
              <a:t>. D</a:t>
            </a:r>
          </a:p>
          <a:p>
            <a:pPr lvl="0"/>
            <a:r>
              <a:rPr lang="en-IE" dirty="0" err="1">
                <a:solidFill>
                  <a:srgbClr val="FF0000"/>
                </a:solidFill>
              </a:rPr>
              <a:t>Stór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bia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/>
              <a:t>– </a:t>
            </a:r>
            <a:r>
              <a:rPr lang="ga-IE" dirty="0"/>
              <a:t>f</a:t>
            </a:r>
            <a:r>
              <a:rPr lang="en-IE" dirty="0" err="1"/>
              <a:t>íochán</a:t>
            </a:r>
            <a:r>
              <a:rPr lang="en-IE" dirty="0"/>
              <a:t> </a:t>
            </a:r>
            <a:r>
              <a:rPr lang="en-IE" dirty="0" err="1"/>
              <a:t>saille</a:t>
            </a:r>
            <a:r>
              <a:rPr lang="en-IE" dirty="0"/>
              <a:t>/</a:t>
            </a:r>
            <a:r>
              <a:rPr lang="en-IE" dirty="0" err="1"/>
              <a:t>insliú</a:t>
            </a:r>
            <a:endParaRPr lang="en-IE" dirty="0"/>
          </a:p>
          <a:p>
            <a:pPr lvl="0"/>
            <a:r>
              <a:rPr lang="en-IE" dirty="0">
                <a:solidFill>
                  <a:srgbClr val="FF0000"/>
                </a:solidFill>
              </a:rPr>
              <a:t>Ball </a:t>
            </a:r>
            <a:r>
              <a:rPr lang="en-IE" dirty="0" err="1">
                <a:solidFill>
                  <a:srgbClr val="FF0000"/>
                </a:solidFill>
              </a:rPr>
              <a:t>céadfach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/>
              <a:t>– </a:t>
            </a:r>
            <a:r>
              <a:rPr lang="en-IE" dirty="0" err="1"/>
              <a:t>rudaí</a:t>
            </a:r>
            <a:r>
              <a:rPr lang="en-IE" dirty="0"/>
              <a:t> a </a:t>
            </a:r>
            <a:r>
              <a:rPr lang="en-IE" dirty="0" err="1"/>
              <a:t>mhothú</a:t>
            </a:r>
            <a:endParaRPr lang="en-IE" dirty="0"/>
          </a:p>
          <a:p>
            <a:pPr lvl="0"/>
            <a:r>
              <a:rPr lang="en-IE" dirty="0" err="1">
                <a:solidFill>
                  <a:srgbClr val="FF0000"/>
                </a:solidFill>
              </a:rPr>
              <a:t>Eisfhearadh</a:t>
            </a:r>
            <a:r>
              <a:rPr lang="en-IE" dirty="0"/>
              <a:t> – </a:t>
            </a:r>
            <a:r>
              <a:rPr lang="ga-IE" dirty="0"/>
              <a:t>a</a:t>
            </a:r>
            <a:r>
              <a:rPr lang="en-IE" dirty="0" err="1"/>
              <a:t>llas</a:t>
            </a:r>
            <a:r>
              <a:rPr lang="en-IE" dirty="0"/>
              <a:t>, </a:t>
            </a:r>
            <a:r>
              <a:rPr lang="ga-IE" dirty="0"/>
              <a:t>s</a:t>
            </a:r>
            <a:r>
              <a:rPr lang="en-IE" dirty="0" err="1"/>
              <a:t>alann</a:t>
            </a:r>
            <a:r>
              <a:rPr lang="en-IE" dirty="0"/>
              <a:t> &amp; </a:t>
            </a:r>
            <a:r>
              <a:rPr lang="en-IE" dirty="0" err="1"/>
              <a:t>uisce</a:t>
            </a:r>
            <a:endParaRPr lang="en-IE" dirty="0"/>
          </a:p>
          <a:p>
            <a:r>
              <a:rPr lang="en-IE" dirty="0" err="1">
                <a:solidFill>
                  <a:srgbClr val="FF0000"/>
                </a:solidFill>
              </a:rPr>
              <a:t>Rialú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teocht</a:t>
            </a:r>
            <a:r>
              <a:rPr lang="ga-IE" dirty="0">
                <a:solidFill>
                  <a:srgbClr val="FF0000"/>
                </a:solidFill>
              </a:rPr>
              <a:t>a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4797152"/>
            <a:ext cx="3456384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ga-IE" dirty="0">
                <a:solidFill>
                  <a:srgbClr val="0070C0"/>
                </a:solidFill>
              </a:rPr>
              <a:t>Ceist </a:t>
            </a:r>
            <a:r>
              <a:rPr lang="en-IE" dirty="0">
                <a:solidFill>
                  <a:srgbClr val="0070C0"/>
                </a:solidFill>
              </a:rPr>
              <a:t>- </a:t>
            </a:r>
            <a:r>
              <a:rPr lang="en-IE" dirty="0" err="1">
                <a:solidFill>
                  <a:srgbClr val="0070C0"/>
                </a:solidFill>
              </a:rPr>
              <a:t>cén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fáth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gur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gá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teocht</a:t>
            </a:r>
            <a:r>
              <a:rPr lang="en-IE" dirty="0">
                <a:solidFill>
                  <a:srgbClr val="0070C0"/>
                </a:solidFill>
              </a:rPr>
              <a:t> an c</a:t>
            </a:r>
            <a:r>
              <a:rPr lang="ga-IE" dirty="0" err="1">
                <a:solidFill>
                  <a:srgbClr val="0070C0"/>
                </a:solidFill>
              </a:rPr>
              <a:t>hoi</a:t>
            </a:r>
            <a:r>
              <a:rPr lang="en-IE" dirty="0" err="1">
                <a:solidFill>
                  <a:srgbClr val="0070C0"/>
                </a:solidFill>
              </a:rPr>
              <a:t>rp</a:t>
            </a:r>
            <a:r>
              <a:rPr lang="en-IE" dirty="0">
                <a:solidFill>
                  <a:srgbClr val="0070C0"/>
                </a:solidFill>
              </a:rPr>
              <a:t> a </a:t>
            </a:r>
            <a:r>
              <a:rPr lang="en-IE" dirty="0" err="1">
                <a:solidFill>
                  <a:srgbClr val="0070C0"/>
                </a:solidFill>
              </a:rPr>
              <a:t>choim</a:t>
            </a:r>
            <a:r>
              <a:rPr lang="ga-IE" dirty="0" err="1">
                <a:solidFill>
                  <a:srgbClr val="0070C0"/>
                </a:solidFill>
              </a:rPr>
              <a:t>eá</a:t>
            </a:r>
            <a:r>
              <a:rPr lang="en-IE" dirty="0">
                <a:solidFill>
                  <a:srgbClr val="0070C0"/>
                </a:solidFill>
              </a:rPr>
              <a:t>d </a:t>
            </a:r>
            <a:r>
              <a:rPr lang="en-IE" dirty="0" err="1">
                <a:solidFill>
                  <a:srgbClr val="0070C0"/>
                </a:solidFill>
              </a:rPr>
              <a:t>seasmhach</a:t>
            </a:r>
            <a:r>
              <a:rPr lang="en-IE" dirty="0">
                <a:solidFill>
                  <a:srgbClr val="0070C0"/>
                </a:solidFill>
              </a:rPr>
              <a:t> @37°C? </a:t>
            </a:r>
          </a:p>
          <a:p>
            <a:endParaRPr lang="en-IE" dirty="0"/>
          </a:p>
        </p:txBody>
      </p:sp>
      <p:pic>
        <p:nvPicPr>
          <p:cNvPr id="9218" name="Picture 2" descr="cellulite cross sec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2" b="8356"/>
          <a:stretch/>
        </p:blipFill>
        <p:spPr bwMode="auto">
          <a:xfrm>
            <a:off x="5220072" y="1484784"/>
            <a:ext cx="322872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275856" y="2924944"/>
            <a:ext cx="2736304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509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848" y="26064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IE" dirty="0" err="1"/>
              <a:t>Ceist</a:t>
            </a:r>
            <a:r>
              <a:rPr lang="en-IE" dirty="0"/>
              <a:t> 4 2011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408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E" sz="1800" dirty="0"/>
              <a:t>    </a:t>
            </a:r>
          </a:p>
          <a:p>
            <a:pPr marL="0" indent="0">
              <a:buNone/>
            </a:pPr>
            <a:r>
              <a:rPr lang="en-IE" sz="1800" dirty="0"/>
              <a:t>(a) (</a:t>
            </a:r>
            <a:r>
              <a:rPr lang="en-IE" sz="1800" dirty="0" err="1"/>
              <a:t>i</a:t>
            </a:r>
            <a:r>
              <a:rPr lang="en-IE" sz="1800" dirty="0"/>
              <a:t>) </a:t>
            </a:r>
            <a:r>
              <a:rPr lang="en-IE" sz="1800" dirty="0" err="1"/>
              <a:t>Céard</a:t>
            </a:r>
            <a:r>
              <a:rPr lang="en-IE" sz="1800" dirty="0"/>
              <a:t> is </a:t>
            </a:r>
            <a:r>
              <a:rPr lang="en-IE" sz="1800" i="1" dirty="0" err="1"/>
              <a:t>inteirmeach</a:t>
            </a:r>
            <a:r>
              <a:rPr lang="en-IE" sz="1800" i="1" dirty="0"/>
              <a:t> </a:t>
            </a:r>
            <a:r>
              <a:rPr lang="en-IE" sz="1800" dirty="0" err="1"/>
              <a:t>ann</a:t>
            </a:r>
            <a:r>
              <a:rPr lang="en-IE" sz="1800" dirty="0"/>
              <a:t>?___________________________________</a:t>
            </a:r>
          </a:p>
          <a:p>
            <a:pPr marL="0" indent="0">
              <a:buNone/>
            </a:pPr>
            <a:r>
              <a:rPr lang="en-IE" sz="1800" dirty="0"/>
              <a:t>      (ii) </a:t>
            </a:r>
            <a:r>
              <a:rPr lang="en-IE" sz="1800" dirty="0" err="1"/>
              <a:t>Cén</a:t>
            </a:r>
            <a:r>
              <a:rPr lang="en-IE" sz="1800" dirty="0"/>
              <a:t> focal a </a:t>
            </a:r>
            <a:r>
              <a:rPr lang="en-IE" sz="1800" dirty="0" err="1"/>
              <a:t>úsáidtear</a:t>
            </a:r>
            <a:r>
              <a:rPr lang="en-IE" sz="1800" dirty="0"/>
              <a:t> le cur </a:t>
            </a:r>
            <a:r>
              <a:rPr lang="en-IE" sz="1800" dirty="0" err="1"/>
              <a:t>síos</a:t>
            </a:r>
            <a:r>
              <a:rPr lang="en-IE" sz="1800" dirty="0"/>
              <a:t> </a:t>
            </a:r>
            <a:r>
              <a:rPr lang="en-IE" sz="1800" dirty="0" err="1"/>
              <a:t>ar</a:t>
            </a:r>
            <a:r>
              <a:rPr lang="en-IE" sz="1800" dirty="0"/>
              <a:t> </a:t>
            </a:r>
            <a:r>
              <a:rPr lang="en-IE" sz="1800" dirty="0" err="1"/>
              <a:t>ainmhithe</a:t>
            </a:r>
            <a:r>
              <a:rPr lang="en-IE" sz="1800" dirty="0"/>
              <a:t> </a:t>
            </a:r>
            <a:r>
              <a:rPr lang="en-IE" sz="1800" dirty="0" err="1"/>
              <a:t>nach</a:t>
            </a:r>
            <a:r>
              <a:rPr lang="en-IE" sz="1800" dirty="0"/>
              <a:t> </a:t>
            </a:r>
            <a:r>
              <a:rPr lang="en-IE" sz="1800" dirty="0" err="1"/>
              <a:t>inteirmigh</a:t>
            </a:r>
            <a:r>
              <a:rPr lang="en-IE" sz="1800" dirty="0"/>
              <a:t> </a:t>
            </a:r>
            <a:r>
              <a:rPr lang="en-IE" sz="1800" dirty="0" err="1"/>
              <a:t>iad</a:t>
            </a:r>
            <a:r>
              <a:rPr lang="en-IE" sz="1800" dirty="0"/>
              <a:t>?</a:t>
            </a:r>
          </a:p>
          <a:p>
            <a:pPr marL="0" indent="0">
              <a:buNone/>
            </a:pPr>
            <a:r>
              <a:rPr lang="en-IE" sz="1800" dirty="0"/>
              <a:t>      (iii) </a:t>
            </a:r>
            <a:r>
              <a:rPr lang="en-IE" sz="1800" dirty="0" err="1"/>
              <a:t>Mol</a:t>
            </a:r>
            <a:r>
              <a:rPr lang="en-IE" sz="1800" dirty="0"/>
              <a:t> </a:t>
            </a:r>
            <a:r>
              <a:rPr lang="en-IE" sz="1800" dirty="0" err="1"/>
              <a:t>buntáiste</a:t>
            </a:r>
            <a:r>
              <a:rPr lang="en-IE" sz="1800" dirty="0"/>
              <a:t> a </a:t>
            </a:r>
            <a:r>
              <a:rPr lang="en-IE" sz="1800" dirty="0" err="1"/>
              <a:t>bhaineann</a:t>
            </a:r>
            <a:r>
              <a:rPr lang="en-IE" sz="1800" dirty="0"/>
              <a:t> le staid an </a:t>
            </a:r>
            <a:r>
              <a:rPr lang="en-IE" sz="1800" dirty="0" err="1"/>
              <a:t>inteirmigh</a:t>
            </a:r>
            <a:r>
              <a:rPr lang="en-IE" sz="1800" dirty="0"/>
              <a:t>.</a:t>
            </a:r>
          </a:p>
          <a:p>
            <a:pPr marL="0" indent="0">
              <a:buNone/>
            </a:pPr>
            <a:endParaRPr lang="en-IE" sz="1800" dirty="0"/>
          </a:p>
          <a:p>
            <a:pPr marL="0" indent="0">
              <a:buNone/>
            </a:pPr>
            <a:endParaRPr lang="en-IE" sz="1800" dirty="0"/>
          </a:p>
          <a:p>
            <a:pPr marL="0" indent="0">
              <a:buNone/>
            </a:pPr>
            <a:endParaRPr lang="en-IE" sz="1800" dirty="0"/>
          </a:p>
          <a:p>
            <a:pPr marL="0" indent="0">
              <a:buNone/>
            </a:pPr>
            <a:endParaRPr lang="en-IE" sz="1800" dirty="0"/>
          </a:p>
          <a:p>
            <a:pPr marL="0" indent="0">
              <a:buNone/>
            </a:pPr>
            <a:endParaRPr lang="en-IE" sz="1800" dirty="0"/>
          </a:p>
          <a:p>
            <a:pPr marL="0" indent="0">
              <a:buNone/>
            </a:pPr>
            <a:endParaRPr lang="en-IE" sz="1800" dirty="0"/>
          </a:p>
          <a:p>
            <a:pPr marL="0" indent="0">
              <a:buNone/>
            </a:pPr>
            <a:endParaRPr lang="en-IE" sz="1800" dirty="0"/>
          </a:p>
          <a:p>
            <a:pPr marL="0" indent="0">
              <a:buNone/>
            </a:pPr>
            <a:endParaRPr lang="en-IE" sz="1800" dirty="0"/>
          </a:p>
          <a:p>
            <a:pPr marL="0" indent="0">
              <a:buNone/>
            </a:pPr>
            <a:endParaRPr lang="en-IE" sz="1800" dirty="0"/>
          </a:p>
          <a:p>
            <a:pPr marL="0" indent="0">
              <a:buNone/>
            </a:pPr>
            <a:endParaRPr lang="en-IE" sz="1800" dirty="0"/>
          </a:p>
          <a:p>
            <a:pPr marL="400050" indent="-400050">
              <a:buAutoNum type="romanLcParenBoth"/>
            </a:pPr>
            <a:r>
              <a:rPr lang="en-IE" sz="1800" dirty="0" err="1"/>
              <a:t>Céard</a:t>
            </a:r>
            <a:r>
              <a:rPr lang="en-IE" sz="1800" dirty="0"/>
              <a:t> é an t-</a:t>
            </a:r>
            <a:r>
              <a:rPr lang="en-IE" sz="1800" dirty="0" err="1"/>
              <a:t>uasraon</a:t>
            </a:r>
            <a:r>
              <a:rPr lang="en-IE" sz="1800" dirty="0"/>
              <a:t> </a:t>
            </a:r>
            <a:r>
              <a:rPr lang="en-IE" sz="1800" dirty="0" err="1"/>
              <a:t>i</a:t>
            </a:r>
            <a:r>
              <a:rPr lang="en-IE" sz="1800" dirty="0"/>
              <a:t> </a:t>
            </a:r>
            <a:r>
              <a:rPr lang="en-IE" sz="1800" dirty="0" err="1"/>
              <a:t>dteocht</a:t>
            </a:r>
            <a:r>
              <a:rPr lang="en-IE" sz="1800" dirty="0"/>
              <a:t> an </a:t>
            </a:r>
            <a:r>
              <a:rPr lang="en-IE" sz="1800" dirty="0" err="1"/>
              <a:t>choirp</a:t>
            </a:r>
            <a:r>
              <a:rPr lang="en-IE" sz="1800" dirty="0"/>
              <a:t> </a:t>
            </a:r>
            <a:r>
              <a:rPr lang="en-IE" sz="1800" dirty="0" err="1"/>
              <a:t>faoi</a:t>
            </a:r>
            <a:r>
              <a:rPr lang="en-IE" sz="1800" dirty="0"/>
              <a:t> </a:t>
            </a:r>
            <a:r>
              <a:rPr lang="en-IE" sz="1800" dirty="0" err="1"/>
              <a:t>dhálaí</a:t>
            </a:r>
            <a:r>
              <a:rPr lang="en-IE" sz="1800" dirty="0"/>
              <a:t> </a:t>
            </a:r>
            <a:r>
              <a:rPr lang="en-IE" sz="1800" dirty="0" err="1"/>
              <a:t>normálta</a:t>
            </a:r>
            <a:r>
              <a:rPr lang="en-IE" sz="1800" dirty="0"/>
              <a:t> mar a </a:t>
            </a:r>
            <a:r>
              <a:rPr lang="en-IE" sz="1800" dirty="0" err="1"/>
              <a:t>léirítear</a:t>
            </a:r>
            <a:r>
              <a:rPr lang="en-IE" sz="1800" dirty="0"/>
              <a:t> </a:t>
            </a:r>
            <a:r>
              <a:rPr lang="en-IE" sz="1800" dirty="0" err="1"/>
              <a:t>sa</a:t>
            </a:r>
            <a:r>
              <a:rPr lang="en-IE" sz="1800" dirty="0"/>
              <a:t> </a:t>
            </a:r>
            <a:r>
              <a:rPr lang="en-IE" sz="1800" dirty="0" err="1"/>
              <a:t>ghraf</a:t>
            </a:r>
            <a:r>
              <a:rPr lang="en-IE" sz="1800" dirty="0"/>
              <a:t> é?</a:t>
            </a:r>
          </a:p>
          <a:p>
            <a:pPr marL="400050" indent="-400050">
              <a:buAutoNum type="romanLcParenBoth"/>
            </a:pPr>
            <a:r>
              <a:rPr lang="en-IE" sz="1800" dirty="0" err="1"/>
              <a:t>Cén</a:t>
            </a:r>
            <a:r>
              <a:rPr lang="en-IE" sz="1800" dirty="0"/>
              <a:t> t-am </a:t>
            </a:r>
            <a:r>
              <a:rPr lang="en-IE" sz="1800" dirty="0" err="1"/>
              <a:t>gach</a:t>
            </a:r>
            <a:r>
              <a:rPr lang="en-IE" sz="1800" dirty="0"/>
              <a:t> </a:t>
            </a:r>
            <a:r>
              <a:rPr lang="en-IE" sz="1800" dirty="0" err="1"/>
              <a:t>lá</a:t>
            </a:r>
            <a:r>
              <a:rPr lang="en-IE" sz="1800" dirty="0"/>
              <a:t> a </a:t>
            </a:r>
            <a:r>
              <a:rPr lang="en-IE" sz="1800" dirty="0" err="1"/>
              <a:t>dtiteann</a:t>
            </a:r>
            <a:r>
              <a:rPr lang="en-IE" sz="1800" dirty="0"/>
              <a:t> an </a:t>
            </a:r>
            <a:r>
              <a:rPr lang="en-IE" sz="1800" dirty="0" err="1"/>
              <a:t>teocht</a:t>
            </a:r>
            <a:r>
              <a:rPr lang="en-IE" sz="1800" dirty="0"/>
              <a:t> go </a:t>
            </a:r>
            <a:r>
              <a:rPr lang="en-IE" sz="1800" dirty="0" err="1"/>
              <a:t>dtí</a:t>
            </a:r>
            <a:r>
              <a:rPr lang="en-IE" sz="1800" dirty="0"/>
              <a:t> an </a:t>
            </a:r>
            <a:r>
              <a:rPr lang="en-IE" sz="1800" dirty="0" err="1"/>
              <a:t>leibhéal</a:t>
            </a:r>
            <a:r>
              <a:rPr lang="en-IE" sz="1800" dirty="0"/>
              <a:t> is </a:t>
            </a:r>
            <a:r>
              <a:rPr lang="en-IE" sz="1800" dirty="0" err="1"/>
              <a:t>ísle</a:t>
            </a:r>
            <a:r>
              <a:rPr lang="en-IE" sz="1800" dirty="0"/>
              <a:t>? ___________________________</a:t>
            </a:r>
          </a:p>
          <a:p>
            <a:pPr marL="0" indent="0">
              <a:buNone/>
            </a:pPr>
            <a:r>
              <a:rPr lang="en-IE" sz="1800" dirty="0"/>
              <a:t>(iii) </a:t>
            </a:r>
            <a:r>
              <a:rPr lang="en-IE" sz="1800" dirty="0" err="1"/>
              <a:t>Mol</a:t>
            </a:r>
            <a:r>
              <a:rPr lang="en-IE" sz="1800" dirty="0"/>
              <a:t> </a:t>
            </a:r>
            <a:r>
              <a:rPr lang="en-IE" sz="1800" dirty="0" err="1"/>
              <a:t>cúis</a:t>
            </a:r>
            <a:r>
              <a:rPr lang="en-IE" sz="1800" dirty="0"/>
              <a:t> leis an </a:t>
            </a:r>
            <a:r>
              <a:rPr lang="en-IE" sz="1800" dirty="0" err="1"/>
              <a:t>titim</a:t>
            </a:r>
            <a:r>
              <a:rPr lang="en-IE" sz="1800" dirty="0"/>
              <a:t> </a:t>
            </a:r>
            <a:r>
              <a:rPr lang="en-IE" sz="1800" dirty="0" err="1"/>
              <a:t>sa</a:t>
            </a:r>
            <a:r>
              <a:rPr lang="en-IE" sz="1800" dirty="0"/>
              <a:t> </a:t>
            </a:r>
            <a:r>
              <a:rPr lang="en-IE" sz="1800" dirty="0" err="1"/>
              <a:t>teocht</a:t>
            </a:r>
            <a:r>
              <a:rPr lang="en-IE" sz="1800" dirty="0"/>
              <a:t> </a:t>
            </a:r>
            <a:r>
              <a:rPr lang="en-IE" sz="1800" dirty="0" err="1"/>
              <a:t>ag</a:t>
            </a:r>
            <a:r>
              <a:rPr lang="en-IE" sz="1800" dirty="0"/>
              <a:t> an am a </a:t>
            </a:r>
            <a:r>
              <a:rPr lang="en-IE" sz="1800" dirty="0" err="1"/>
              <a:t>luaitear</a:t>
            </a:r>
            <a:r>
              <a:rPr lang="en-IE" sz="1800" dirty="0"/>
              <a:t> in (ii).</a:t>
            </a:r>
          </a:p>
          <a:p>
            <a:pPr marL="0" indent="0">
              <a:buNone/>
            </a:pPr>
            <a:r>
              <a:rPr lang="en-IE" sz="1800" dirty="0"/>
              <a:t>(iv) Is </a:t>
            </a:r>
            <a:r>
              <a:rPr lang="en-IE" sz="1800" dirty="0" err="1"/>
              <a:t>gnách</a:t>
            </a:r>
            <a:r>
              <a:rPr lang="en-IE" sz="1800" dirty="0"/>
              <a:t> go </a:t>
            </a:r>
            <a:r>
              <a:rPr lang="en-IE" sz="1800" dirty="0" err="1"/>
              <a:t>mbíonn</a:t>
            </a:r>
            <a:r>
              <a:rPr lang="en-IE" sz="1800" dirty="0"/>
              <a:t> </a:t>
            </a:r>
            <a:r>
              <a:rPr lang="en-IE" sz="1800" dirty="0" err="1"/>
              <a:t>teocht</a:t>
            </a:r>
            <a:r>
              <a:rPr lang="en-IE" sz="1800" dirty="0"/>
              <a:t> an </a:t>
            </a:r>
            <a:r>
              <a:rPr lang="en-IE" sz="1800" dirty="0" err="1"/>
              <a:t>choirp</a:t>
            </a:r>
            <a:r>
              <a:rPr lang="en-IE" sz="1800" dirty="0"/>
              <a:t> </a:t>
            </a:r>
            <a:r>
              <a:rPr lang="en-IE" sz="1800" dirty="0" err="1"/>
              <a:t>níos</a:t>
            </a:r>
            <a:r>
              <a:rPr lang="en-IE" sz="1800" dirty="0"/>
              <a:t> </a:t>
            </a:r>
            <a:r>
              <a:rPr lang="en-IE" sz="1800" dirty="0" err="1"/>
              <a:t>airde</a:t>
            </a:r>
            <a:r>
              <a:rPr lang="en-IE" sz="1800" dirty="0"/>
              <a:t> </a:t>
            </a:r>
            <a:r>
              <a:rPr lang="en-IE" sz="1800" dirty="0" err="1"/>
              <a:t>i</a:t>
            </a:r>
            <a:r>
              <a:rPr lang="en-IE" sz="1800" dirty="0"/>
              <a:t> </a:t>
            </a:r>
            <a:r>
              <a:rPr lang="en-IE" sz="1800" dirty="0" err="1"/>
              <a:t>bpáistí</a:t>
            </a:r>
            <a:r>
              <a:rPr lang="en-IE" sz="1800" dirty="0"/>
              <a:t> </a:t>
            </a:r>
            <a:r>
              <a:rPr lang="en-IE" sz="1800" dirty="0" err="1"/>
              <a:t>ná</a:t>
            </a:r>
            <a:r>
              <a:rPr lang="en-IE" sz="1800" dirty="0"/>
              <a:t> mar a </a:t>
            </a:r>
            <a:r>
              <a:rPr lang="en-IE" sz="1800" dirty="0" err="1"/>
              <a:t>bhíonn</a:t>
            </a:r>
            <a:r>
              <a:rPr lang="en-IE" sz="1800" dirty="0"/>
              <a:t> </a:t>
            </a:r>
            <a:r>
              <a:rPr lang="en-IE" sz="1800" dirty="0" err="1"/>
              <a:t>i</a:t>
            </a:r>
            <a:r>
              <a:rPr lang="en-IE" sz="1800" dirty="0"/>
              <a:t> </a:t>
            </a:r>
            <a:r>
              <a:rPr lang="en-IE" sz="1800" dirty="0" err="1"/>
              <a:t>ndaoine</a:t>
            </a:r>
            <a:r>
              <a:rPr lang="en-IE" sz="1800" dirty="0"/>
              <a:t> </a:t>
            </a:r>
            <a:r>
              <a:rPr lang="en-IE" sz="1800" dirty="0" err="1"/>
              <a:t>fásta</a:t>
            </a:r>
            <a:r>
              <a:rPr lang="en-IE" sz="1800" dirty="0"/>
              <a:t>.</a:t>
            </a:r>
          </a:p>
          <a:p>
            <a:pPr marL="0" indent="0">
              <a:buNone/>
            </a:pPr>
            <a:r>
              <a:rPr lang="en-IE" sz="1800" dirty="0" err="1"/>
              <a:t>Mol</a:t>
            </a:r>
            <a:r>
              <a:rPr lang="en-IE" sz="1800" dirty="0"/>
              <a:t> </a:t>
            </a:r>
            <a:r>
              <a:rPr lang="en-IE" sz="1800" dirty="0" err="1"/>
              <a:t>cúis</a:t>
            </a:r>
            <a:r>
              <a:rPr lang="en-IE" sz="1800" dirty="0"/>
              <a:t> leis sin.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542" y="1735311"/>
            <a:ext cx="6229898" cy="317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2314793"/>
            <a:ext cx="2267744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Taispeántar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ghraf</a:t>
            </a:r>
            <a:r>
              <a:rPr lang="en-IE" dirty="0"/>
              <a:t> </a:t>
            </a:r>
            <a:r>
              <a:rPr lang="en-IE" dirty="0" err="1"/>
              <a:t>athruithe</a:t>
            </a:r>
            <a:r>
              <a:rPr lang="en-IE" dirty="0"/>
              <a:t> </a:t>
            </a:r>
            <a:r>
              <a:rPr lang="en-IE" dirty="0" err="1"/>
              <a:t>laethúla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dteocht</a:t>
            </a:r>
            <a:r>
              <a:rPr lang="en-IE" dirty="0"/>
              <a:t> </a:t>
            </a:r>
            <a:r>
              <a:rPr lang="en-IE" dirty="0" err="1"/>
              <a:t>chorp</a:t>
            </a:r>
            <a:r>
              <a:rPr lang="en-IE" dirty="0"/>
              <a:t> an </a:t>
            </a:r>
            <a:r>
              <a:rPr lang="en-IE" dirty="0" err="1"/>
              <a:t>duine</a:t>
            </a:r>
            <a:r>
              <a:rPr lang="en-IE" dirty="0"/>
              <a:t> in </a:t>
            </a:r>
            <a:r>
              <a:rPr lang="en-IE" dirty="0" err="1"/>
              <a:t>imeacht</a:t>
            </a:r>
            <a:r>
              <a:rPr lang="en-IE" dirty="0"/>
              <a:t> </a:t>
            </a:r>
            <a:r>
              <a:rPr lang="en-IE" dirty="0" err="1"/>
              <a:t>tréimhse</a:t>
            </a:r>
            <a:r>
              <a:rPr lang="en-IE" dirty="0"/>
              <a:t> </a:t>
            </a:r>
            <a:r>
              <a:rPr lang="en-IE" dirty="0" err="1"/>
              <a:t>trí</a:t>
            </a:r>
            <a:r>
              <a:rPr lang="en-IE" dirty="0"/>
              <a:t> </a:t>
            </a:r>
            <a:r>
              <a:rPr lang="en-IE" dirty="0" err="1"/>
              <a:t>lá</a:t>
            </a:r>
            <a:r>
              <a:rPr lang="en-I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1621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445624" cy="1143000"/>
          </a:xfrm>
        </p:spPr>
        <p:txBody>
          <a:bodyPr>
            <a:normAutofit/>
          </a:bodyPr>
          <a:lstStyle/>
          <a:p>
            <a:pPr algn="l"/>
            <a:r>
              <a:rPr lang="en-IE" sz="3600" b="1" dirty="0">
                <a:solidFill>
                  <a:srgbClr val="FF0000"/>
                </a:solidFill>
              </a:rPr>
              <a:t>4. Na </a:t>
            </a:r>
            <a:r>
              <a:rPr lang="en-IE" sz="3600" b="1" dirty="0" err="1">
                <a:solidFill>
                  <a:srgbClr val="FF0000"/>
                </a:solidFill>
              </a:rPr>
              <a:t>Scamhóga</a:t>
            </a:r>
            <a:endParaRPr lang="en-IE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35" y="1124744"/>
            <a:ext cx="3240360" cy="5472608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/>
              <a:t>Eisfheartar</a:t>
            </a:r>
            <a:r>
              <a:rPr lang="en-GB" dirty="0"/>
              <a:t> CO</a:t>
            </a:r>
            <a:r>
              <a:rPr lang="en-GB" baseline="-25000" dirty="0"/>
              <a:t>2</a:t>
            </a:r>
            <a:r>
              <a:rPr lang="en-GB" dirty="0"/>
              <a:t> a </a:t>
            </a:r>
            <a:r>
              <a:rPr lang="en-GB" dirty="0" err="1"/>
              <a:t>ghintear</a:t>
            </a:r>
            <a:r>
              <a:rPr lang="en-GB" dirty="0"/>
              <a:t> le </a:t>
            </a:r>
            <a:r>
              <a:rPr lang="en-GB" dirty="0" err="1"/>
              <a:t>linn</a:t>
            </a:r>
            <a:r>
              <a:rPr lang="en-GB" dirty="0"/>
              <a:t> _______, ó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sc</a:t>
            </a:r>
            <a:r>
              <a:rPr lang="ga-IE" dirty="0"/>
              <a:t>a</a:t>
            </a:r>
            <a:r>
              <a:rPr lang="en-GB" dirty="0" err="1"/>
              <a:t>mhóga</a:t>
            </a:r>
            <a:r>
              <a:rPr lang="en-GB" dirty="0"/>
              <a:t>. </a:t>
            </a:r>
          </a:p>
          <a:p>
            <a:r>
              <a:rPr lang="en-GB" dirty="0" err="1"/>
              <a:t>Caithfear</a:t>
            </a:r>
            <a:r>
              <a:rPr lang="en-GB" dirty="0"/>
              <a:t> </a:t>
            </a:r>
            <a:r>
              <a:rPr lang="en-GB" dirty="0" err="1"/>
              <a:t>scaoileadh</a:t>
            </a:r>
            <a:r>
              <a:rPr lang="en-GB" dirty="0"/>
              <a:t> leis an CO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 mar </a:t>
            </a:r>
            <a:r>
              <a:rPr lang="en-GB" dirty="0" err="1"/>
              <a:t>dá</a:t>
            </a:r>
            <a:r>
              <a:rPr lang="en-GB" dirty="0"/>
              <a:t> </a:t>
            </a:r>
            <a:r>
              <a:rPr lang="en-GB" dirty="0" err="1"/>
              <a:t>bhfágfaí</a:t>
            </a:r>
            <a:r>
              <a:rPr lang="en-GB" dirty="0"/>
              <a:t> san </a:t>
            </a:r>
            <a:r>
              <a:rPr lang="en-GB" dirty="0" err="1"/>
              <a:t>fhuil</a:t>
            </a:r>
            <a:r>
              <a:rPr lang="en-GB" dirty="0"/>
              <a:t> é, </a:t>
            </a:r>
            <a:r>
              <a:rPr lang="en-GB" dirty="0" err="1"/>
              <a:t>chomhcheanglódh</a:t>
            </a:r>
            <a:r>
              <a:rPr lang="en-GB" dirty="0"/>
              <a:t> </a:t>
            </a:r>
            <a:r>
              <a:rPr lang="en-GB" dirty="0" err="1"/>
              <a:t>sé</a:t>
            </a:r>
            <a:r>
              <a:rPr lang="en-GB" dirty="0"/>
              <a:t> le </a:t>
            </a:r>
            <a:r>
              <a:rPr lang="en-GB" dirty="0" err="1"/>
              <a:t>huisce</a:t>
            </a:r>
            <a:r>
              <a:rPr lang="en-GB" dirty="0"/>
              <a:t> </a:t>
            </a:r>
            <a:r>
              <a:rPr lang="en-GB" dirty="0" err="1"/>
              <a:t>chun</a:t>
            </a:r>
            <a:r>
              <a:rPr lang="en-GB" dirty="0"/>
              <a:t> </a:t>
            </a:r>
            <a:r>
              <a:rPr lang="en-GB" dirty="0" err="1"/>
              <a:t>aigéad</a:t>
            </a:r>
            <a:r>
              <a:rPr lang="en-GB" dirty="0"/>
              <a:t> </a:t>
            </a:r>
            <a:r>
              <a:rPr lang="en-GB" dirty="0" err="1"/>
              <a:t>carbónach</a:t>
            </a:r>
            <a:r>
              <a:rPr lang="en-GB" dirty="0"/>
              <a:t> a </a:t>
            </a:r>
            <a:r>
              <a:rPr lang="en-GB" dirty="0" err="1"/>
              <a:t>dhéanamh</a:t>
            </a:r>
            <a:r>
              <a:rPr lang="en-GB" dirty="0"/>
              <a:t> a </a:t>
            </a:r>
            <a:r>
              <a:rPr lang="en-GB" dirty="0" err="1"/>
              <a:t>d’athródh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</a:rPr>
              <a:t>pH </a:t>
            </a:r>
            <a:r>
              <a:rPr lang="en-GB" dirty="0" err="1">
                <a:solidFill>
                  <a:srgbClr val="0070C0"/>
                </a:solidFill>
              </a:rPr>
              <a:t>na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fola</a:t>
            </a:r>
            <a:r>
              <a:rPr lang="en-GB" dirty="0">
                <a:solidFill>
                  <a:srgbClr val="0070C0"/>
                </a:solidFill>
              </a:rPr>
              <a:t>.</a:t>
            </a:r>
            <a:endParaRPr lang="en-IE" dirty="0">
              <a:solidFill>
                <a:srgbClr val="0070C0"/>
              </a:solidFill>
            </a:endParaRPr>
          </a:p>
          <a:p>
            <a:r>
              <a:rPr lang="en-GB" dirty="0" err="1"/>
              <a:t>Eisfheartar</a:t>
            </a:r>
            <a:r>
              <a:rPr lang="en-GB" dirty="0"/>
              <a:t> </a:t>
            </a:r>
            <a:r>
              <a:rPr lang="en-GB" dirty="0" err="1"/>
              <a:t>galuisce</a:t>
            </a:r>
            <a:r>
              <a:rPr lang="en-GB" dirty="0"/>
              <a:t> &amp; teas </a:t>
            </a:r>
            <a:r>
              <a:rPr lang="en-GB" dirty="0" err="1"/>
              <a:t>freisin</a:t>
            </a:r>
            <a:r>
              <a:rPr lang="en-GB" dirty="0"/>
              <a:t>.</a:t>
            </a:r>
            <a:endParaRPr lang="en-IE" dirty="0"/>
          </a:p>
          <a:p>
            <a:endParaRPr lang="en-IE" dirty="0"/>
          </a:p>
        </p:txBody>
      </p:sp>
      <p:pic>
        <p:nvPicPr>
          <p:cNvPr id="10242" name="Picture 2" descr="Pulmonary alveol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892" y="836712"/>
            <a:ext cx="2433388" cy="235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anatomy of human lungs in x-ray 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707" y="1479798"/>
            <a:ext cx="3519244" cy="3533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921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u="sng" dirty="0" err="1">
                <a:solidFill>
                  <a:srgbClr val="FF0000"/>
                </a:solidFill>
              </a:rPr>
              <a:t>Rialú</a:t>
            </a:r>
            <a:r>
              <a:rPr lang="en-GB" u="sng" dirty="0">
                <a:solidFill>
                  <a:srgbClr val="FF0000"/>
                </a:solidFill>
              </a:rPr>
              <a:t> </a:t>
            </a:r>
            <a:r>
              <a:rPr lang="en-GB" u="sng" dirty="0" err="1">
                <a:solidFill>
                  <a:srgbClr val="FF0000"/>
                </a:solidFill>
              </a:rPr>
              <a:t>Malart</a:t>
            </a:r>
            <a:r>
              <a:rPr lang="ga-IE" u="sng" dirty="0" err="1">
                <a:solidFill>
                  <a:srgbClr val="FF0000"/>
                </a:solidFill>
              </a:rPr>
              <a:t>uithe</a:t>
            </a:r>
            <a:r>
              <a:rPr lang="en-GB" u="sng" dirty="0">
                <a:solidFill>
                  <a:srgbClr val="FF0000"/>
                </a:solidFill>
              </a:rPr>
              <a:t> </a:t>
            </a:r>
            <a:r>
              <a:rPr lang="en-GB" u="sng" dirty="0" err="1">
                <a:solidFill>
                  <a:srgbClr val="FF0000"/>
                </a:solidFill>
              </a:rPr>
              <a:t>Gásach</a:t>
            </a:r>
            <a:r>
              <a:rPr lang="en-GB" u="sng" dirty="0">
                <a:solidFill>
                  <a:srgbClr val="FF0000"/>
                </a:solidFill>
              </a:rPr>
              <a:t> </a:t>
            </a:r>
            <a:r>
              <a:rPr lang="en-GB" u="sng" dirty="0" err="1">
                <a:solidFill>
                  <a:srgbClr val="FF0000"/>
                </a:solidFill>
              </a:rPr>
              <a:t>sa</a:t>
            </a:r>
            <a:r>
              <a:rPr lang="en-GB" u="sng" dirty="0">
                <a:solidFill>
                  <a:srgbClr val="FF0000"/>
                </a:solidFill>
              </a:rPr>
              <a:t> </a:t>
            </a:r>
            <a:r>
              <a:rPr lang="en-GB" u="sng" dirty="0" err="1">
                <a:solidFill>
                  <a:srgbClr val="FF0000"/>
                </a:solidFill>
              </a:rPr>
              <a:t>Duine</a:t>
            </a:r>
            <a:r>
              <a:rPr lang="en-GB" dirty="0">
                <a:solidFill>
                  <a:srgbClr val="FF0000"/>
                </a:solidFill>
              </a:rPr>
              <a:t>:(</a:t>
            </a:r>
            <a:r>
              <a:rPr lang="en-GB" b="1" dirty="0" err="1">
                <a:solidFill>
                  <a:srgbClr val="FF0000"/>
                </a:solidFill>
              </a:rPr>
              <a:t>Ard</a:t>
            </a:r>
            <a:r>
              <a:rPr lang="ga-IE" b="1" dirty="0">
                <a:solidFill>
                  <a:srgbClr val="FF0000"/>
                </a:solidFill>
              </a:rPr>
              <a:t>l.</a:t>
            </a:r>
            <a:r>
              <a:rPr lang="en-GB" dirty="0">
                <a:solidFill>
                  <a:srgbClr val="FF0000"/>
                </a:solidFill>
              </a:rPr>
              <a:t>)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75" y="1340768"/>
            <a:ext cx="6847929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D60093"/>
                </a:solidFill>
              </a:rPr>
              <a:t>* </a:t>
            </a:r>
            <a:r>
              <a:rPr lang="en-GB" b="1" dirty="0" err="1">
                <a:solidFill>
                  <a:srgbClr val="D60093"/>
                </a:solidFill>
              </a:rPr>
              <a:t>Conas</a:t>
            </a:r>
            <a:r>
              <a:rPr lang="en-GB" b="1" dirty="0">
                <a:solidFill>
                  <a:srgbClr val="D60093"/>
                </a:solidFill>
              </a:rPr>
              <a:t>? An medulla oblongata </a:t>
            </a:r>
            <a:r>
              <a:rPr lang="en-GB" dirty="0"/>
              <a:t>a </a:t>
            </a:r>
            <a:r>
              <a:rPr lang="en-GB" dirty="0" err="1"/>
              <a:t>rialaíonn</a:t>
            </a:r>
            <a:r>
              <a:rPr lang="en-GB" dirty="0"/>
              <a:t> an </a:t>
            </a:r>
            <a:r>
              <a:rPr lang="en-GB" dirty="0" err="1"/>
              <a:t>ráta</a:t>
            </a:r>
            <a:r>
              <a:rPr lang="en-GB" dirty="0"/>
              <a:t> </a:t>
            </a:r>
            <a:r>
              <a:rPr lang="en-GB" dirty="0" err="1"/>
              <a:t>análaithe</a:t>
            </a:r>
            <a:r>
              <a:rPr lang="en-GB" dirty="0"/>
              <a:t> &amp; mar sin an </a:t>
            </a:r>
            <a:r>
              <a:rPr lang="en-GB" dirty="0" err="1"/>
              <a:t>ráta</a:t>
            </a:r>
            <a:r>
              <a:rPr lang="en-GB" dirty="0"/>
              <a:t> </a:t>
            </a:r>
            <a:r>
              <a:rPr lang="en-GB" dirty="0" err="1"/>
              <a:t>malartuithe</a:t>
            </a:r>
            <a:r>
              <a:rPr lang="en-GB" dirty="0"/>
              <a:t> </a:t>
            </a:r>
            <a:r>
              <a:rPr lang="en-GB" dirty="0" err="1"/>
              <a:t>gásach</a:t>
            </a: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* </a:t>
            </a:r>
            <a:r>
              <a:rPr lang="en-GB" b="1" dirty="0" err="1">
                <a:solidFill>
                  <a:srgbClr val="FF0000"/>
                </a:solidFill>
              </a:rPr>
              <a:t>Suíomh</a:t>
            </a:r>
            <a:r>
              <a:rPr lang="en-GB" dirty="0"/>
              <a:t> </a:t>
            </a:r>
            <a:r>
              <a:rPr lang="en-GB" dirty="0" err="1"/>
              <a:t>malart</a:t>
            </a:r>
            <a:r>
              <a:rPr lang="ga-IE" dirty="0" err="1"/>
              <a:t>uithe</a:t>
            </a:r>
            <a:r>
              <a:rPr lang="en-GB" dirty="0"/>
              <a:t> </a:t>
            </a:r>
            <a:r>
              <a:rPr lang="en-GB" dirty="0" err="1"/>
              <a:t>gásach</a:t>
            </a:r>
            <a:r>
              <a:rPr lang="ga-IE" dirty="0"/>
              <a:t> </a:t>
            </a:r>
            <a:r>
              <a:rPr lang="en-GB" dirty="0"/>
              <a:t>= </a:t>
            </a:r>
            <a:r>
              <a:rPr lang="en-GB" b="1" dirty="0" err="1">
                <a:solidFill>
                  <a:srgbClr val="D60093"/>
                </a:solidFill>
              </a:rPr>
              <a:t>Ailbheolais</a:t>
            </a:r>
            <a:r>
              <a:rPr lang="en-GB" b="1" dirty="0">
                <a:solidFill>
                  <a:srgbClr val="D60093"/>
                </a:solidFill>
              </a:rPr>
              <a:t> </a:t>
            </a:r>
            <a:r>
              <a:rPr lang="en-GB" b="1" dirty="0" err="1">
                <a:solidFill>
                  <a:srgbClr val="D60093"/>
                </a:solidFill>
              </a:rPr>
              <a:t>na</a:t>
            </a:r>
            <a:r>
              <a:rPr lang="en-GB" b="1" dirty="0">
                <a:solidFill>
                  <a:srgbClr val="D60093"/>
                </a:solidFill>
              </a:rPr>
              <a:t> </a:t>
            </a:r>
            <a:r>
              <a:rPr lang="en-GB" b="1" dirty="0" err="1">
                <a:solidFill>
                  <a:srgbClr val="D60093"/>
                </a:solidFill>
              </a:rPr>
              <a:t>Sc</a:t>
            </a:r>
            <a:r>
              <a:rPr lang="ga-IE" b="1" dirty="0">
                <a:solidFill>
                  <a:srgbClr val="D60093"/>
                </a:solidFill>
              </a:rPr>
              <a:t>a</a:t>
            </a:r>
            <a:r>
              <a:rPr lang="en-GB" b="1" dirty="0" err="1">
                <a:solidFill>
                  <a:srgbClr val="D60093"/>
                </a:solidFill>
              </a:rPr>
              <a:t>mhóg</a:t>
            </a:r>
            <a:endParaRPr lang="en-GB" b="1" dirty="0">
              <a:solidFill>
                <a:srgbClr val="D60093"/>
              </a:solidFill>
            </a:endParaRPr>
          </a:p>
          <a:p>
            <a:pPr marL="0" indent="0">
              <a:buNone/>
            </a:pPr>
            <a:r>
              <a:rPr lang="en-GB" u="sng" dirty="0" err="1">
                <a:solidFill>
                  <a:srgbClr val="0070C0"/>
                </a:solidFill>
              </a:rPr>
              <a:t>Nuair</a:t>
            </a:r>
            <a:r>
              <a:rPr lang="en-GB" u="sng" dirty="0">
                <a:solidFill>
                  <a:srgbClr val="0070C0"/>
                </a:solidFill>
              </a:rPr>
              <a:t> a </a:t>
            </a:r>
            <a:r>
              <a:rPr lang="en-GB" u="sng" dirty="0" err="1">
                <a:solidFill>
                  <a:srgbClr val="0070C0"/>
                </a:solidFill>
              </a:rPr>
              <a:t>mhéadaíonn</a:t>
            </a:r>
            <a:r>
              <a:rPr lang="en-GB" u="sng" dirty="0">
                <a:solidFill>
                  <a:srgbClr val="0070C0"/>
                </a:solidFill>
              </a:rPr>
              <a:t> an </a:t>
            </a:r>
            <a:r>
              <a:rPr lang="en-GB" u="sng" dirty="0" err="1">
                <a:solidFill>
                  <a:srgbClr val="0070C0"/>
                </a:solidFill>
              </a:rPr>
              <a:t>leibhéal</a:t>
            </a:r>
            <a:r>
              <a:rPr lang="en-GB" u="sng" dirty="0">
                <a:solidFill>
                  <a:srgbClr val="0070C0"/>
                </a:solidFill>
              </a:rPr>
              <a:t> </a:t>
            </a:r>
            <a:r>
              <a:rPr lang="en-GB" b="1" u="sng" dirty="0">
                <a:solidFill>
                  <a:srgbClr val="FF0000"/>
                </a:solidFill>
              </a:rPr>
              <a:t>CO</a:t>
            </a:r>
            <a:r>
              <a:rPr lang="en-GB" b="1" u="sng" baseline="-25000" dirty="0">
                <a:solidFill>
                  <a:srgbClr val="FF0000"/>
                </a:solidFill>
              </a:rPr>
              <a:t>2</a:t>
            </a:r>
            <a:r>
              <a:rPr lang="en-GB" u="sng" dirty="0">
                <a:solidFill>
                  <a:srgbClr val="0070C0"/>
                </a:solidFill>
              </a:rPr>
              <a:t> san </a:t>
            </a:r>
            <a:r>
              <a:rPr lang="en-GB" u="sng" dirty="0" err="1">
                <a:solidFill>
                  <a:srgbClr val="0070C0"/>
                </a:solidFill>
              </a:rPr>
              <a:t>fhuil</a:t>
            </a:r>
            <a:r>
              <a:rPr lang="en-GB" u="sng" dirty="0">
                <a:solidFill>
                  <a:srgbClr val="0070C0"/>
                </a:solidFill>
              </a:rPr>
              <a:t>, </a:t>
            </a:r>
            <a:r>
              <a:rPr lang="en-GB" u="sng" dirty="0" err="1">
                <a:solidFill>
                  <a:srgbClr val="0070C0"/>
                </a:solidFill>
              </a:rPr>
              <a:t>íslítear</a:t>
            </a:r>
            <a:r>
              <a:rPr lang="en-GB" u="sng" dirty="0">
                <a:solidFill>
                  <a:srgbClr val="0070C0"/>
                </a:solidFill>
              </a:rPr>
              <a:t> an </a:t>
            </a:r>
            <a:r>
              <a:rPr lang="en-GB" u="sng" dirty="0" err="1">
                <a:solidFill>
                  <a:srgbClr val="0070C0"/>
                </a:solidFill>
              </a:rPr>
              <a:t>pH.</a:t>
            </a:r>
            <a:r>
              <a:rPr lang="en-GB" u="sng" dirty="0">
                <a:solidFill>
                  <a:srgbClr val="0070C0"/>
                </a:solidFill>
              </a:rPr>
              <a:t> </a:t>
            </a:r>
            <a:endParaRPr lang="en-IE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AutoShape 2" descr="http://upload.wikimedia.org/wikipedia/commons/3/32/Alveoli-nl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5" name="AutoShape 4" descr="http://upload.wikimedia.org/wikipedia/commons/3/32/Alveoli-nl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906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78098"/>
          </a:xfrm>
        </p:spPr>
        <p:txBody>
          <a:bodyPr/>
          <a:lstStyle/>
          <a:p>
            <a:r>
              <a:rPr lang="ga-IE" b="1" dirty="0">
                <a:solidFill>
                  <a:srgbClr val="FF0000"/>
                </a:solidFill>
              </a:rPr>
              <a:t>Ceist </a:t>
            </a:r>
            <a:r>
              <a:rPr lang="en-IE" b="1" dirty="0">
                <a:solidFill>
                  <a:srgbClr val="FF0000"/>
                </a:solidFill>
              </a:rPr>
              <a:t>15 (c) 2007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41376"/>
            <a:ext cx="8640960" cy="5616624"/>
          </a:xfrm>
        </p:spPr>
        <p:txBody>
          <a:bodyPr>
            <a:normAutofit/>
          </a:bodyPr>
          <a:lstStyle/>
          <a:p>
            <a:pPr marL="571500" indent="-571500">
              <a:buAutoNum type="romanLcParenBoth"/>
            </a:pPr>
            <a:r>
              <a:rPr lang="en-IE" sz="2800" dirty="0" err="1"/>
              <a:t>Céard</a:t>
            </a:r>
            <a:r>
              <a:rPr lang="en-IE" sz="2800" dirty="0"/>
              <a:t> is </a:t>
            </a:r>
            <a:r>
              <a:rPr lang="en-IE" sz="2800" dirty="0" err="1"/>
              <a:t>hoiméastáis</a:t>
            </a:r>
            <a:r>
              <a:rPr lang="en-IE" sz="2800" dirty="0"/>
              <a:t> </a:t>
            </a:r>
            <a:r>
              <a:rPr lang="en-IE" sz="2800" dirty="0" err="1"/>
              <a:t>ann</a:t>
            </a:r>
            <a:r>
              <a:rPr lang="en-IE" sz="2800" dirty="0"/>
              <a:t>? </a:t>
            </a:r>
            <a:r>
              <a:rPr lang="en-IE" sz="2800" dirty="0" err="1"/>
              <a:t>Déan</a:t>
            </a:r>
            <a:r>
              <a:rPr lang="en-IE" sz="2800" dirty="0"/>
              <a:t> </a:t>
            </a:r>
            <a:r>
              <a:rPr lang="en-IE" sz="2800" dirty="0" err="1"/>
              <a:t>nóta</a:t>
            </a:r>
            <a:r>
              <a:rPr lang="en-IE" sz="2800" dirty="0"/>
              <a:t> de </a:t>
            </a:r>
            <a:r>
              <a:rPr lang="en-IE" sz="2800" dirty="0" err="1"/>
              <a:t>chúis</a:t>
            </a:r>
            <a:r>
              <a:rPr lang="en-IE" sz="2800" dirty="0"/>
              <a:t> </a:t>
            </a:r>
            <a:r>
              <a:rPr lang="en-IE" sz="2800" b="1" dirty="0" err="1"/>
              <a:t>amháin</a:t>
            </a:r>
            <a:r>
              <a:rPr lang="en-IE" sz="2800" b="1" dirty="0"/>
              <a:t> </a:t>
            </a:r>
            <a:r>
              <a:rPr lang="en-IE" sz="2800" dirty="0"/>
              <a:t>a </a:t>
            </a:r>
            <a:r>
              <a:rPr lang="en-IE" sz="2800" dirty="0" err="1"/>
              <a:t>bhfuil</a:t>
            </a:r>
            <a:r>
              <a:rPr lang="en-IE" sz="2800" dirty="0"/>
              <a:t> </a:t>
            </a:r>
            <a:r>
              <a:rPr lang="en-IE" sz="2800" dirty="0" err="1"/>
              <a:t>sé</a:t>
            </a:r>
            <a:r>
              <a:rPr lang="en-IE" sz="2800" dirty="0"/>
              <a:t> </a:t>
            </a:r>
            <a:r>
              <a:rPr lang="en-IE" sz="2800" dirty="0" err="1"/>
              <a:t>tábhachtach</a:t>
            </a:r>
            <a:r>
              <a:rPr lang="en-IE" sz="2800" dirty="0"/>
              <a:t> </a:t>
            </a:r>
            <a:r>
              <a:rPr lang="en-IE" sz="2800" dirty="0" err="1"/>
              <a:t>i</a:t>
            </a:r>
            <a:r>
              <a:rPr lang="en-IE" sz="2800" dirty="0"/>
              <a:t> </a:t>
            </a:r>
            <a:r>
              <a:rPr lang="en-IE" sz="2800" dirty="0" err="1"/>
              <a:t>gcorp</a:t>
            </a:r>
            <a:r>
              <a:rPr lang="en-IE" sz="2800" dirty="0"/>
              <a:t> an </a:t>
            </a:r>
            <a:r>
              <a:rPr lang="en-IE" sz="2800" dirty="0" err="1"/>
              <a:t>duine</a:t>
            </a:r>
            <a:r>
              <a:rPr lang="ga-IE" sz="2800" dirty="0"/>
              <a:t>.</a:t>
            </a:r>
            <a:endParaRPr lang="en-IE" sz="2800" dirty="0"/>
          </a:p>
          <a:p>
            <a:pPr marL="0" indent="0">
              <a:buNone/>
            </a:pPr>
            <a:r>
              <a:rPr lang="en-IE" sz="2800" b="1" dirty="0"/>
              <a:t>(ii) </a:t>
            </a:r>
            <a:r>
              <a:rPr lang="en-IE" sz="2800" dirty="0" err="1"/>
              <a:t>Tarraing</a:t>
            </a:r>
            <a:r>
              <a:rPr lang="en-IE" sz="2800" dirty="0"/>
              <a:t> </a:t>
            </a:r>
            <a:r>
              <a:rPr lang="en-IE" sz="2800" dirty="0" err="1"/>
              <a:t>léaráid</a:t>
            </a:r>
            <a:r>
              <a:rPr lang="en-IE" sz="2800" dirty="0"/>
              <a:t> de </a:t>
            </a:r>
            <a:r>
              <a:rPr lang="en-IE" sz="2800" dirty="0" err="1"/>
              <a:t>ghearradh</a:t>
            </a:r>
            <a:r>
              <a:rPr lang="en-IE" sz="2800" dirty="0"/>
              <a:t> </a:t>
            </a:r>
            <a:r>
              <a:rPr lang="en-IE" sz="2800" dirty="0" err="1"/>
              <a:t>trí</a:t>
            </a:r>
            <a:r>
              <a:rPr lang="en-IE" sz="2800" dirty="0"/>
              <a:t> </a:t>
            </a:r>
            <a:r>
              <a:rPr lang="en-IE" sz="2800" dirty="0" err="1"/>
              <a:t>chraiceann</a:t>
            </a:r>
            <a:r>
              <a:rPr lang="en-IE" sz="2800" dirty="0"/>
              <a:t> an </a:t>
            </a:r>
            <a:r>
              <a:rPr lang="en-IE" sz="2800" dirty="0" err="1"/>
              <a:t>duine</a:t>
            </a:r>
            <a:r>
              <a:rPr lang="en-IE" sz="2800" dirty="0"/>
              <a:t> </a:t>
            </a:r>
            <a:r>
              <a:rPr lang="en-IE" sz="2800" dirty="0" err="1"/>
              <a:t>chun</a:t>
            </a:r>
            <a:r>
              <a:rPr lang="en-IE" sz="2800" dirty="0"/>
              <a:t> </a:t>
            </a:r>
            <a:r>
              <a:rPr lang="en-IE" sz="2800" b="1" dirty="0" err="1"/>
              <a:t>dhá</a:t>
            </a:r>
            <a:r>
              <a:rPr lang="en-IE" sz="2800" b="1" dirty="0"/>
              <a:t> </a:t>
            </a:r>
            <a:r>
              <a:rPr lang="en-IE" sz="2800" dirty="0" err="1"/>
              <a:t>struchtúr</a:t>
            </a:r>
            <a:r>
              <a:rPr lang="en-IE" sz="2800" dirty="0"/>
              <a:t> </a:t>
            </a:r>
            <a:r>
              <a:rPr lang="en-IE" sz="2800" dirty="0" err="1"/>
              <a:t>atá</a:t>
            </a:r>
            <a:r>
              <a:rPr lang="en-IE" sz="2800" dirty="0"/>
              <a:t> </a:t>
            </a:r>
            <a:r>
              <a:rPr lang="en-IE" sz="2800" dirty="0" err="1"/>
              <a:t>bainteach</a:t>
            </a:r>
            <a:r>
              <a:rPr lang="en-IE" sz="2800" dirty="0"/>
              <a:t> le </a:t>
            </a:r>
            <a:r>
              <a:rPr lang="en-IE" sz="2800" dirty="0" err="1"/>
              <a:t>rialú</a:t>
            </a:r>
            <a:r>
              <a:rPr lang="en-IE" sz="2800" dirty="0"/>
              <a:t> </a:t>
            </a:r>
            <a:r>
              <a:rPr lang="en-IE" sz="2800" dirty="0" err="1"/>
              <a:t>teochta</a:t>
            </a:r>
            <a:r>
              <a:rPr lang="en-IE" sz="2800" dirty="0"/>
              <a:t> a </a:t>
            </a:r>
            <a:r>
              <a:rPr lang="en-IE" sz="2800" dirty="0" err="1"/>
              <a:t>thaispeáint</a:t>
            </a:r>
            <a:r>
              <a:rPr lang="en-IE" sz="2800" dirty="0"/>
              <a:t>. </a:t>
            </a:r>
            <a:r>
              <a:rPr lang="en-IE" sz="2800" dirty="0" err="1"/>
              <a:t>Cuir</a:t>
            </a:r>
            <a:r>
              <a:rPr lang="en-IE" sz="2800" dirty="0"/>
              <a:t> </a:t>
            </a:r>
            <a:r>
              <a:rPr lang="en-IE" sz="2800" dirty="0" err="1"/>
              <a:t>lipéad</a:t>
            </a:r>
            <a:r>
              <a:rPr lang="en-IE" sz="2800" dirty="0"/>
              <a:t> </a:t>
            </a:r>
            <a:r>
              <a:rPr lang="en-IE" sz="2800" dirty="0" err="1"/>
              <a:t>ar</a:t>
            </a:r>
            <a:r>
              <a:rPr lang="en-IE" sz="2800" dirty="0"/>
              <a:t> </a:t>
            </a:r>
            <a:r>
              <a:rPr lang="en-IE" sz="2800" dirty="0" err="1"/>
              <a:t>gach</a:t>
            </a:r>
            <a:r>
              <a:rPr lang="en-IE" sz="2800" dirty="0"/>
              <a:t> </a:t>
            </a:r>
            <a:r>
              <a:rPr lang="en-IE" sz="2800" dirty="0" err="1"/>
              <a:t>ceann</a:t>
            </a:r>
            <a:r>
              <a:rPr lang="en-IE" sz="2800" dirty="0"/>
              <a:t> de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struchtúir</a:t>
            </a:r>
            <a:r>
              <a:rPr lang="en-IE" sz="2800" dirty="0"/>
              <a:t> sin.</a:t>
            </a:r>
          </a:p>
          <a:p>
            <a:pPr marL="0" indent="0">
              <a:buNone/>
            </a:pPr>
            <a:r>
              <a:rPr lang="en-IE" sz="2800" b="1" dirty="0"/>
              <a:t>(iii) </a:t>
            </a:r>
            <a:r>
              <a:rPr lang="en-IE" sz="2800" dirty="0" err="1"/>
              <a:t>Maidir</a:t>
            </a:r>
            <a:r>
              <a:rPr lang="en-IE" sz="2800" dirty="0"/>
              <a:t> le </a:t>
            </a:r>
            <a:r>
              <a:rPr lang="en-IE" sz="2800" dirty="0" err="1"/>
              <a:t>ceann</a:t>
            </a:r>
            <a:r>
              <a:rPr lang="en-IE" sz="2800" dirty="0"/>
              <a:t> </a:t>
            </a:r>
            <a:r>
              <a:rPr lang="en-IE" sz="2800" dirty="0" err="1"/>
              <a:t>amháin</a:t>
            </a:r>
            <a:r>
              <a:rPr lang="en-IE" sz="2800" dirty="0"/>
              <a:t> de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struchtúir</a:t>
            </a:r>
            <a:r>
              <a:rPr lang="en-IE" sz="2800" dirty="0"/>
              <a:t> </a:t>
            </a:r>
            <a:r>
              <a:rPr lang="en-IE" sz="2800" dirty="0" err="1"/>
              <a:t>atá</a:t>
            </a:r>
            <a:r>
              <a:rPr lang="en-IE" sz="2800" dirty="0"/>
              <a:t> </a:t>
            </a:r>
            <a:r>
              <a:rPr lang="en-IE" sz="2800" dirty="0" err="1"/>
              <a:t>lipéadaithe</a:t>
            </a:r>
            <a:r>
              <a:rPr lang="en-IE" sz="2800" dirty="0"/>
              <a:t> </a:t>
            </a:r>
            <a:r>
              <a:rPr lang="en-IE" sz="2800" dirty="0" err="1"/>
              <a:t>agat</a:t>
            </a:r>
            <a:r>
              <a:rPr lang="en-IE" sz="2800" dirty="0"/>
              <a:t> </a:t>
            </a:r>
            <a:r>
              <a:rPr lang="en-IE" sz="2800" dirty="0" err="1"/>
              <a:t>sa</a:t>
            </a:r>
            <a:r>
              <a:rPr lang="en-IE" sz="2800" dirty="0"/>
              <a:t> </a:t>
            </a:r>
            <a:r>
              <a:rPr lang="en-IE" sz="2800" dirty="0" err="1"/>
              <a:t>léaráid</a:t>
            </a:r>
            <a:r>
              <a:rPr lang="en-IE" sz="2800" dirty="0"/>
              <a:t>, </a:t>
            </a:r>
            <a:r>
              <a:rPr lang="en-IE" sz="2800" dirty="0" err="1"/>
              <a:t>déan</a:t>
            </a:r>
            <a:r>
              <a:rPr lang="en-IE" sz="2800" dirty="0"/>
              <a:t> cur </a:t>
            </a:r>
            <a:r>
              <a:rPr lang="en-IE" sz="2800" dirty="0" err="1"/>
              <a:t>síos</a:t>
            </a:r>
            <a:r>
              <a:rPr lang="en-IE" sz="2800" dirty="0"/>
              <a:t> go </a:t>
            </a:r>
            <a:r>
              <a:rPr lang="pt-BR" sz="2800" dirty="0"/>
              <a:t>hachomair ar a ról i rialú teochta.</a:t>
            </a:r>
          </a:p>
          <a:p>
            <a:pPr marL="0" indent="0">
              <a:buNone/>
            </a:pPr>
            <a:r>
              <a:rPr lang="en-IE" sz="2800" b="1" dirty="0"/>
              <a:t>(iv) </a:t>
            </a:r>
            <a:r>
              <a:rPr lang="en-IE" sz="2800" dirty="0" err="1"/>
              <a:t>Céard</a:t>
            </a:r>
            <a:r>
              <a:rPr lang="en-IE" sz="2800" dirty="0"/>
              <a:t> a </a:t>
            </a:r>
            <a:r>
              <a:rPr lang="en-IE" sz="2800" dirty="0" err="1"/>
              <a:t>chiallaíonn</a:t>
            </a:r>
            <a:r>
              <a:rPr lang="en-IE" sz="2800" dirty="0"/>
              <a:t> </a:t>
            </a:r>
            <a:r>
              <a:rPr lang="en-IE" sz="2800" dirty="0" err="1"/>
              <a:t>eisiteirmeach</a:t>
            </a:r>
            <a:r>
              <a:rPr lang="en-IE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08090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641439"/>
            <a:ext cx="4933884" cy="1143000"/>
          </a:xfrm>
        </p:spPr>
        <p:txBody>
          <a:bodyPr>
            <a:normAutofit fontScale="90000"/>
          </a:bodyPr>
          <a:lstStyle/>
          <a:p>
            <a:r>
              <a:rPr lang="en-GB" b="1" u="sng" dirty="0">
                <a:solidFill>
                  <a:srgbClr val="FF0000"/>
                </a:solidFill>
              </a:rPr>
              <a:t>Cb.37 An </a:t>
            </a:r>
            <a:r>
              <a:rPr lang="en-GB" b="1" u="sng" dirty="0" err="1">
                <a:solidFill>
                  <a:srgbClr val="FF0000"/>
                </a:solidFill>
              </a:rPr>
              <a:t>Fualchóras</a:t>
            </a:r>
            <a:r>
              <a:rPr lang="en-GB" b="1" dirty="0">
                <a:solidFill>
                  <a:srgbClr val="FF0000"/>
                </a:solidFill>
              </a:rPr>
              <a:t>: 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4752528" cy="51125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 err="1">
                <a:solidFill>
                  <a:srgbClr val="D60093"/>
                </a:solidFill>
              </a:rPr>
              <a:t>Feidhm</a:t>
            </a:r>
            <a:r>
              <a:rPr lang="en-GB" u="sng" dirty="0">
                <a:solidFill>
                  <a:srgbClr val="D60093"/>
                </a:solidFill>
              </a:rPr>
              <a:t>: </a:t>
            </a:r>
            <a:r>
              <a:rPr lang="en-GB" dirty="0" err="1">
                <a:solidFill>
                  <a:srgbClr val="D60093"/>
                </a:solidFill>
              </a:rPr>
              <a:t>Comhdhúile</a:t>
            </a:r>
            <a:r>
              <a:rPr lang="en-GB" dirty="0">
                <a:solidFill>
                  <a:srgbClr val="D60093"/>
                </a:solidFill>
              </a:rPr>
              <a:t> </a:t>
            </a:r>
            <a:r>
              <a:rPr lang="en-GB" dirty="0" err="1">
                <a:solidFill>
                  <a:srgbClr val="D60093"/>
                </a:solidFill>
              </a:rPr>
              <a:t>nítrigíneacha</a:t>
            </a:r>
            <a:r>
              <a:rPr lang="en-GB" dirty="0">
                <a:solidFill>
                  <a:srgbClr val="D60093"/>
                </a:solidFill>
              </a:rPr>
              <a:t> (</a:t>
            </a:r>
            <a:r>
              <a:rPr lang="en-GB" dirty="0" err="1">
                <a:solidFill>
                  <a:srgbClr val="D60093"/>
                </a:solidFill>
              </a:rPr>
              <a:t>pr</a:t>
            </a:r>
            <a:r>
              <a:rPr lang="ga-IE" dirty="0" err="1">
                <a:solidFill>
                  <a:srgbClr val="D60093"/>
                </a:solidFill>
              </a:rPr>
              <a:t>ói</a:t>
            </a:r>
            <a:r>
              <a:rPr lang="en-GB" dirty="0" err="1">
                <a:solidFill>
                  <a:srgbClr val="D60093"/>
                </a:solidFill>
              </a:rPr>
              <a:t>téiní</a:t>
            </a:r>
            <a:r>
              <a:rPr lang="en-GB" dirty="0">
                <a:solidFill>
                  <a:srgbClr val="D60093"/>
                </a:solidFill>
              </a:rPr>
              <a:t>) a </a:t>
            </a:r>
            <a:r>
              <a:rPr lang="en-GB" dirty="0" err="1">
                <a:solidFill>
                  <a:srgbClr val="D60093"/>
                </a:solidFill>
              </a:rPr>
              <a:t>eisfhearadh</a:t>
            </a:r>
            <a:r>
              <a:rPr lang="en-GB" dirty="0">
                <a:solidFill>
                  <a:srgbClr val="D60093"/>
                </a:solidFill>
              </a:rPr>
              <a:t> </a:t>
            </a:r>
            <a:r>
              <a:rPr lang="en-GB" dirty="0" err="1">
                <a:solidFill>
                  <a:srgbClr val="D60093"/>
                </a:solidFill>
              </a:rPr>
              <a:t>ón</a:t>
            </a:r>
            <a:r>
              <a:rPr lang="en-GB" dirty="0">
                <a:solidFill>
                  <a:srgbClr val="D60093"/>
                </a:solidFill>
              </a:rPr>
              <a:t> </a:t>
            </a:r>
            <a:r>
              <a:rPr lang="en-GB" dirty="0" err="1">
                <a:solidFill>
                  <a:srgbClr val="D60093"/>
                </a:solidFill>
              </a:rPr>
              <a:t>gcorp</a:t>
            </a:r>
            <a:r>
              <a:rPr lang="en-GB" dirty="0">
                <a:solidFill>
                  <a:srgbClr val="D60093"/>
                </a:solidFill>
              </a:rPr>
              <a:t>. (</a:t>
            </a:r>
            <a:r>
              <a:rPr lang="en-GB" dirty="0" err="1">
                <a:solidFill>
                  <a:srgbClr val="D60093"/>
                </a:solidFill>
              </a:rPr>
              <a:t>Tá</a:t>
            </a:r>
            <a:r>
              <a:rPr lang="en-GB" dirty="0">
                <a:solidFill>
                  <a:srgbClr val="D60093"/>
                </a:solidFill>
              </a:rPr>
              <a:t> </a:t>
            </a:r>
            <a:r>
              <a:rPr lang="en-GB" dirty="0" err="1">
                <a:solidFill>
                  <a:srgbClr val="D60093"/>
                </a:solidFill>
              </a:rPr>
              <a:t>nítrigin</a:t>
            </a:r>
            <a:r>
              <a:rPr lang="en-GB" dirty="0">
                <a:solidFill>
                  <a:srgbClr val="D60093"/>
                </a:solidFill>
              </a:rPr>
              <a:t> </a:t>
            </a:r>
            <a:r>
              <a:rPr lang="en-GB" dirty="0" err="1">
                <a:solidFill>
                  <a:srgbClr val="D60093"/>
                </a:solidFill>
              </a:rPr>
              <a:t>sna</a:t>
            </a:r>
            <a:r>
              <a:rPr lang="en-GB" dirty="0">
                <a:solidFill>
                  <a:srgbClr val="D60093"/>
                </a:solidFill>
              </a:rPr>
              <a:t> </a:t>
            </a:r>
            <a:r>
              <a:rPr lang="ga-IE" dirty="0">
                <a:solidFill>
                  <a:srgbClr val="D60093"/>
                </a:solidFill>
              </a:rPr>
              <a:t>h</a:t>
            </a:r>
            <a:r>
              <a:rPr lang="en-GB" dirty="0" err="1">
                <a:solidFill>
                  <a:srgbClr val="D60093"/>
                </a:solidFill>
              </a:rPr>
              <a:t>aimínaigéid</a:t>
            </a:r>
            <a:r>
              <a:rPr lang="en-GB" dirty="0">
                <a:solidFill>
                  <a:srgbClr val="D60093"/>
                </a:solidFill>
              </a:rPr>
              <a:t>).  </a:t>
            </a:r>
          </a:p>
          <a:p>
            <a:r>
              <a:rPr lang="en-GB" dirty="0"/>
              <a:t>I </a:t>
            </a:r>
            <a:r>
              <a:rPr lang="en-GB" dirty="0" err="1"/>
              <a:t>ndia</a:t>
            </a:r>
            <a:r>
              <a:rPr lang="ga-IE" dirty="0"/>
              <a:t>i</a:t>
            </a:r>
            <a:r>
              <a:rPr lang="en-GB" dirty="0"/>
              <a:t>dh </a:t>
            </a:r>
            <a:r>
              <a:rPr lang="en-GB" dirty="0" err="1"/>
              <a:t>díleá</a:t>
            </a:r>
            <a:r>
              <a:rPr lang="en-GB" dirty="0"/>
              <a:t>/</a:t>
            </a:r>
            <a:r>
              <a:rPr lang="en-GB" dirty="0" err="1"/>
              <a:t>ionsú</a:t>
            </a:r>
            <a:r>
              <a:rPr lang="ga-IE" dirty="0"/>
              <a:t>ite</a:t>
            </a:r>
            <a:r>
              <a:rPr lang="en-GB" dirty="0"/>
              <a:t>, </a:t>
            </a:r>
            <a:r>
              <a:rPr lang="en-GB" dirty="0" err="1"/>
              <a:t>bristear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haiminaigéid</a:t>
            </a:r>
            <a:r>
              <a:rPr lang="en-GB" dirty="0"/>
              <a:t> </a:t>
            </a:r>
            <a:r>
              <a:rPr lang="en-GB" dirty="0" err="1"/>
              <a:t>breise</a:t>
            </a:r>
            <a:r>
              <a:rPr lang="en-GB" dirty="0"/>
              <a:t> </a:t>
            </a:r>
            <a:r>
              <a:rPr lang="en-GB" dirty="0" err="1"/>
              <a:t>síos</a:t>
            </a:r>
            <a:r>
              <a:rPr lang="en-GB" dirty="0"/>
              <a:t> san________.</a:t>
            </a:r>
          </a:p>
          <a:p>
            <a:r>
              <a:rPr lang="en-GB" dirty="0" err="1"/>
              <a:t>Tá</a:t>
            </a:r>
            <a:r>
              <a:rPr lang="en-GB" dirty="0"/>
              <a:t> </a:t>
            </a:r>
            <a:r>
              <a:rPr lang="en-GB" b="1" dirty="0" err="1">
                <a:solidFill>
                  <a:srgbClr val="00B050"/>
                </a:solidFill>
              </a:rPr>
              <a:t>aimínghrúpa</a:t>
            </a:r>
            <a:r>
              <a:rPr lang="en-GB" dirty="0"/>
              <a:t> (NO</a:t>
            </a:r>
            <a:r>
              <a:rPr lang="en-GB" baseline="-25000" dirty="0"/>
              <a:t>2</a:t>
            </a:r>
            <a:r>
              <a:rPr lang="en-GB" dirty="0"/>
              <a:t>)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gach</a:t>
            </a:r>
            <a:r>
              <a:rPr lang="en-GB" dirty="0"/>
              <a:t> </a:t>
            </a:r>
            <a:r>
              <a:rPr lang="en-GB" dirty="0" err="1"/>
              <a:t>aimínaigéad</a:t>
            </a:r>
            <a:r>
              <a:rPr lang="en-GB" dirty="0"/>
              <a:t> a </a:t>
            </a:r>
            <a:r>
              <a:rPr lang="en-GB" dirty="0" err="1"/>
              <a:t>bhristear</a:t>
            </a:r>
            <a:r>
              <a:rPr lang="en-GB" dirty="0"/>
              <a:t> </a:t>
            </a:r>
            <a:r>
              <a:rPr lang="en-GB" dirty="0" err="1"/>
              <a:t>síos</a:t>
            </a:r>
            <a:r>
              <a:rPr lang="en-GB" dirty="0"/>
              <a:t> </a:t>
            </a:r>
            <a:r>
              <a:rPr lang="en-GB" dirty="0" err="1"/>
              <a:t>chun</a:t>
            </a:r>
            <a:r>
              <a:rPr lang="en-GB" dirty="0"/>
              <a:t> </a:t>
            </a:r>
            <a:r>
              <a:rPr lang="en-GB" b="1" dirty="0" err="1">
                <a:solidFill>
                  <a:srgbClr val="D60093"/>
                </a:solidFill>
              </a:rPr>
              <a:t>úiré</a:t>
            </a:r>
            <a:r>
              <a:rPr lang="en-GB" dirty="0"/>
              <a:t> a </a:t>
            </a:r>
            <a:r>
              <a:rPr lang="en-GB" dirty="0" err="1"/>
              <a:t>dhéanamh</a:t>
            </a:r>
            <a:r>
              <a:rPr lang="en-GB" dirty="0"/>
              <a:t>.  </a:t>
            </a:r>
            <a:endParaRPr lang="en-IE" dirty="0"/>
          </a:p>
        </p:txBody>
      </p:sp>
      <p:pic>
        <p:nvPicPr>
          <p:cNvPr id="11266" name="Picture 2" descr="Kidney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4032448" cy="322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198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3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0" t="5344" r="19635" b="2831"/>
          <a:stretch/>
        </p:blipFill>
        <p:spPr bwMode="auto">
          <a:xfrm>
            <a:off x="4153981" y="872716"/>
            <a:ext cx="344235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18265" y="2664411"/>
            <a:ext cx="2841567" cy="1584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400" b="1" dirty="0" err="1">
                <a:solidFill>
                  <a:srgbClr val="FF0000"/>
                </a:solidFill>
              </a:rPr>
              <a:t>Artaire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Duánach</a:t>
            </a:r>
            <a:r>
              <a:rPr lang="ga-IE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>
                <a:solidFill>
                  <a:srgbClr val="FF0000"/>
                </a:solidFill>
              </a:rPr>
              <a:t>- </a:t>
            </a:r>
            <a:r>
              <a:rPr lang="en-GB" sz="2400" dirty="0" err="1"/>
              <a:t>fuil</a:t>
            </a:r>
            <a:r>
              <a:rPr lang="en-GB" sz="2400" dirty="0"/>
              <a:t> </a:t>
            </a:r>
            <a:r>
              <a:rPr lang="en-GB" sz="2400" b="1" dirty="0" err="1"/>
              <a:t>isteach</a:t>
            </a:r>
            <a:r>
              <a:rPr lang="en-GB" sz="2400" dirty="0"/>
              <a:t> s</a:t>
            </a:r>
            <a:r>
              <a:rPr lang="ga-IE" sz="2400" dirty="0"/>
              <a:t>n</a:t>
            </a:r>
            <a:r>
              <a:rPr lang="en-GB" sz="2400" dirty="0"/>
              <a:t>a </a:t>
            </a:r>
            <a:r>
              <a:rPr lang="en-GB" sz="2400" dirty="0" err="1"/>
              <a:t>duáin</a:t>
            </a:r>
            <a:r>
              <a:rPr lang="en-GB" sz="2400" dirty="0"/>
              <a:t> </a:t>
            </a:r>
          </a:p>
          <a:p>
            <a:pPr marL="0" indent="0">
              <a:buFont typeface="Arial" pitchFamily="34" charset="0"/>
              <a:buNone/>
            </a:pPr>
            <a:r>
              <a:rPr lang="en-GB" sz="2400" b="1" dirty="0" err="1">
                <a:solidFill>
                  <a:srgbClr val="0070C0"/>
                </a:solidFill>
              </a:rPr>
              <a:t>Féith</a:t>
            </a:r>
            <a:r>
              <a:rPr lang="en-GB" sz="2400" b="1" dirty="0">
                <a:solidFill>
                  <a:srgbClr val="0070C0"/>
                </a:solidFill>
              </a:rPr>
              <a:t> </a:t>
            </a:r>
            <a:r>
              <a:rPr lang="en-GB" sz="2400" b="1" dirty="0" err="1">
                <a:solidFill>
                  <a:srgbClr val="0070C0"/>
                </a:solidFill>
              </a:rPr>
              <a:t>Dhuánach</a:t>
            </a:r>
            <a:r>
              <a:rPr lang="ga-IE" sz="2400" b="1" dirty="0">
                <a:solidFill>
                  <a:srgbClr val="0070C0"/>
                </a:solidFill>
              </a:rPr>
              <a:t> </a:t>
            </a:r>
            <a:r>
              <a:rPr lang="en-GB" sz="2400" b="1" dirty="0">
                <a:solidFill>
                  <a:srgbClr val="0070C0"/>
                </a:solidFill>
              </a:rPr>
              <a:t>- </a:t>
            </a:r>
            <a:r>
              <a:rPr lang="en-GB" sz="2400" dirty="0" err="1"/>
              <a:t>fuil</a:t>
            </a:r>
            <a:r>
              <a:rPr lang="en-GB" sz="2400" dirty="0"/>
              <a:t> </a:t>
            </a:r>
            <a:r>
              <a:rPr lang="en-GB" sz="2400" b="1" dirty="0" err="1"/>
              <a:t>amach</a:t>
            </a:r>
            <a:r>
              <a:rPr lang="en-GB" sz="2400" b="1" dirty="0"/>
              <a:t> </a:t>
            </a:r>
            <a:r>
              <a:rPr lang="ga-IE" sz="2400" dirty="0"/>
              <a:t>ó </a:t>
            </a:r>
            <a:r>
              <a:rPr lang="en-GB" sz="2400" dirty="0"/>
              <a:t>n</a:t>
            </a:r>
            <a:r>
              <a:rPr lang="ga-IE" sz="2400" dirty="0"/>
              <a:t>a</a:t>
            </a:r>
            <a:r>
              <a:rPr lang="en-GB" sz="2400" dirty="0"/>
              <a:t> </a:t>
            </a:r>
            <a:r>
              <a:rPr lang="en-GB" sz="2400" dirty="0" err="1"/>
              <a:t>duáin</a:t>
            </a:r>
            <a:r>
              <a:rPr lang="en-GB" sz="2400" dirty="0"/>
              <a:t>.</a:t>
            </a:r>
            <a:endParaRPr lang="en-IE" sz="2400" dirty="0"/>
          </a:p>
          <a:p>
            <a:endParaRPr lang="en-IE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411760" y="2852936"/>
            <a:ext cx="79208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807804" y="3433548"/>
            <a:ext cx="684076" cy="2834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596336" y="2330072"/>
            <a:ext cx="864096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Duán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7452320" y="1534166"/>
            <a:ext cx="144016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Faireog</a:t>
            </a:r>
            <a:r>
              <a:rPr lang="en-IE" dirty="0"/>
              <a:t> A</a:t>
            </a:r>
            <a:r>
              <a:rPr lang="ga-IE" dirty="0"/>
              <a:t>i</a:t>
            </a:r>
            <a:r>
              <a:rPr lang="en-IE" dirty="0" err="1"/>
              <a:t>dréineach</a:t>
            </a:r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7630156" y="3611528"/>
            <a:ext cx="126232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Úiréadar</a:t>
            </a:r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7644012" y="5445224"/>
            <a:ext cx="126232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Úiréadra</a:t>
            </a:r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7299750" y="4797152"/>
            <a:ext cx="126232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Lamhnán</a:t>
            </a:r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3233246" y="994285"/>
            <a:ext cx="960436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Scairt</a:t>
            </a:r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5153520" y="1178951"/>
            <a:ext cx="134866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Abdóman</a:t>
            </a:r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5411851" y="688050"/>
            <a:ext cx="858641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Torács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5672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13" y="404664"/>
            <a:ext cx="8229600" cy="864096"/>
          </a:xfrm>
        </p:spPr>
        <p:txBody>
          <a:bodyPr>
            <a:normAutofit/>
          </a:bodyPr>
          <a:lstStyle/>
          <a:p>
            <a:pPr algn="l"/>
            <a:r>
              <a:rPr lang="en-GB" b="1" u="sng" dirty="0">
                <a:solidFill>
                  <a:srgbClr val="0070C0"/>
                </a:solidFill>
              </a:rPr>
              <a:t>3 (a) An D</a:t>
            </a:r>
            <a:r>
              <a:rPr lang="ga-IE" b="1" u="sng" dirty="0">
                <a:solidFill>
                  <a:srgbClr val="0070C0"/>
                </a:solidFill>
              </a:rPr>
              <a:t>u</a:t>
            </a:r>
            <a:r>
              <a:rPr lang="en-GB" b="1" u="sng" dirty="0" err="1">
                <a:solidFill>
                  <a:srgbClr val="0070C0"/>
                </a:solidFill>
              </a:rPr>
              <a:t>án</a:t>
            </a:r>
            <a:r>
              <a:rPr lang="en-GB" b="1" dirty="0">
                <a:solidFill>
                  <a:srgbClr val="0070C0"/>
                </a:solidFill>
              </a:rPr>
              <a:t>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75036"/>
            <a:ext cx="4767655" cy="5805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u="sng" dirty="0">
                <a:solidFill>
                  <a:srgbClr val="D60093"/>
                </a:solidFill>
              </a:rPr>
              <a:t>4 </a:t>
            </a:r>
            <a:r>
              <a:rPr lang="ga-IE" u="sng" dirty="0">
                <a:solidFill>
                  <a:srgbClr val="D60093"/>
                </a:solidFill>
              </a:rPr>
              <a:t>chuid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sna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ga-IE" u="sng" dirty="0" err="1">
                <a:solidFill>
                  <a:srgbClr val="D60093"/>
                </a:solidFill>
              </a:rPr>
              <a:t>du</a:t>
            </a:r>
            <a:r>
              <a:rPr lang="en-GB" u="sng" dirty="0" err="1">
                <a:solidFill>
                  <a:srgbClr val="D60093"/>
                </a:solidFill>
              </a:rPr>
              <a:t>áin</a:t>
            </a:r>
            <a:r>
              <a:rPr lang="en-GB" u="sng" dirty="0">
                <a:solidFill>
                  <a:srgbClr val="D60093"/>
                </a:solidFill>
              </a:rPr>
              <a:t>:</a:t>
            </a:r>
          </a:p>
          <a:p>
            <a:pPr lvl="0"/>
            <a:r>
              <a:rPr lang="en-GB" sz="2400" b="1" dirty="0">
                <a:solidFill>
                  <a:srgbClr val="FF0000"/>
                </a:solidFill>
              </a:rPr>
              <a:t>An </a:t>
            </a:r>
            <a:r>
              <a:rPr lang="en-GB" sz="2400" b="1" dirty="0" err="1">
                <a:solidFill>
                  <a:srgbClr val="FF0000"/>
                </a:solidFill>
              </a:rPr>
              <a:t>Choirtéis</a:t>
            </a:r>
            <a:r>
              <a:rPr lang="ga-IE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>
                <a:solidFill>
                  <a:srgbClr val="FF0000"/>
                </a:solidFill>
              </a:rPr>
              <a:t>- </a:t>
            </a:r>
            <a:r>
              <a:rPr lang="en-GB" sz="2400" b="1" dirty="0" err="1">
                <a:solidFill>
                  <a:srgbClr val="FF0000"/>
                </a:solidFill>
              </a:rPr>
              <a:t>clúdach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dirty="0"/>
              <a:t>an </a:t>
            </a:r>
            <a:r>
              <a:rPr lang="en-GB" sz="2400" dirty="0" err="1"/>
              <a:t>duáin</a:t>
            </a:r>
            <a:r>
              <a:rPr lang="en-GB" sz="2400" dirty="0"/>
              <a:t>, </a:t>
            </a:r>
            <a:r>
              <a:rPr lang="en-GB" sz="2400" dirty="0" err="1"/>
              <a:t>dath</a:t>
            </a:r>
            <a:r>
              <a:rPr lang="ga-IE" sz="2400" dirty="0"/>
              <a:t> </a:t>
            </a:r>
            <a:r>
              <a:rPr lang="en-GB" sz="2400" dirty="0" err="1"/>
              <a:t>dorcha</a:t>
            </a:r>
            <a:r>
              <a:rPr lang="en-GB" sz="2400" dirty="0"/>
              <a:t> air, do </a:t>
            </a:r>
            <a:r>
              <a:rPr lang="en-GB" sz="2400" b="1" dirty="0"/>
              <a:t>c</a:t>
            </a:r>
            <a:r>
              <a:rPr lang="ga-IE" sz="2400" b="1" dirty="0"/>
              <a:t>h</a:t>
            </a:r>
            <a:r>
              <a:rPr lang="en-GB" sz="2400" b="1" dirty="0" err="1"/>
              <a:t>osaint</a:t>
            </a:r>
            <a:r>
              <a:rPr lang="en-GB" sz="2400" b="1" dirty="0"/>
              <a:t>.</a:t>
            </a:r>
            <a:endParaRPr lang="en-IE" sz="2400" b="1" dirty="0"/>
          </a:p>
          <a:p>
            <a:pPr lvl="0"/>
            <a:r>
              <a:rPr lang="en-GB" sz="2400" b="1" dirty="0">
                <a:solidFill>
                  <a:srgbClr val="FF0000"/>
                </a:solidFill>
              </a:rPr>
              <a:t>An </a:t>
            </a:r>
            <a:r>
              <a:rPr lang="en-GB" sz="2400" b="1" dirty="0" err="1">
                <a:solidFill>
                  <a:srgbClr val="FF0000"/>
                </a:solidFill>
              </a:rPr>
              <a:t>Meideall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/>
              <a:t>laistigh</a:t>
            </a:r>
            <a:r>
              <a:rPr lang="en-GB" sz="2400" dirty="0"/>
              <a:t> den </a:t>
            </a:r>
            <a:r>
              <a:rPr lang="en-GB" sz="2400" dirty="0" err="1"/>
              <a:t>choirtéis</a:t>
            </a:r>
            <a:r>
              <a:rPr lang="en-GB" sz="2400" dirty="0"/>
              <a:t>.</a:t>
            </a:r>
            <a:endParaRPr lang="en-IE" sz="2400" dirty="0"/>
          </a:p>
          <a:p>
            <a:pPr lvl="0"/>
            <a:r>
              <a:rPr lang="en-GB" sz="2400" b="1" dirty="0">
                <a:solidFill>
                  <a:srgbClr val="FF0000"/>
                </a:solidFill>
              </a:rPr>
              <a:t>Na </a:t>
            </a:r>
            <a:r>
              <a:rPr lang="en-GB" sz="2400" b="1" dirty="0" err="1">
                <a:solidFill>
                  <a:srgbClr val="FF0000"/>
                </a:solidFill>
              </a:rPr>
              <a:t>Pirimidí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/>
              <a:t>triantáin</a:t>
            </a:r>
            <a:r>
              <a:rPr lang="en-GB" sz="2400" dirty="0"/>
              <a:t> a d</a:t>
            </a:r>
            <a:r>
              <a:rPr lang="ga-IE" sz="2400" dirty="0"/>
              <a:t>h</a:t>
            </a:r>
            <a:r>
              <a:rPr lang="en-GB" sz="2400" dirty="0" err="1"/>
              <a:t>éanann</a:t>
            </a:r>
            <a:r>
              <a:rPr lang="en-GB" sz="2400" dirty="0"/>
              <a:t> </a:t>
            </a:r>
            <a:r>
              <a:rPr lang="en-GB" sz="2400" dirty="0" err="1"/>
              <a:t>suas</a:t>
            </a:r>
            <a:r>
              <a:rPr lang="en-GB" sz="2400" dirty="0"/>
              <a:t> an </a:t>
            </a:r>
            <a:r>
              <a:rPr lang="en-GB" sz="2400" dirty="0" err="1"/>
              <a:t>meideall</a:t>
            </a:r>
            <a:r>
              <a:rPr lang="en-GB" sz="2400" dirty="0"/>
              <a:t>.</a:t>
            </a:r>
            <a:endParaRPr lang="en-IE" sz="2400" dirty="0"/>
          </a:p>
          <a:p>
            <a:pPr lvl="0"/>
            <a:r>
              <a:rPr lang="en-GB" sz="2400" b="1" dirty="0">
                <a:solidFill>
                  <a:srgbClr val="FF0000"/>
                </a:solidFill>
              </a:rPr>
              <a:t>An </a:t>
            </a:r>
            <a:r>
              <a:rPr lang="en-GB" sz="2400" b="1" dirty="0" err="1">
                <a:solidFill>
                  <a:srgbClr val="FF0000"/>
                </a:solidFill>
              </a:rPr>
              <a:t>Peilbheas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/>
              <a:t>ina</a:t>
            </a:r>
            <a:r>
              <a:rPr lang="en-GB" sz="2400" dirty="0"/>
              <a:t> </a:t>
            </a:r>
            <a:r>
              <a:rPr lang="en-GB" sz="2400" dirty="0" err="1"/>
              <a:t>gceanglaítear</a:t>
            </a:r>
            <a:r>
              <a:rPr lang="en-GB" sz="2400" dirty="0"/>
              <a:t> </a:t>
            </a:r>
          </a:p>
          <a:p>
            <a:pPr marL="0" lvl="0" indent="0">
              <a:buNone/>
            </a:pPr>
            <a:r>
              <a:rPr lang="en-GB" sz="2400" dirty="0"/>
              <a:t> an </a:t>
            </a:r>
            <a:r>
              <a:rPr lang="en-GB" sz="2400" dirty="0" err="1"/>
              <a:t>duán</a:t>
            </a:r>
            <a:r>
              <a:rPr lang="en-GB" sz="2400" dirty="0"/>
              <a:t> leis an </a:t>
            </a:r>
            <a:r>
              <a:rPr lang="en-GB" sz="2400" dirty="0" err="1"/>
              <a:t>úiréadar</a:t>
            </a:r>
            <a:r>
              <a:rPr lang="en-GB" sz="2400" dirty="0"/>
              <a:t>. Ba</a:t>
            </a:r>
            <a:r>
              <a:rPr lang="ga-IE" sz="2400" dirty="0"/>
              <a:t>i</a:t>
            </a:r>
            <a:r>
              <a:rPr lang="en-GB" sz="2400" dirty="0" err="1"/>
              <a:t>lít</a:t>
            </a:r>
            <a:r>
              <a:rPr lang="ga-IE" sz="2400" dirty="0"/>
              <a:t>e</a:t>
            </a:r>
            <a:r>
              <a:rPr lang="en-GB" sz="2400" dirty="0" err="1"/>
              <a:t>ar</a:t>
            </a:r>
            <a:r>
              <a:rPr lang="en-GB" sz="2400" dirty="0"/>
              <a:t> </a:t>
            </a:r>
            <a:r>
              <a:rPr lang="en-GB" sz="2400" dirty="0" err="1"/>
              <a:t>fual</a:t>
            </a:r>
            <a:r>
              <a:rPr lang="en-GB" sz="2400" dirty="0"/>
              <a:t> </a:t>
            </a:r>
            <a:r>
              <a:rPr lang="en-GB" sz="2400" dirty="0" err="1"/>
              <a:t>anseo</a:t>
            </a:r>
            <a:r>
              <a:rPr lang="en-GB" dirty="0"/>
              <a:t>.</a:t>
            </a: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6941834" y="681853"/>
            <a:ext cx="172819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>
                <a:solidFill>
                  <a:srgbClr val="FF0000"/>
                </a:solidFill>
              </a:rPr>
              <a:t>Artaire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duánach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5307" y="565860"/>
            <a:ext cx="174219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>
                <a:solidFill>
                  <a:srgbClr val="0070C0"/>
                </a:solidFill>
              </a:rPr>
              <a:t>Féith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dhuánach</a:t>
            </a:r>
            <a:endParaRPr lang="en-IE" dirty="0">
              <a:solidFill>
                <a:srgbClr val="0070C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541136" y="3706013"/>
            <a:ext cx="619542" cy="166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eft Brace 11"/>
          <p:cNvSpPr/>
          <p:nvPr/>
        </p:nvSpPr>
        <p:spPr>
          <a:xfrm>
            <a:off x="239625" y="3029050"/>
            <a:ext cx="504056" cy="13585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2290" name="Picture 2" descr="Anatomy Of The Human Kidne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0" t="6084" r="11602" b="7652"/>
          <a:stretch/>
        </p:blipFill>
        <p:spPr bwMode="auto">
          <a:xfrm>
            <a:off x="4953350" y="1167178"/>
            <a:ext cx="362893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5940152" y="764704"/>
            <a:ext cx="827663" cy="1538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918954" y="873194"/>
            <a:ext cx="161683" cy="1228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21187" y="2450462"/>
            <a:ext cx="108012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Peilbheas</a:t>
            </a:r>
            <a:endParaRPr lang="en-IE" dirty="0"/>
          </a:p>
        </p:txBody>
      </p:sp>
      <p:sp>
        <p:nvSpPr>
          <p:cNvPr id="21" name="TextBox 20"/>
          <p:cNvSpPr txBox="1"/>
          <p:nvPr/>
        </p:nvSpPr>
        <p:spPr>
          <a:xfrm rot="3586607">
            <a:off x="7315125" y="2048221"/>
            <a:ext cx="103464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Meideall</a:t>
            </a:r>
            <a:endParaRPr lang="en-IE" dirty="0"/>
          </a:p>
        </p:txBody>
      </p:sp>
      <p:sp>
        <p:nvSpPr>
          <p:cNvPr id="23" name="TextBox 22"/>
          <p:cNvSpPr txBox="1"/>
          <p:nvPr/>
        </p:nvSpPr>
        <p:spPr>
          <a:xfrm>
            <a:off x="7668344" y="3423160"/>
            <a:ext cx="108012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C</a:t>
            </a:r>
            <a:r>
              <a:rPr lang="ga-IE" dirty="0" err="1"/>
              <a:t>oi</a:t>
            </a:r>
            <a:r>
              <a:rPr lang="en-IE" dirty="0" err="1"/>
              <a:t>rtéis</a:t>
            </a:r>
            <a:endParaRPr lang="en-IE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805930" y="3197014"/>
            <a:ext cx="26516" cy="338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61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9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32" y="1006571"/>
            <a:ext cx="8229600" cy="634082"/>
          </a:xfrm>
        </p:spPr>
        <p:txBody>
          <a:bodyPr>
            <a:normAutofit fontScale="90000"/>
          </a:bodyPr>
          <a:lstStyle/>
          <a:p>
            <a:pPr lvl="0"/>
            <a:r>
              <a:rPr lang="en-GB" b="1" u="sng" dirty="0">
                <a:solidFill>
                  <a:srgbClr val="FF0000"/>
                </a:solidFill>
              </a:rPr>
              <a:t>(b) </a:t>
            </a:r>
            <a:r>
              <a:rPr lang="en-GB" b="1" u="sng" dirty="0" err="1">
                <a:solidFill>
                  <a:srgbClr val="FF0000"/>
                </a:solidFill>
              </a:rPr>
              <a:t>Feidhmeanna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ga-IE" b="1" u="sng" dirty="0">
                <a:solidFill>
                  <a:srgbClr val="FF0000"/>
                </a:solidFill>
              </a:rPr>
              <a:t>na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ga-IE" b="1" u="sng" dirty="0">
                <a:solidFill>
                  <a:srgbClr val="FF0000"/>
                </a:solidFill>
              </a:rPr>
              <a:t>n</a:t>
            </a:r>
            <a:r>
              <a:rPr lang="en-GB" b="1" u="sng" dirty="0">
                <a:solidFill>
                  <a:srgbClr val="FF0000"/>
                </a:solidFill>
              </a:rPr>
              <a:t>D</a:t>
            </a:r>
            <a:r>
              <a:rPr lang="ga-IE" b="1" u="sng" dirty="0">
                <a:solidFill>
                  <a:srgbClr val="FF0000"/>
                </a:solidFill>
              </a:rPr>
              <a:t>u</a:t>
            </a:r>
            <a:r>
              <a:rPr lang="en-GB" b="1" u="sng" dirty="0" err="1">
                <a:solidFill>
                  <a:srgbClr val="FF0000"/>
                </a:solidFill>
              </a:rPr>
              <a:t>án</a:t>
            </a:r>
            <a:r>
              <a:rPr lang="en-GB" b="1" dirty="0">
                <a:solidFill>
                  <a:srgbClr val="FF0000"/>
                </a:solidFill>
              </a:rPr>
              <a:t>:</a:t>
            </a:r>
            <a:r>
              <a:rPr lang="en-GB" dirty="0">
                <a:solidFill>
                  <a:srgbClr val="FF0000"/>
                </a:solidFill>
              </a:rPr>
              <a:t> 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40652"/>
            <a:ext cx="4125144" cy="5604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1. </a:t>
            </a:r>
            <a:r>
              <a:rPr lang="en-GB" b="1" dirty="0" err="1">
                <a:solidFill>
                  <a:srgbClr val="00B050"/>
                </a:solidFill>
              </a:rPr>
              <a:t>Eisfhearadh</a:t>
            </a:r>
            <a:r>
              <a:rPr lang="en-GB" dirty="0">
                <a:solidFill>
                  <a:srgbClr val="00B050"/>
                </a:solidFill>
              </a:rPr>
              <a:t>: </a:t>
            </a:r>
            <a:r>
              <a:rPr lang="en-GB" dirty="0" err="1"/>
              <a:t>fuíoll</a:t>
            </a:r>
            <a:r>
              <a:rPr lang="en-GB" dirty="0"/>
              <a:t> </a:t>
            </a:r>
            <a:r>
              <a:rPr lang="en-GB" dirty="0" err="1"/>
              <a:t>nítrigíneach</a:t>
            </a:r>
            <a:r>
              <a:rPr lang="en-GB" dirty="0"/>
              <a:t> (</a:t>
            </a:r>
            <a:r>
              <a:rPr lang="en-GB" dirty="0" err="1"/>
              <a:t>proitéineach</a:t>
            </a:r>
            <a:r>
              <a:rPr lang="en-GB" dirty="0"/>
              <a:t>) </a:t>
            </a:r>
            <a:r>
              <a:rPr lang="ga-IE" dirty="0"/>
              <a:t>a </a:t>
            </a:r>
            <a:r>
              <a:rPr lang="ga-IE" dirty="0" err="1"/>
              <a:t>bh</a:t>
            </a:r>
            <a:r>
              <a:rPr lang="en-GB" dirty="0" err="1"/>
              <a:t>aint</a:t>
            </a:r>
            <a:r>
              <a:rPr lang="en-GB" dirty="0"/>
              <a:t> </a:t>
            </a:r>
            <a:r>
              <a:rPr lang="ga-IE" dirty="0"/>
              <a:t>as a</a:t>
            </a:r>
            <a:r>
              <a:rPr lang="en-GB" dirty="0"/>
              <a:t>n </a:t>
            </a:r>
            <a:r>
              <a:rPr lang="ga-IE" dirty="0"/>
              <a:t>g</a:t>
            </a:r>
            <a:r>
              <a:rPr lang="en-GB" dirty="0" err="1"/>
              <a:t>corp</a:t>
            </a:r>
            <a:endParaRPr lang="en-IE" dirty="0"/>
          </a:p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2. </a:t>
            </a:r>
            <a:r>
              <a:rPr lang="en-GB" b="1" dirty="0" err="1">
                <a:solidFill>
                  <a:srgbClr val="00B050"/>
                </a:solidFill>
              </a:rPr>
              <a:t>Osmairialú</a:t>
            </a:r>
            <a:r>
              <a:rPr lang="en-GB" dirty="0">
                <a:solidFill>
                  <a:srgbClr val="00B050"/>
                </a:solidFill>
              </a:rPr>
              <a:t>: </a:t>
            </a:r>
            <a:r>
              <a:rPr lang="en-GB" dirty="0" err="1"/>
              <a:t>Rialú</a:t>
            </a:r>
            <a:r>
              <a:rPr lang="en-GB" dirty="0"/>
              <a:t> </a:t>
            </a:r>
            <a:r>
              <a:rPr lang="en-GB" dirty="0" err="1"/>
              <a:t>méid</a:t>
            </a:r>
            <a:r>
              <a:rPr lang="en-GB" dirty="0"/>
              <a:t> </a:t>
            </a:r>
            <a:r>
              <a:rPr lang="en-GB" dirty="0" err="1"/>
              <a:t>uisce</a:t>
            </a:r>
            <a:r>
              <a:rPr lang="en-GB" dirty="0"/>
              <a:t> &amp; </a:t>
            </a:r>
            <a:r>
              <a:rPr lang="en-GB" dirty="0" err="1"/>
              <a:t>salainn</a:t>
            </a:r>
            <a:r>
              <a:rPr lang="en-GB" dirty="0"/>
              <a:t> san </a:t>
            </a:r>
            <a:r>
              <a:rPr lang="en-GB" dirty="0" err="1"/>
              <a:t>fhuil</a:t>
            </a:r>
            <a:r>
              <a:rPr lang="en-GB" dirty="0"/>
              <a:t>. 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B050"/>
                </a:solidFill>
              </a:rPr>
              <a:t>3. </a:t>
            </a:r>
            <a:r>
              <a:rPr lang="en-GB" b="1" dirty="0" err="1">
                <a:solidFill>
                  <a:srgbClr val="00B050"/>
                </a:solidFill>
              </a:rPr>
              <a:t>Rialú</a:t>
            </a:r>
            <a:r>
              <a:rPr lang="en-GB" b="1" dirty="0">
                <a:solidFill>
                  <a:srgbClr val="00B050"/>
                </a:solidFill>
              </a:rPr>
              <a:t> pH </a:t>
            </a:r>
            <a:r>
              <a:rPr lang="en-GB" b="1" dirty="0" err="1">
                <a:solidFill>
                  <a:srgbClr val="00B050"/>
                </a:solidFill>
              </a:rPr>
              <a:t>na</a:t>
            </a: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b="1" dirty="0" err="1">
                <a:solidFill>
                  <a:srgbClr val="00B050"/>
                </a:solidFill>
              </a:rPr>
              <a:t>Fola</a:t>
            </a:r>
            <a:r>
              <a:rPr lang="en-GB" dirty="0"/>
              <a:t>.</a:t>
            </a:r>
          </a:p>
          <a:p>
            <a:endParaRPr lang="en-IE" dirty="0"/>
          </a:p>
        </p:txBody>
      </p:sp>
      <p:pic>
        <p:nvPicPr>
          <p:cNvPr id="13314" name="Picture 2" descr="Anatomy Of The Human Kidne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3" t="11048" r="6153" b="12357"/>
          <a:stretch/>
        </p:blipFill>
        <p:spPr bwMode="auto">
          <a:xfrm>
            <a:off x="4520680" y="1772816"/>
            <a:ext cx="4176464" cy="351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515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36712" y="683320"/>
            <a:ext cx="8229600" cy="1143000"/>
          </a:xfrm>
        </p:spPr>
        <p:txBody>
          <a:bodyPr>
            <a:normAutofit/>
          </a:bodyPr>
          <a:lstStyle/>
          <a:p>
            <a:r>
              <a:rPr lang="en-GB" b="1" u="sng" dirty="0">
                <a:solidFill>
                  <a:srgbClr val="FF0000"/>
                </a:solidFill>
              </a:rPr>
              <a:t>1. </a:t>
            </a:r>
            <a:r>
              <a:rPr lang="en-GB" b="1" u="sng" dirty="0" err="1">
                <a:solidFill>
                  <a:srgbClr val="FF0000"/>
                </a:solidFill>
              </a:rPr>
              <a:t>Eisfhearadh</a:t>
            </a:r>
            <a:r>
              <a:rPr lang="en-GB" dirty="0">
                <a:solidFill>
                  <a:srgbClr val="FF0000"/>
                </a:solidFill>
              </a:rPr>
              <a:t>: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696" y="1851975"/>
            <a:ext cx="3970784" cy="4525963"/>
          </a:xfrm>
        </p:spPr>
        <p:txBody>
          <a:bodyPr/>
          <a:lstStyle/>
          <a:p>
            <a:r>
              <a:rPr lang="en-IE" dirty="0" err="1"/>
              <a:t>Príomhról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ga-IE" dirty="0"/>
              <a:t>n</a:t>
            </a:r>
            <a:r>
              <a:rPr lang="en-IE" dirty="0"/>
              <a:t>D</a:t>
            </a:r>
            <a:r>
              <a:rPr lang="ga-IE" dirty="0"/>
              <a:t>u</a:t>
            </a:r>
            <a:r>
              <a:rPr lang="en-IE" dirty="0"/>
              <a:t>á</a:t>
            </a:r>
            <a:r>
              <a:rPr lang="ga-IE" dirty="0"/>
              <a:t>n</a:t>
            </a:r>
            <a:r>
              <a:rPr lang="en-IE" dirty="0"/>
              <a:t>.</a:t>
            </a:r>
          </a:p>
          <a:p>
            <a:r>
              <a:rPr lang="en-IE" b="1" dirty="0" err="1">
                <a:solidFill>
                  <a:srgbClr val="D60093"/>
                </a:solidFill>
              </a:rPr>
              <a:t>Scagtar</a:t>
            </a:r>
            <a:r>
              <a:rPr lang="en-IE" dirty="0"/>
              <a:t> an f</a:t>
            </a:r>
            <a:r>
              <a:rPr lang="ga-IE" dirty="0"/>
              <a:t>h</a:t>
            </a:r>
            <a:r>
              <a:rPr lang="en-IE" dirty="0" err="1"/>
              <a:t>uil</a:t>
            </a:r>
            <a:r>
              <a:rPr lang="en-IE" dirty="0"/>
              <a:t> &amp; </a:t>
            </a:r>
            <a:r>
              <a:rPr lang="en-IE" dirty="0" err="1"/>
              <a:t>tarraingítear</a:t>
            </a:r>
            <a:r>
              <a:rPr lang="en-IE" dirty="0"/>
              <a:t> </a:t>
            </a:r>
            <a:r>
              <a:rPr lang="en-IE" dirty="0" err="1"/>
              <a:t>fuíoll</a:t>
            </a:r>
            <a:r>
              <a:rPr lang="en-IE" dirty="0"/>
              <a:t> a</a:t>
            </a:r>
            <a:r>
              <a:rPr lang="ga-IE" dirty="0"/>
              <a:t>i</a:t>
            </a:r>
            <a:r>
              <a:rPr lang="en-IE" dirty="0"/>
              <a:t>s</a:t>
            </a:r>
            <a:r>
              <a:rPr lang="ga-IE" dirty="0" err="1"/>
              <a:t>ti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b="1" dirty="0">
                <a:solidFill>
                  <a:srgbClr val="D60093"/>
                </a:solidFill>
              </a:rPr>
              <a:t>FUAL </a:t>
            </a:r>
            <a:r>
              <a:rPr lang="en-IE" dirty="0"/>
              <a:t>a c</a:t>
            </a:r>
            <a:r>
              <a:rPr lang="ga-IE" dirty="0"/>
              <a:t>h</a:t>
            </a:r>
            <a:r>
              <a:rPr lang="en-IE" dirty="0" err="1"/>
              <a:t>ruthú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pic>
        <p:nvPicPr>
          <p:cNvPr id="5" name="Picture 2" descr="Anatomy Of The Human Kidne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3" t="11048" r="6153" b="12357"/>
          <a:stretch/>
        </p:blipFill>
        <p:spPr bwMode="auto">
          <a:xfrm>
            <a:off x="4716016" y="1700808"/>
            <a:ext cx="4176464" cy="351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28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IE" dirty="0" err="1">
                <a:solidFill>
                  <a:srgbClr val="0070C0"/>
                </a:solidFill>
              </a:rPr>
              <a:t>Cuspó</a:t>
            </a:r>
            <a:r>
              <a:rPr lang="ga-IE" dirty="0">
                <a:solidFill>
                  <a:srgbClr val="0070C0"/>
                </a:solidFill>
              </a:rPr>
              <a:t>i</a:t>
            </a:r>
            <a:r>
              <a:rPr lang="en-IE" dirty="0" err="1">
                <a:solidFill>
                  <a:srgbClr val="0070C0"/>
                </a:solidFill>
              </a:rPr>
              <a:t>rí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foghlama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u="sng" dirty="0" err="1">
                <a:solidFill>
                  <a:srgbClr val="00B050"/>
                </a:solidFill>
              </a:rPr>
              <a:t>Aonst</a:t>
            </a:r>
            <a:r>
              <a:rPr lang="ga-IE" u="sng" dirty="0">
                <a:solidFill>
                  <a:srgbClr val="00B050"/>
                </a:solidFill>
              </a:rPr>
              <a:t>á</a:t>
            </a:r>
            <a:r>
              <a:rPr lang="en-IE" u="sng" dirty="0">
                <a:solidFill>
                  <a:srgbClr val="00B050"/>
                </a:solidFill>
              </a:rPr>
              <a:t>das:</a:t>
            </a:r>
          </a:p>
          <a:p>
            <a:r>
              <a:rPr lang="en-IE" dirty="0"/>
              <a:t>Cad is </a:t>
            </a:r>
            <a:r>
              <a:rPr lang="en-IE" dirty="0" err="1"/>
              <a:t>brí</a:t>
            </a:r>
            <a:r>
              <a:rPr lang="en-IE" dirty="0"/>
              <a:t> le</a:t>
            </a:r>
            <a:r>
              <a:rPr lang="ga-IE" dirty="0"/>
              <a:t>is an bhfocal</a:t>
            </a:r>
            <a:r>
              <a:rPr lang="en-IE" dirty="0"/>
              <a:t> ‘</a:t>
            </a:r>
            <a:r>
              <a:rPr lang="en-IE" dirty="0" err="1"/>
              <a:t>aonstádas</a:t>
            </a:r>
            <a:r>
              <a:rPr lang="en-IE" dirty="0"/>
              <a:t>’</a:t>
            </a:r>
          </a:p>
          <a:p>
            <a:r>
              <a:rPr lang="en-IE" dirty="0" err="1"/>
              <a:t>Difríocht</a:t>
            </a:r>
            <a:r>
              <a:rPr lang="en-IE" dirty="0"/>
              <a:t> </a:t>
            </a:r>
            <a:r>
              <a:rPr lang="en-IE" dirty="0" err="1"/>
              <a:t>idir</a:t>
            </a:r>
            <a:r>
              <a:rPr lang="en-IE" dirty="0"/>
              <a:t> </a:t>
            </a:r>
            <a:r>
              <a:rPr lang="ga-IE" b="1" dirty="0">
                <a:solidFill>
                  <a:srgbClr val="FF0000"/>
                </a:solidFill>
              </a:rPr>
              <a:t>i</a:t>
            </a:r>
            <a:r>
              <a:rPr lang="en-GB" b="1" dirty="0" err="1">
                <a:solidFill>
                  <a:srgbClr val="FF0000"/>
                </a:solidFill>
              </a:rPr>
              <a:t>nteirmeach</a:t>
            </a:r>
            <a:r>
              <a:rPr lang="en-GB" b="1" dirty="0">
                <a:solidFill>
                  <a:srgbClr val="FF0000"/>
                </a:solidFill>
              </a:rPr>
              <a:t> &amp; </a:t>
            </a:r>
            <a:r>
              <a:rPr lang="en-GB" b="1" dirty="0" err="1">
                <a:solidFill>
                  <a:srgbClr val="FF0000"/>
                </a:solidFill>
              </a:rPr>
              <a:t>eis</a:t>
            </a:r>
            <a:r>
              <a:rPr lang="ga-IE" b="1" dirty="0">
                <a:solidFill>
                  <a:srgbClr val="FF0000"/>
                </a:solidFill>
              </a:rPr>
              <a:t>i</a:t>
            </a:r>
            <a:r>
              <a:rPr lang="en-GB" b="1" dirty="0" err="1">
                <a:solidFill>
                  <a:srgbClr val="FF0000"/>
                </a:solidFill>
              </a:rPr>
              <a:t>teirmeach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dirty="0"/>
              <a:t>T</a:t>
            </a:r>
            <a:r>
              <a:rPr lang="ga-IE" dirty="0"/>
              <a:t>á</a:t>
            </a:r>
            <a:r>
              <a:rPr lang="en-GB" dirty="0" err="1"/>
              <a:t>bhacht</a:t>
            </a:r>
            <a:r>
              <a:rPr lang="en-GB" dirty="0"/>
              <a:t> </a:t>
            </a:r>
            <a:r>
              <a:rPr lang="en-GB" dirty="0" err="1"/>
              <a:t>aonstáda</a:t>
            </a:r>
            <a:r>
              <a:rPr lang="ga-IE" dirty="0"/>
              <a:t>i</a:t>
            </a:r>
            <a:r>
              <a:rPr lang="en-GB" dirty="0"/>
              <a:t>s d</a:t>
            </a:r>
            <a:r>
              <a:rPr lang="ga-IE" dirty="0"/>
              <a:t>’</a:t>
            </a:r>
            <a:r>
              <a:rPr lang="en-GB" dirty="0" err="1"/>
              <a:t>orgán</a:t>
            </a:r>
            <a:r>
              <a:rPr lang="ga-IE" dirty="0"/>
              <a:t>a</a:t>
            </a:r>
            <a:r>
              <a:rPr lang="en-GB" dirty="0" err="1"/>
              <a:t>igh</a:t>
            </a:r>
            <a:endParaRPr lang="en-GB" dirty="0"/>
          </a:p>
          <a:p>
            <a:pPr marL="0" indent="0">
              <a:buNone/>
            </a:pPr>
            <a:r>
              <a:rPr lang="en-GB" u="sng" dirty="0" err="1">
                <a:solidFill>
                  <a:srgbClr val="00B050"/>
                </a:solidFill>
              </a:rPr>
              <a:t>Eisfhearadh</a:t>
            </a:r>
            <a:r>
              <a:rPr lang="en-GB" dirty="0">
                <a:solidFill>
                  <a:srgbClr val="00B050"/>
                </a:solidFill>
              </a:rPr>
              <a:t>:</a:t>
            </a:r>
          </a:p>
          <a:p>
            <a:r>
              <a:rPr lang="en-GB" dirty="0" err="1"/>
              <a:t>Feidhm</a:t>
            </a:r>
            <a:r>
              <a:rPr lang="en-GB" dirty="0"/>
              <a:t> </a:t>
            </a:r>
            <a:r>
              <a:rPr lang="ga-IE" dirty="0"/>
              <a:t>an </a:t>
            </a:r>
            <a:r>
              <a:rPr lang="en-GB" dirty="0"/>
              <a:t>c</a:t>
            </a:r>
            <a:r>
              <a:rPr lang="ga-IE" dirty="0"/>
              <a:t>h</a:t>
            </a:r>
            <a:r>
              <a:rPr lang="en-GB" dirty="0" err="1"/>
              <a:t>raic</a:t>
            </a:r>
            <a:r>
              <a:rPr lang="ga-IE" dirty="0"/>
              <a:t>i</a:t>
            </a:r>
            <a:r>
              <a:rPr lang="en-GB" dirty="0" err="1"/>
              <a:t>nn</a:t>
            </a:r>
            <a:r>
              <a:rPr lang="en-GB" dirty="0"/>
              <a:t> &amp; c. </a:t>
            </a:r>
            <a:r>
              <a:rPr lang="en-GB" dirty="0" err="1"/>
              <a:t>úiríneach</a:t>
            </a:r>
            <a:r>
              <a:rPr lang="en-GB" dirty="0"/>
              <a:t> (</a:t>
            </a:r>
            <a:r>
              <a:rPr lang="en-GB" dirty="0" err="1"/>
              <a:t>aonstádas</a:t>
            </a:r>
            <a:r>
              <a:rPr lang="en-GB" dirty="0"/>
              <a:t>)</a:t>
            </a:r>
          </a:p>
          <a:p>
            <a:r>
              <a:rPr lang="en-GB" dirty="0" err="1"/>
              <a:t>Feidhm</a:t>
            </a:r>
            <a:r>
              <a:rPr lang="en-GB" dirty="0"/>
              <a:t> &amp; </a:t>
            </a:r>
            <a:r>
              <a:rPr lang="en-GB" dirty="0" err="1"/>
              <a:t>struc</a:t>
            </a:r>
            <a:r>
              <a:rPr lang="ga-IE" dirty="0"/>
              <a:t>h</a:t>
            </a:r>
            <a:r>
              <a:rPr lang="en-GB" dirty="0" err="1"/>
              <a:t>túr</a:t>
            </a:r>
            <a:r>
              <a:rPr lang="en-GB" dirty="0"/>
              <a:t> </a:t>
            </a:r>
            <a:r>
              <a:rPr lang="en-GB" dirty="0" err="1"/>
              <a:t>ch</a:t>
            </a:r>
            <a:r>
              <a:rPr lang="ga-IE" dirty="0" err="1"/>
              <a:t>od</a:t>
            </a:r>
            <a:r>
              <a:rPr lang="en-GB" dirty="0" err="1"/>
              <a:t>anna</a:t>
            </a:r>
            <a:r>
              <a:rPr lang="en-GB" dirty="0"/>
              <a:t> </a:t>
            </a:r>
            <a:r>
              <a:rPr lang="ga-IE" dirty="0"/>
              <a:t>a</a:t>
            </a:r>
            <a:r>
              <a:rPr lang="en-GB" dirty="0"/>
              <a:t>n c</a:t>
            </a:r>
            <a:r>
              <a:rPr lang="ga-IE" dirty="0"/>
              <a:t>h</a:t>
            </a:r>
            <a:r>
              <a:rPr lang="en-GB" dirty="0" err="1"/>
              <a:t>óra</a:t>
            </a:r>
            <a:r>
              <a:rPr lang="ga-IE" dirty="0"/>
              <a:t>i</a:t>
            </a:r>
            <a:r>
              <a:rPr lang="en-GB" dirty="0"/>
              <a:t>s</a:t>
            </a:r>
          </a:p>
          <a:p>
            <a:r>
              <a:rPr lang="en-GB" dirty="0" err="1"/>
              <a:t>Conas</a:t>
            </a:r>
            <a:r>
              <a:rPr lang="en-GB" dirty="0"/>
              <a:t> a </a:t>
            </a:r>
            <a:r>
              <a:rPr lang="en-GB" dirty="0" err="1"/>
              <a:t>rialaí</a:t>
            </a:r>
            <a:r>
              <a:rPr lang="ga-IE" dirty="0"/>
              <a:t>te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leibhéal</a:t>
            </a:r>
            <a:r>
              <a:rPr lang="en-GB" dirty="0"/>
              <a:t> </a:t>
            </a:r>
            <a:r>
              <a:rPr lang="en-GB" dirty="0" err="1"/>
              <a:t>sreabh</a:t>
            </a:r>
            <a:r>
              <a:rPr lang="ga-IE" dirty="0" err="1"/>
              <a:t>ái</a:t>
            </a:r>
            <a:r>
              <a:rPr lang="en-GB" dirty="0"/>
              <a:t>n </a:t>
            </a:r>
            <a:r>
              <a:rPr lang="en-GB" dirty="0" err="1"/>
              <a:t>sna</a:t>
            </a:r>
            <a:r>
              <a:rPr lang="en-GB" dirty="0"/>
              <a:t> </a:t>
            </a:r>
            <a:r>
              <a:rPr lang="en-GB" dirty="0" err="1"/>
              <a:t>duáin</a:t>
            </a:r>
            <a:endParaRPr lang="en-GB" dirty="0"/>
          </a:p>
          <a:p>
            <a:r>
              <a:rPr lang="en-GB" dirty="0" err="1"/>
              <a:t>Pró</a:t>
            </a:r>
            <a:r>
              <a:rPr lang="ga-IE" dirty="0"/>
              <a:t>i</a:t>
            </a:r>
            <a:r>
              <a:rPr lang="en-GB" dirty="0"/>
              <a:t>s</a:t>
            </a:r>
            <a:r>
              <a:rPr lang="ga-IE" dirty="0"/>
              <a:t>ea</a:t>
            </a:r>
            <a:r>
              <a:rPr lang="en-GB" dirty="0"/>
              <a:t>s </a:t>
            </a:r>
            <a:r>
              <a:rPr lang="en-GB" dirty="0" err="1"/>
              <a:t>déantús</a:t>
            </a:r>
            <a:r>
              <a:rPr lang="en-GB" dirty="0"/>
              <a:t> </a:t>
            </a:r>
            <a:r>
              <a:rPr lang="en-GB" dirty="0" err="1"/>
              <a:t>fua</a:t>
            </a:r>
            <a:r>
              <a:rPr lang="ga-IE" dirty="0"/>
              <a:t>i</a:t>
            </a:r>
            <a:r>
              <a:rPr lang="en-GB" dirty="0"/>
              <a:t>l</a:t>
            </a:r>
          </a:p>
          <a:p>
            <a:pPr marL="0" indent="0">
              <a:buNone/>
            </a:pPr>
            <a:r>
              <a:rPr lang="en-GB" dirty="0"/>
              <a:t>(</a:t>
            </a:r>
            <a:r>
              <a:rPr lang="en-GB" dirty="0" err="1"/>
              <a:t>Ard</a:t>
            </a:r>
            <a:r>
              <a:rPr lang="ga-IE" dirty="0"/>
              <a:t>l.</a:t>
            </a:r>
            <a:r>
              <a:rPr lang="en-GB" dirty="0"/>
              <a:t>) </a:t>
            </a:r>
            <a:r>
              <a:rPr lang="en-GB" dirty="0" err="1"/>
              <a:t>struc</a:t>
            </a:r>
            <a:r>
              <a:rPr lang="ga-IE" dirty="0"/>
              <a:t>h</a:t>
            </a:r>
            <a:r>
              <a:rPr lang="en-GB" dirty="0" err="1"/>
              <a:t>túir</a:t>
            </a:r>
            <a:r>
              <a:rPr lang="en-GB" dirty="0"/>
              <a:t> &amp; </a:t>
            </a:r>
            <a:r>
              <a:rPr lang="en-GB" dirty="0" err="1"/>
              <a:t>feidhm</a:t>
            </a:r>
            <a:r>
              <a:rPr lang="en-GB" dirty="0"/>
              <a:t> an </a:t>
            </a:r>
            <a:r>
              <a:rPr lang="en-GB" dirty="0" err="1"/>
              <a:t>neafróin</a:t>
            </a:r>
            <a:endParaRPr lang="en-GB" dirty="0"/>
          </a:p>
          <a:p>
            <a:r>
              <a:rPr lang="en-GB" dirty="0" err="1"/>
              <a:t>Déantús</a:t>
            </a:r>
            <a:r>
              <a:rPr lang="en-GB" dirty="0"/>
              <a:t> </a:t>
            </a:r>
            <a:r>
              <a:rPr lang="en-GB" dirty="0" err="1"/>
              <a:t>fua</a:t>
            </a:r>
            <a:r>
              <a:rPr lang="ga-IE" dirty="0"/>
              <a:t>i</a:t>
            </a:r>
            <a:r>
              <a:rPr lang="en-GB" dirty="0"/>
              <a:t>l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9481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2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2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2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2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4968552" cy="576064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GB" sz="5700" b="1" u="sng" dirty="0">
                <a:solidFill>
                  <a:srgbClr val="FF0000"/>
                </a:solidFill>
              </a:rPr>
              <a:t>2. </a:t>
            </a:r>
            <a:r>
              <a:rPr lang="en-GB" sz="5700" b="1" u="sng" dirty="0" err="1">
                <a:solidFill>
                  <a:srgbClr val="FF0000"/>
                </a:solidFill>
              </a:rPr>
              <a:t>Osmairialú</a:t>
            </a:r>
            <a:r>
              <a:rPr lang="en-GB" sz="5700" dirty="0">
                <a:solidFill>
                  <a:srgbClr val="FF0000"/>
                </a:solidFill>
              </a:rPr>
              <a:t>:</a:t>
            </a:r>
            <a:endParaRPr lang="en-IE" sz="5700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n-GB" dirty="0" err="1">
                <a:solidFill>
                  <a:srgbClr val="0070C0"/>
                </a:solidFill>
              </a:rPr>
              <a:t>Rialú</a:t>
            </a:r>
            <a:r>
              <a:rPr lang="en-GB" dirty="0">
                <a:solidFill>
                  <a:srgbClr val="0070C0"/>
                </a:solidFill>
              </a:rPr>
              <a:t> c</a:t>
            </a:r>
            <a:r>
              <a:rPr lang="ga-IE" dirty="0">
                <a:solidFill>
                  <a:srgbClr val="0070C0"/>
                </a:solidFill>
              </a:rPr>
              <a:t>h</a:t>
            </a:r>
            <a:r>
              <a:rPr lang="en-GB" dirty="0" err="1">
                <a:solidFill>
                  <a:srgbClr val="0070C0"/>
                </a:solidFill>
              </a:rPr>
              <a:t>othromaíocht</a:t>
            </a:r>
            <a:r>
              <a:rPr lang="en-GB" dirty="0">
                <a:solidFill>
                  <a:srgbClr val="0070C0"/>
                </a:solidFill>
              </a:rPr>
              <a:t> an </a:t>
            </a:r>
            <a:r>
              <a:rPr lang="en-GB" dirty="0" err="1">
                <a:solidFill>
                  <a:srgbClr val="0070C0"/>
                </a:solidFill>
              </a:rPr>
              <a:t>uisce</a:t>
            </a:r>
            <a:r>
              <a:rPr lang="en-GB" dirty="0">
                <a:solidFill>
                  <a:srgbClr val="0070C0"/>
                </a:solidFill>
              </a:rPr>
              <a:t> &amp; </a:t>
            </a:r>
            <a:r>
              <a:rPr lang="en-GB" dirty="0" err="1">
                <a:solidFill>
                  <a:srgbClr val="0070C0"/>
                </a:solidFill>
              </a:rPr>
              <a:t>na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salann</a:t>
            </a:r>
            <a:r>
              <a:rPr lang="en-GB" dirty="0">
                <a:solidFill>
                  <a:srgbClr val="0070C0"/>
                </a:solidFill>
              </a:rPr>
              <a:t> san </a:t>
            </a:r>
            <a:r>
              <a:rPr lang="en-GB" dirty="0" err="1">
                <a:solidFill>
                  <a:srgbClr val="0070C0"/>
                </a:solidFill>
              </a:rPr>
              <a:t>fhuil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 err="1">
                <a:solidFill>
                  <a:srgbClr val="FF0000"/>
                </a:solidFill>
              </a:rPr>
              <a:t>Suíomh</a:t>
            </a:r>
            <a:r>
              <a:rPr lang="ga-IE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=  </a:t>
            </a:r>
            <a:r>
              <a:rPr lang="en-GB" dirty="0" err="1">
                <a:solidFill>
                  <a:srgbClr val="FF0000"/>
                </a:solidFill>
              </a:rPr>
              <a:t>sa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mheideall</a:t>
            </a:r>
            <a:r>
              <a:rPr lang="en-GB" dirty="0">
                <a:solidFill>
                  <a:srgbClr val="FF0000"/>
                </a:solidFill>
              </a:rPr>
              <a:t>.</a:t>
            </a:r>
            <a:endParaRPr lang="en-IE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/>
              <a:t>-  </a:t>
            </a:r>
            <a:r>
              <a:rPr lang="en-GB" dirty="0" err="1"/>
              <a:t>Má</a:t>
            </a:r>
            <a:r>
              <a:rPr lang="en-GB" dirty="0"/>
              <a:t> </a:t>
            </a:r>
            <a:r>
              <a:rPr lang="en-GB" dirty="0" err="1"/>
              <a:t>bhíonn</a:t>
            </a:r>
            <a:r>
              <a:rPr lang="en-GB" dirty="0"/>
              <a:t> </a:t>
            </a:r>
            <a:r>
              <a:rPr lang="en-GB" b="1" dirty="0"/>
              <a:t>an </a:t>
            </a:r>
            <a:r>
              <a:rPr lang="en-GB" b="1" dirty="0" err="1"/>
              <a:t>iomarca</a:t>
            </a:r>
            <a:r>
              <a:rPr lang="en-GB" b="1" dirty="0"/>
              <a:t> </a:t>
            </a:r>
            <a:r>
              <a:rPr lang="en-GB" b="1" dirty="0" err="1"/>
              <a:t>salainn</a:t>
            </a:r>
            <a:r>
              <a:rPr lang="en-GB" b="1" dirty="0"/>
              <a:t> </a:t>
            </a:r>
            <a:r>
              <a:rPr lang="en-GB" dirty="0"/>
              <a:t>san </a:t>
            </a:r>
            <a:r>
              <a:rPr lang="en-GB" dirty="0" err="1"/>
              <a:t>fhuil</a:t>
            </a:r>
            <a:r>
              <a:rPr lang="ga-IE" dirty="0"/>
              <a:t>,</a:t>
            </a:r>
            <a:r>
              <a:rPr lang="en-GB" dirty="0"/>
              <a:t> </a:t>
            </a:r>
            <a:r>
              <a:rPr lang="en-GB" dirty="0" err="1"/>
              <a:t>athionsúitear</a:t>
            </a:r>
            <a:r>
              <a:rPr lang="en-GB" dirty="0"/>
              <a:t> H</a:t>
            </a:r>
            <a:r>
              <a:rPr lang="en-GB" dirty="0">
                <a:latin typeface="Calibri"/>
              </a:rPr>
              <a:t>₂O</a:t>
            </a:r>
            <a:r>
              <a:rPr lang="en-GB" dirty="0"/>
              <a:t> ó</a:t>
            </a:r>
            <a:r>
              <a:rPr lang="ga-IE" dirty="0"/>
              <a:t> </a:t>
            </a:r>
            <a:r>
              <a:rPr lang="en-GB" dirty="0"/>
              <a:t>n</a:t>
            </a:r>
            <a:r>
              <a:rPr lang="ga-IE" dirty="0"/>
              <a:t>a</a:t>
            </a:r>
            <a:r>
              <a:rPr lang="en-GB" dirty="0"/>
              <a:t> d</a:t>
            </a:r>
            <a:r>
              <a:rPr lang="ga-IE" dirty="0"/>
              <a:t>u</a:t>
            </a:r>
            <a:r>
              <a:rPr lang="en-GB" dirty="0"/>
              <a:t>á</a:t>
            </a:r>
            <a:r>
              <a:rPr lang="ga-IE" dirty="0"/>
              <a:t>i</a:t>
            </a:r>
            <a:r>
              <a:rPr lang="en-GB" dirty="0"/>
              <a:t>n.</a:t>
            </a:r>
            <a:endParaRPr lang="en-IE" dirty="0"/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pic>
        <p:nvPicPr>
          <p:cNvPr id="14338" name="Picture 2" descr="Anatomy of kidney cross sectio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4" r="7487" b="3129"/>
          <a:stretch/>
        </p:blipFill>
        <p:spPr bwMode="auto">
          <a:xfrm>
            <a:off x="5436096" y="1268760"/>
            <a:ext cx="3520083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3"/>
          <p:cNvSpPr/>
          <p:nvPr/>
        </p:nvSpPr>
        <p:spPr>
          <a:xfrm rot="807309">
            <a:off x="4472809" y="3398464"/>
            <a:ext cx="2929294" cy="34910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50635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844109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u="sng" dirty="0" err="1">
                <a:solidFill>
                  <a:srgbClr val="FF0000"/>
                </a:solidFill>
              </a:rPr>
              <a:t>Déantús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Fua</a:t>
            </a:r>
            <a:r>
              <a:rPr lang="ga-IE" b="1" u="sng" dirty="0">
                <a:solidFill>
                  <a:srgbClr val="FF0000"/>
                </a:solidFill>
              </a:rPr>
              <a:t>i</a:t>
            </a:r>
            <a:r>
              <a:rPr lang="en-GB" b="1" u="sng" dirty="0">
                <a:solidFill>
                  <a:srgbClr val="FF0000"/>
                </a:solidFill>
              </a:rPr>
              <a:t>l - </a:t>
            </a:r>
            <a:br>
              <a:rPr lang="en-GB" b="1" u="sng" dirty="0">
                <a:solidFill>
                  <a:srgbClr val="FF0000"/>
                </a:solidFill>
              </a:rPr>
            </a:br>
            <a:r>
              <a:rPr lang="en-GB" b="1" u="sng" dirty="0">
                <a:solidFill>
                  <a:srgbClr val="FF0000"/>
                </a:solidFill>
              </a:rPr>
              <a:t>(a) </a:t>
            </a:r>
            <a:r>
              <a:rPr lang="en-GB" b="1" u="sng" dirty="0" err="1">
                <a:solidFill>
                  <a:srgbClr val="FF0000"/>
                </a:solidFill>
              </a:rPr>
              <a:t>Scagadh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IE" dirty="0">
                <a:solidFill>
                  <a:srgbClr val="FF0000"/>
                </a:solidFill>
              </a:rPr>
              <a:t/>
            </a:r>
            <a:br>
              <a:rPr lang="en-IE" dirty="0">
                <a:solidFill>
                  <a:srgbClr val="FF0000"/>
                </a:solidFill>
              </a:rPr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9302"/>
            <a:ext cx="8732182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err="1">
                <a:solidFill>
                  <a:srgbClr val="D60093"/>
                </a:solidFill>
              </a:rPr>
              <a:t>Suíomh</a:t>
            </a:r>
            <a:r>
              <a:rPr lang="ga-IE" b="1" dirty="0">
                <a:solidFill>
                  <a:srgbClr val="D60093"/>
                </a:solidFill>
              </a:rPr>
              <a:t> </a:t>
            </a:r>
            <a:r>
              <a:rPr lang="en-GB" b="1" dirty="0">
                <a:solidFill>
                  <a:srgbClr val="D60093"/>
                </a:solidFill>
              </a:rPr>
              <a:t>-  </a:t>
            </a:r>
            <a:r>
              <a:rPr lang="en-GB" b="1" dirty="0" err="1">
                <a:solidFill>
                  <a:srgbClr val="D60093"/>
                </a:solidFill>
              </a:rPr>
              <a:t>Coirtéis</a:t>
            </a:r>
            <a:r>
              <a:rPr lang="en-GB" b="1" dirty="0">
                <a:solidFill>
                  <a:srgbClr val="D60093"/>
                </a:solidFill>
              </a:rPr>
              <a:t> an </a:t>
            </a:r>
            <a:r>
              <a:rPr lang="en-GB" b="1" dirty="0" err="1">
                <a:solidFill>
                  <a:srgbClr val="D60093"/>
                </a:solidFill>
              </a:rPr>
              <a:t>duáin</a:t>
            </a:r>
            <a:endParaRPr lang="en-GB" b="1" dirty="0">
              <a:solidFill>
                <a:srgbClr val="D60093"/>
              </a:solidFill>
            </a:endParaRPr>
          </a:p>
          <a:p>
            <a:pPr marL="0" indent="0">
              <a:buNone/>
            </a:pPr>
            <a:r>
              <a:rPr lang="en-GB" dirty="0" err="1"/>
              <a:t>Tagann</a:t>
            </a:r>
            <a:r>
              <a:rPr lang="en-GB" dirty="0"/>
              <a:t> </a:t>
            </a:r>
            <a:r>
              <a:rPr lang="en-GB" dirty="0" err="1"/>
              <a:t>fuil</a:t>
            </a:r>
            <a:r>
              <a:rPr lang="en-GB" dirty="0"/>
              <a:t> </a:t>
            </a:r>
            <a:r>
              <a:rPr lang="en-GB" dirty="0" err="1"/>
              <a:t>isteach</a:t>
            </a:r>
            <a:r>
              <a:rPr lang="en-GB" dirty="0"/>
              <a:t> </a:t>
            </a:r>
            <a:r>
              <a:rPr lang="en-GB" dirty="0" err="1"/>
              <a:t>trí</a:t>
            </a:r>
            <a:r>
              <a:rPr lang="ga-IE" dirty="0"/>
              <a:t>d a</a:t>
            </a:r>
            <a:r>
              <a:rPr lang="en-GB" dirty="0"/>
              <a:t>n </a:t>
            </a:r>
            <a:r>
              <a:rPr lang="en-GB" b="1" dirty="0" err="1">
                <a:solidFill>
                  <a:srgbClr val="0070C0"/>
                </a:solidFill>
              </a:rPr>
              <a:t>artaire</a:t>
            </a:r>
            <a:r>
              <a:rPr lang="en-GB" b="1" dirty="0">
                <a:solidFill>
                  <a:srgbClr val="0070C0"/>
                </a:solidFill>
              </a:rPr>
              <a:t> d</a:t>
            </a:r>
            <a:r>
              <a:rPr lang="ga-IE" b="1" dirty="0">
                <a:solidFill>
                  <a:srgbClr val="0070C0"/>
                </a:solidFill>
              </a:rPr>
              <a:t>u</a:t>
            </a:r>
            <a:r>
              <a:rPr lang="en-GB" b="1" dirty="0" err="1">
                <a:solidFill>
                  <a:srgbClr val="0070C0"/>
                </a:solidFill>
              </a:rPr>
              <a:t>ánach</a:t>
            </a:r>
            <a:r>
              <a:rPr lang="en-GB" b="1" dirty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en-GB" dirty="0" err="1"/>
              <a:t>faoi</a:t>
            </a:r>
            <a:r>
              <a:rPr lang="en-GB" dirty="0"/>
              <a:t> </a:t>
            </a:r>
            <a:r>
              <a:rPr lang="en-GB" dirty="0" err="1"/>
              <a:t>bhrú</a:t>
            </a:r>
            <a:r>
              <a:rPr lang="en-GB" dirty="0"/>
              <a:t> </a:t>
            </a:r>
            <a:r>
              <a:rPr lang="en-GB" dirty="0" err="1"/>
              <a:t>ón</a:t>
            </a:r>
            <a:r>
              <a:rPr lang="en-GB" dirty="0"/>
              <a:t> </a:t>
            </a:r>
            <a:r>
              <a:rPr lang="en-GB" dirty="0" err="1"/>
              <a:t>gcroí</a:t>
            </a:r>
            <a:r>
              <a:rPr lang="en-GB" dirty="0"/>
              <a:t> (</a:t>
            </a:r>
            <a:r>
              <a:rPr lang="en-GB" dirty="0" err="1"/>
              <a:t>brainse</a:t>
            </a:r>
            <a:r>
              <a:rPr lang="en-GB" dirty="0"/>
              <a:t> den Aorta).</a:t>
            </a:r>
            <a:endParaRPr lang="en-IE" dirty="0"/>
          </a:p>
          <a:p>
            <a:pPr>
              <a:buFontTx/>
              <a:buChar char="-"/>
            </a:pPr>
            <a:r>
              <a:rPr lang="en-GB" dirty="0" err="1"/>
              <a:t>Brú</a:t>
            </a:r>
            <a:r>
              <a:rPr lang="ga-IE" dirty="0"/>
              <a:t>i</a:t>
            </a:r>
            <a:r>
              <a:rPr lang="en-GB" dirty="0"/>
              <a:t>t</a:t>
            </a:r>
            <a:r>
              <a:rPr lang="ga-IE" dirty="0"/>
              <a:t>e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cuid</a:t>
            </a:r>
            <a:r>
              <a:rPr lang="en-GB" dirty="0"/>
              <a:t> de </a:t>
            </a:r>
            <a:r>
              <a:rPr lang="en-GB" dirty="0" err="1"/>
              <a:t>phlasma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fola</a:t>
            </a:r>
            <a:r>
              <a:rPr lang="en-GB" dirty="0"/>
              <a:t> </a:t>
            </a:r>
            <a:r>
              <a:rPr lang="en-GB" dirty="0" err="1"/>
              <a:t>isteach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d</a:t>
            </a:r>
            <a:r>
              <a:rPr lang="ga-IE" dirty="0"/>
              <a:t>u</a:t>
            </a:r>
            <a:r>
              <a:rPr lang="en-GB" dirty="0" err="1"/>
              <a:t>án</a:t>
            </a:r>
            <a:r>
              <a:rPr lang="en-GB" dirty="0"/>
              <a:t>.  </a:t>
            </a:r>
          </a:p>
          <a:p>
            <a:pPr>
              <a:buFontTx/>
              <a:buChar char="-"/>
            </a:pPr>
            <a:r>
              <a:rPr lang="en-GB" dirty="0"/>
              <a:t>(</a:t>
            </a:r>
            <a:r>
              <a:rPr lang="en-GB" dirty="0" err="1"/>
              <a:t>Ní</a:t>
            </a:r>
            <a:r>
              <a:rPr lang="en-GB" dirty="0"/>
              <a:t> </a:t>
            </a:r>
            <a:r>
              <a:rPr lang="en-GB" dirty="0" err="1"/>
              <a:t>éalaíonn</a:t>
            </a:r>
            <a:r>
              <a:rPr lang="en-GB" dirty="0"/>
              <a:t> </a:t>
            </a:r>
            <a:r>
              <a:rPr lang="en-GB" dirty="0" err="1"/>
              <a:t>fuilchoirpíní</a:t>
            </a:r>
            <a:r>
              <a:rPr lang="en-GB" dirty="0"/>
              <a:t> </a:t>
            </a:r>
            <a:r>
              <a:rPr lang="en-GB" dirty="0" err="1"/>
              <a:t>ón</a:t>
            </a:r>
            <a:r>
              <a:rPr lang="en-GB" dirty="0"/>
              <a:t> </a:t>
            </a:r>
            <a:r>
              <a:rPr lang="en-GB" dirty="0" err="1"/>
              <a:t>bhfuil</a:t>
            </a:r>
            <a:r>
              <a:rPr lang="en-GB" dirty="0"/>
              <a:t>).</a:t>
            </a:r>
            <a:endParaRPr lang="en-IE" dirty="0"/>
          </a:p>
          <a:p>
            <a:pPr>
              <a:buFontTx/>
              <a:buChar char="-"/>
            </a:pPr>
            <a:r>
              <a:rPr lang="en-GB" dirty="0" err="1"/>
              <a:t>Scagtar</a:t>
            </a:r>
            <a:r>
              <a:rPr lang="en-GB" dirty="0"/>
              <a:t> </a:t>
            </a:r>
            <a:r>
              <a:rPr lang="en-GB" b="1" dirty="0" err="1">
                <a:solidFill>
                  <a:srgbClr val="00B050"/>
                </a:solidFill>
              </a:rPr>
              <a:t>salainn</a:t>
            </a:r>
            <a:r>
              <a:rPr lang="en-GB" dirty="0">
                <a:solidFill>
                  <a:srgbClr val="00B050"/>
                </a:solidFill>
              </a:rPr>
              <a:t>, </a:t>
            </a:r>
            <a:r>
              <a:rPr lang="en-GB" b="1" dirty="0">
                <a:solidFill>
                  <a:srgbClr val="00B050"/>
                </a:solidFill>
              </a:rPr>
              <a:t>H</a:t>
            </a:r>
            <a:r>
              <a:rPr lang="en-GB" b="1" dirty="0">
                <a:solidFill>
                  <a:srgbClr val="00B050"/>
                </a:solidFill>
                <a:latin typeface="Calibri"/>
              </a:rPr>
              <a:t>₂O</a:t>
            </a:r>
            <a:r>
              <a:rPr lang="en-GB" dirty="0">
                <a:solidFill>
                  <a:srgbClr val="00B050"/>
                </a:solidFill>
                <a:latin typeface="Calibri"/>
              </a:rPr>
              <a:t>, </a:t>
            </a:r>
            <a:r>
              <a:rPr lang="en-GB" b="1" dirty="0" err="1">
                <a:solidFill>
                  <a:srgbClr val="00B050"/>
                </a:solidFill>
                <a:latin typeface="Calibri"/>
              </a:rPr>
              <a:t>úiré</a:t>
            </a:r>
            <a:r>
              <a:rPr lang="en-GB" dirty="0">
                <a:solidFill>
                  <a:srgbClr val="00B050"/>
                </a:solidFill>
                <a:latin typeface="Calibri"/>
              </a:rPr>
              <a:t> </a:t>
            </a:r>
            <a:r>
              <a:rPr lang="ga-IE" dirty="0">
                <a:latin typeface="Calibri"/>
              </a:rPr>
              <a:t>i</a:t>
            </a:r>
            <a:r>
              <a:rPr lang="en-GB" dirty="0">
                <a:latin typeface="Calibri"/>
              </a:rPr>
              <a:t> </a:t>
            </a:r>
            <a:r>
              <a:rPr lang="en-GB" dirty="0" err="1">
                <a:latin typeface="Calibri"/>
              </a:rPr>
              <a:t>dteannta</a:t>
            </a:r>
            <a:r>
              <a:rPr lang="en-GB" dirty="0">
                <a:latin typeface="Calibri"/>
              </a:rPr>
              <a:t> </a:t>
            </a:r>
            <a:r>
              <a:rPr lang="en-GB" dirty="0" err="1"/>
              <a:t>substaintí</a:t>
            </a:r>
            <a:r>
              <a:rPr lang="en-GB" dirty="0"/>
              <a:t> </a:t>
            </a:r>
            <a:r>
              <a:rPr lang="en-GB" dirty="0" err="1"/>
              <a:t>tábhachtacha</a:t>
            </a:r>
            <a:r>
              <a:rPr lang="en-GB" dirty="0"/>
              <a:t> (mar </a:t>
            </a:r>
            <a:r>
              <a:rPr lang="en-GB" b="1" dirty="0">
                <a:solidFill>
                  <a:srgbClr val="00B050"/>
                </a:solidFill>
              </a:rPr>
              <a:t>g</a:t>
            </a:r>
            <a:r>
              <a:rPr lang="ga-IE" b="1" dirty="0">
                <a:solidFill>
                  <a:srgbClr val="00B050"/>
                </a:solidFill>
              </a:rPr>
              <a:t>h</a:t>
            </a:r>
            <a:r>
              <a:rPr lang="en-GB" b="1" dirty="0" err="1">
                <a:solidFill>
                  <a:srgbClr val="00B050"/>
                </a:solidFill>
              </a:rPr>
              <a:t>lucós</a:t>
            </a:r>
            <a:r>
              <a:rPr lang="en-GB" dirty="0"/>
              <a:t>).</a:t>
            </a:r>
          </a:p>
          <a:p>
            <a:pPr>
              <a:buFontTx/>
              <a:buChar char="-"/>
            </a:pPr>
            <a:endParaRPr lang="en-IE" dirty="0"/>
          </a:p>
          <a:p>
            <a:endParaRPr lang="en-IE" dirty="0"/>
          </a:p>
        </p:txBody>
      </p:sp>
      <p:pic>
        <p:nvPicPr>
          <p:cNvPr id="11" name="Picture 2" descr="Anatomy of kidney cross sec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4" r="7487" b="3129"/>
          <a:stretch/>
        </p:blipFill>
        <p:spPr bwMode="auto">
          <a:xfrm>
            <a:off x="6869948" y="140691"/>
            <a:ext cx="2043219" cy="242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Right 11"/>
          <p:cNvSpPr/>
          <p:nvPr/>
        </p:nvSpPr>
        <p:spPr>
          <a:xfrm>
            <a:off x="5652120" y="2002274"/>
            <a:ext cx="2172348" cy="17697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51673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324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u="sng" dirty="0" err="1">
                <a:solidFill>
                  <a:srgbClr val="FF0000"/>
                </a:solidFill>
              </a:rPr>
              <a:t>Déantús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Fua</a:t>
            </a:r>
            <a:r>
              <a:rPr lang="ga-IE" b="1" u="sng" dirty="0">
                <a:solidFill>
                  <a:srgbClr val="FF0000"/>
                </a:solidFill>
              </a:rPr>
              <a:t>i</a:t>
            </a:r>
            <a:r>
              <a:rPr lang="en-GB" b="1" u="sng" dirty="0">
                <a:solidFill>
                  <a:srgbClr val="FF0000"/>
                </a:solidFill>
              </a:rPr>
              <a:t>l- </a:t>
            </a:r>
            <a:br>
              <a:rPr lang="en-GB" b="1" u="sng" dirty="0">
                <a:solidFill>
                  <a:srgbClr val="FF0000"/>
                </a:solidFill>
              </a:rPr>
            </a:br>
            <a:r>
              <a:rPr lang="en-GB" b="1" u="sng" dirty="0">
                <a:solidFill>
                  <a:srgbClr val="FF0000"/>
                </a:solidFill>
              </a:rPr>
              <a:t>(b) </a:t>
            </a:r>
            <a:r>
              <a:rPr lang="en-GB" b="1" u="sng" dirty="0" err="1">
                <a:solidFill>
                  <a:srgbClr val="FF0000"/>
                </a:solidFill>
              </a:rPr>
              <a:t>Athionsú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750" y="1673424"/>
            <a:ext cx="8507288" cy="5184576"/>
          </a:xfrm>
        </p:spPr>
        <p:txBody>
          <a:bodyPr/>
          <a:lstStyle/>
          <a:p>
            <a:pPr marL="0" indent="0">
              <a:buNone/>
            </a:pPr>
            <a:r>
              <a:rPr lang="en-GB" b="1" dirty="0" err="1">
                <a:solidFill>
                  <a:srgbClr val="D60093"/>
                </a:solidFill>
              </a:rPr>
              <a:t>Suíomh</a:t>
            </a:r>
            <a:r>
              <a:rPr lang="ga-IE" b="1" dirty="0">
                <a:solidFill>
                  <a:srgbClr val="D60093"/>
                </a:solidFill>
              </a:rPr>
              <a:t> </a:t>
            </a:r>
            <a:r>
              <a:rPr lang="en-GB" b="1" dirty="0">
                <a:solidFill>
                  <a:srgbClr val="D60093"/>
                </a:solidFill>
              </a:rPr>
              <a:t>-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Coirtéis</a:t>
            </a:r>
            <a:r>
              <a:rPr lang="en-GB" b="1" dirty="0">
                <a:solidFill>
                  <a:srgbClr val="0070C0"/>
                </a:solidFill>
              </a:rPr>
              <a:t> &amp; </a:t>
            </a:r>
            <a:r>
              <a:rPr lang="en-GB" b="1" dirty="0" err="1">
                <a:solidFill>
                  <a:srgbClr val="0070C0"/>
                </a:solidFill>
              </a:rPr>
              <a:t>Meideall</a:t>
            </a:r>
            <a:endParaRPr lang="en-GB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b="1" dirty="0" err="1"/>
              <a:t>Cén</a:t>
            </a:r>
            <a:r>
              <a:rPr lang="en-GB" b="1" dirty="0"/>
              <a:t> </a:t>
            </a:r>
            <a:r>
              <a:rPr lang="en-GB" b="1" dirty="0" err="1"/>
              <a:t>fáth</a:t>
            </a:r>
            <a:r>
              <a:rPr lang="en-GB" b="1" dirty="0"/>
              <a:t>? </a:t>
            </a:r>
          </a:p>
          <a:p>
            <a:r>
              <a:rPr lang="en-GB" dirty="0" err="1"/>
              <a:t>Scagtar</a:t>
            </a:r>
            <a:r>
              <a:rPr lang="en-GB" dirty="0"/>
              <a:t> </a:t>
            </a:r>
            <a:r>
              <a:rPr lang="en-GB" dirty="0" err="1"/>
              <a:t>fuíollsubst</a:t>
            </a:r>
            <a:r>
              <a:rPr lang="ga-IE" dirty="0"/>
              <a:t>a</a:t>
            </a:r>
            <a:r>
              <a:rPr lang="en-GB" dirty="0" err="1"/>
              <a:t>intí</a:t>
            </a:r>
            <a:r>
              <a:rPr lang="en-GB" dirty="0"/>
              <a:t> (</a:t>
            </a:r>
            <a:r>
              <a:rPr lang="en-GB" dirty="0" err="1"/>
              <a:t>úiré</a:t>
            </a:r>
            <a:r>
              <a:rPr lang="en-GB" dirty="0"/>
              <a:t>, </a:t>
            </a:r>
          </a:p>
          <a:p>
            <a:pPr marL="0" indent="0">
              <a:buNone/>
            </a:pPr>
            <a:r>
              <a:rPr lang="en-GB" dirty="0" err="1"/>
              <a:t>salainn</a:t>
            </a:r>
            <a:r>
              <a:rPr lang="en-GB" dirty="0"/>
              <a:t>) </a:t>
            </a:r>
            <a:r>
              <a:rPr lang="en-GB" u="sng" dirty="0" err="1"/>
              <a:t>amach</a:t>
            </a:r>
            <a:r>
              <a:rPr lang="en-GB" dirty="0"/>
              <a:t> </a:t>
            </a:r>
            <a:r>
              <a:rPr lang="en-GB" b="1" dirty="0"/>
              <a:t>ACH</a:t>
            </a:r>
            <a:r>
              <a:rPr lang="en-GB" dirty="0"/>
              <a:t> </a:t>
            </a:r>
            <a:r>
              <a:rPr lang="en-GB" dirty="0" err="1"/>
              <a:t>tagann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 err="1"/>
              <a:t>subst</a:t>
            </a:r>
            <a:r>
              <a:rPr lang="ga-IE" dirty="0"/>
              <a:t>a</a:t>
            </a:r>
            <a:r>
              <a:rPr lang="en-GB" dirty="0" err="1"/>
              <a:t>intí</a:t>
            </a:r>
            <a:r>
              <a:rPr lang="en-GB" dirty="0"/>
              <a:t> t</a:t>
            </a:r>
            <a:r>
              <a:rPr lang="ga-IE" dirty="0"/>
              <a:t>á</a:t>
            </a:r>
            <a:r>
              <a:rPr lang="en-GB" dirty="0" err="1"/>
              <a:t>bhachtach</a:t>
            </a:r>
            <a:r>
              <a:rPr lang="ga-IE" dirty="0"/>
              <a:t>a</a:t>
            </a:r>
            <a:r>
              <a:rPr lang="en-GB" dirty="0"/>
              <a:t> mar </a:t>
            </a:r>
          </a:p>
          <a:p>
            <a:pPr marL="0" indent="0">
              <a:buNone/>
            </a:pPr>
            <a:r>
              <a:rPr lang="ga-IE" b="1" dirty="0" err="1">
                <a:solidFill>
                  <a:srgbClr val="00B050"/>
                </a:solidFill>
              </a:rPr>
              <a:t>gh</a:t>
            </a:r>
            <a:r>
              <a:rPr lang="en-GB" b="1" dirty="0" err="1">
                <a:solidFill>
                  <a:srgbClr val="00B050"/>
                </a:solidFill>
              </a:rPr>
              <a:t>lúcós</a:t>
            </a:r>
            <a:r>
              <a:rPr lang="en-GB" b="1" dirty="0">
                <a:solidFill>
                  <a:srgbClr val="00B050"/>
                </a:solidFill>
              </a:rPr>
              <a:t>, a</a:t>
            </a:r>
            <a:r>
              <a:rPr lang="ga-IE" b="1" dirty="0">
                <a:solidFill>
                  <a:srgbClr val="00B050"/>
                </a:solidFill>
              </a:rPr>
              <a:t>i</a:t>
            </a:r>
            <a:r>
              <a:rPr lang="en-GB" b="1" dirty="0" err="1">
                <a:solidFill>
                  <a:srgbClr val="00B050"/>
                </a:solidFill>
              </a:rPr>
              <a:t>mínaigéid</a:t>
            </a: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b="1" dirty="0" err="1">
                <a:solidFill>
                  <a:srgbClr val="00B050"/>
                </a:solidFill>
              </a:rPr>
              <a:t>riachtanach</a:t>
            </a:r>
            <a:r>
              <a:rPr lang="ga-IE" b="1" dirty="0">
                <a:solidFill>
                  <a:srgbClr val="00B050"/>
                </a:solidFill>
              </a:rPr>
              <a:t>a</a:t>
            </a: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srl</a:t>
            </a:r>
            <a:r>
              <a:rPr lang="en-GB" dirty="0">
                <a:solidFill>
                  <a:srgbClr val="00B050"/>
                </a:solidFill>
              </a:rPr>
              <a:t>. </a:t>
            </a:r>
            <a:r>
              <a:rPr lang="en-GB" dirty="0" err="1"/>
              <a:t>amach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freisin</a:t>
            </a:r>
            <a:r>
              <a:rPr lang="en-GB" dirty="0"/>
              <a:t>.</a:t>
            </a:r>
          </a:p>
        </p:txBody>
      </p:sp>
      <p:sp>
        <p:nvSpPr>
          <p:cNvPr id="5" name="Right Arrow 4"/>
          <p:cNvSpPr/>
          <p:nvPr/>
        </p:nvSpPr>
        <p:spPr>
          <a:xfrm>
            <a:off x="7038768" y="2106693"/>
            <a:ext cx="720080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ight Arrow 5"/>
          <p:cNvSpPr/>
          <p:nvPr/>
        </p:nvSpPr>
        <p:spPr>
          <a:xfrm>
            <a:off x="7384713" y="1412776"/>
            <a:ext cx="720080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7" name="Picture 2" descr="Anatomy of kidney cross sec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4" r="7487" b="3129"/>
          <a:stretch/>
        </p:blipFill>
        <p:spPr bwMode="auto">
          <a:xfrm>
            <a:off x="6147806" y="810549"/>
            <a:ext cx="236695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931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err="1">
                <a:solidFill>
                  <a:srgbClr val="FF0000"/>
                </a:solidFill>
              </a:rPr>
              <a:t>Déantús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Fua</a:t>
            </a:r>
            <a:r>
              <a:rPr lang="ga-IE" b="1" u="sng" dirty="0">
                <a:solidFill>
                  <a:srgbClr val="FF0000"/>
                </a:solidFill>
              </a:rPr>
              <a:t>i</a:t>
            </a:r>
            <a:r>
              <a:rPr lang="en-GB" b="1" u="sng" dirty="0">
                <a:solidFill>
                  <a:srgbClr val="FF0000"/>
                </a:solidFill>
              </a:rPr>
              <a:t>l- (c) </a:t>
            </a:r>
            <a:r>
              <a:rPr lang="en-GB" b="1" u="sng" dirty="0" err="1">
                <a:solidFill>
                  <a:srgbClr val="FF0000"/>
                </a:solidFill>
              </a:rPr>
              <a:t>Tál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sz="1400" dirty="0">
                <a:solidFill>
                  <a:srgbClr val="FF0000"/>
                </a:solidFill>
              </a:rPr>
              <a:t>(secretion)</a:t>
            </a:r>
            <a:endParaRPr lang="en-IE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014063"/>
            <a:ext cx="6948264" cy="4925144"/>
          </a:xfrm>
        </p:spPr>
        <p:txBody>
          <a:bodyPr/>
          <a:lstStyle/>
          <a:p>
            <a:r>
              <a:rPr lang="en-IE" b="1" dirty="0" err="1">
                <a:solidFill>
                  <a:srgbClr val="0070C0"/>
                </a:solidFill>
              </a:rPr>
              <a:t>Iompar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Gníomhach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dirty="0">
                <a:solidFill>
                  <a:srgbClr val="D60093"/>
                </a:solidFill>
              </a:rPr>
              <a:t>(</a:t>
            </a:r>
            <a:r>
              <a:rPr lang="en-IE" dirty="0" err="1">
                <a:solidFill>
                  <a:srgbClr val="D60093"/>
                </a:solidFill>
              </a:rPr>
              <a:t>iompar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substaintí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ga-IE" dirty="0">
                <a:solidFill>
                  <a:srgbClr val="D60093"/>
                </a:solidFill>
              </a:rPr>
              <a:t>i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gcoinne</a:t>
            </a:r>
            <a:r>
              <a:rPr lang="en-IE" dirty="0">
                <a:solidFill>
                  <a:srgbClr val="D60093"/>
                </a:solidFill>
              </a:rPr>
              <a:t> an g</a:t>
            </a:r>
            <a:r>
              <a:rPr lang="ga-IE" dirty="0">
                <a:solidFill>
                  <a:srgbClr val="D60093"/>
                </a:solidFill>
              </a:rPr>
              <a:t>h</a:t>
            </a:r>
            <a:r>
              <a:rPr lang="en-IE" dirty="0" err="1">
                <a:solidFill>
                  <a:srgbClr val="D60093"/>
                </a:solidFill>
              </a:rPr>
              <a:t>rádáin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ti</a:t>
            </a:r>
            <a:r>
              <a:rPr lang="ga-IE" dirty="0" err="1">
                <a:solidFill>
                  <a:srgbClr val="D60093"/>
                </a:solidFill>
              </a:rPr>
              <a:t>úcha</a:t>
            </a:r>
            <a:r>
              <a:rPr lang="en-IE" dirty="0">
                <a:solidFill>
                  <a:srgbClr val="D60093"/>
                </a:solidFill>
              </a:rPr>
              <a:t>n</a:t>
            </a:r>
            <a:r>
              <a:rPr lang="ga-IE" dirty="0">
                <a:solidFill>
                  <a:srgbClr val="D60093"/>
                </a:solidFill>
              </a:rPr>
              <a:t>a</a:t>
            </a:r>
            <a:r>
              <a:rPr lang="en-IE" dirty="0">
                <a:solidFill>
                  <a:srgbClr val="D60093"/>
                </a:solidFill>
              </a:rPr>
              <a:t>, ag </a:t>
            </a:r>
            <a:r>
              <a:rPr lang="en-IE" dirty="0" err="1">
                <a:solidFill>
                  <a:srgbClr val="D60093"/>
                </a:solidFill>
              </a:rPr>
              <a:t>úsáid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fuinn</a:t>
            </a:r>
            <a:r>
              <a:rPr lang="ga-IE" dirty="0">
                <a:solidFill>
                  <a:srgbClr val="D60093"/>
                </a:solidFill>
              </a:rPr>
              <a:t>i</a:t>
            </a:r>
            <a:r>
              <a:rPr lang="en-IE" dirty="0" err="1">
                <a:solidFill>
                  <a:srgbClr val="D60093"/>
                </a:solidFill>
              </a:rPr>
              <a:t>mh</a:t>
            </a:r>
            <a:r>
              <a:rPr lang="en-IE" b="1" dirty="0">
                <a:solidFill>
                  <a:srgbClr val="0070C0"/>
                </a:solidFill>
              </a:rPr>
              <a:t>) - </a:t>
            </a:r>
            <a:r>
              <a:rPr lang="en-IE" dirty="0" err="1"/>
              <a:t>substaintí</a:t>
            </a:r>
            <a:r>
              <a:rPr lang="en-IE" dirty="0"/>
              <a:t> mar d</a:t>
            </a:r>
            <a:r>
              <a:rPr lang="ga-IE" dirty="0"/>
              <a:t>h</a:t>
            </a:r>
            <a:r>
              <a:rPr lang="en-IE" dirty="0" err="1"/>
              <a:t>rugaí</a:t>
            </a:r>
            <a:r>
              <a:rPr lang="en-IE" dirty="0"/>
              <a:t> as an </a:t>
            </a:r>
            <a:r>
              <a:rPr lang="ga-IE" dirty="0" err="1"/>
              <a:t>bh</a:t>
            </a:r>
            <a:r>
              <a:rPr lang="en-IE" dirty="0" err="1"/>
              <a:t>fuil</a:t>
            </a:r>
            <a:r>
              <a:rPr lang="en-IE" dirty="0"/>
              <a:t> </a:t>
            </a:r>
            <a:r>
              <a:rPr lang="en-IE" dirty="0">
                <a:sym typeface="Wingdings" pitchFamily="2" charset="2"/>
              </a:rPr>
              <a:t> </a:t>
            </a:r>
            <a:r>
              <a:rPr lang="en-IE" dirty="0" err="1">
                <a:sym typeface="Wingdings" pitchFamily="2" charset="2"/>
              </a:rPr>
              <a:t>fidíní</a:t>
            </a:r>
            <a:r>
              <a:rPr lang="en-IE" dirty="0">
                <a:sym typeface="Wingdings" pitchFamily="2" charset="2"/>
              </a:rPr>
              <a:t> </a:t>
            </a:r>
            <a:r>
              <a:rPr lang="en-IE" dirty="0" err="1">
                <a:sym typeface="Wingdings" pitchFamily="2" charset="2"/>
              </a:rPr>
              <a:t>na</a:t>
            </a:r>
            <a:r>
              <a:rPr lang="en-IE" dirty="0">
                <a:sym typeface="Wingdings" pitchFamily="2" charset="2"/>
              </a:rPr>
              <a:t> </a:t>
            </a:r>
            <a:r>
              <a:rPr lang="en-IE" dirty="0" err="1">
                <a:sym typeface="Wingdings" pitchFamily="2" charset="2"/>
              </a:rPr>
              <a:t>nDuán</a:t>
            </a:r>
            <a:r>
              <a:rPr lang="en-IE" dirty="0">
                <a:sym typeface="Wingdings" pitchFamily="2" charset="2"/>
              </a:rPr>
              <a:t> le </a:t>
            </a:r>
            <a:r>
              <a:rPr lang="en-IE" dirty="0" err="1">
                <a:sym typeface="Wingdings" pitchFamily="2" charset="2"/>
              </a:rPr>
              <a:t>heisfhearadh</a:t>
            </a:r>
            <a:r>
              <a:rPr lang="en-IE" dirty="0">
                <a:sym typeface="Wingdings" pitchFamily="2" charset="2"/>
              </a:rPr>
              <a:t>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084131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104" y="836712"/>
            <a:ext cx="3312368" cy="50734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E" sz="4800" b="1" dirty="0" err="1">
                <a:solidFill>
                  <a:srgbClr val="FF0000"/>
                </a:solidFill>
              </a:rPr>
              <a:t>Scagdhealú</a:t>
            </a:r>
            <a:r>
              <a:rPr lang="en-IE" sz="4800" b="1" dirty="0">
                <a:solidFill>
                  <a:srgbClr val="FF0000"/>
                </a:solidFill>
              </a:rPr>
              <a:t> </a:t>
            </a:r>
            <a:r>
              <a:rPr lang="en-IE" sz="4800" b="1" dirty="0" err="1">
                <a:solidFill>
                  <a:srgbClr val="FF0000"/>
                </a:solidFill>
              </a:rPr>
              <a:t>Fola</a:t>
            </a:r>
            <a:r>
              <a:rPr lang="en-IE" sz="4800" b="1" dirty="0">
                <a:solidFill>
                  <a:srgbClr val="FF0000"/>
                </a:solidFill>
              </a:rPr>
              <a:t> </a:t>
            </a:r>
            <a:r>
              <a:rPr lang="en-IE" sz="1500" dirty="0">
                <a:solidFill>
                  <a:srgbClr val="FF0000"/>
                </a:solidFill>
              </a:rPr>
              <a:t>(Dialysis)</a:t>
            </a:r>
            <a:r>
              <a:rPr lang="en-IE" sz="4800" dirty="0">
                <a:solidFill>
                  <a:srgbClr val="FF0000"/>
                </a:solidFill>
              </a:rPr>
              <a:t>.</a:t>
            </a:r>
          </a:p>
          <a:p>
            <a:r>
              <a:rPr lang="en-IE" dirty="0" err="1"/>
              <a:t>Má</a:t>
            </a:r>
            <a:r>
              <a:rPr lang="en-IE" dirty="0"/>
              <a:t> </a:t>
            </a:r>
            <a:r>
              <a:rPr lang="en-IE" dirty="0" err="1"/>
              <a:t>theipeann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D</a:t>
            </a:r>
            <a:r>
              <a:rPr lang="ga-IE" dirty="0"/>
              <a:t>u</a:t>
            </a:r>
            <a:r>
              <a:rPr lang="en-IE" dirty="0" err="1"/>
              <a:t>áin</a:t>
            </a:r>
            <a:r>
              <a:rPr lang="ga-IE" dirty="0"/>
              <a:t> </a:t>
            </a:r>
            <a:r>
              <a:rPr lang="en-IE" dirty="0"/>
              <a:t>-</a:t>
            </a:r>
          </a:p>
          <a:p>
            <a:r>
              <a:rPr lang="en-IE" dirty="0" err="1"/>
              <a:t>Trasp</a:t>
            </a:r>
            <a:r>
              <a:rPr lang="ga-IE" dirty="0"/>
              <a:t>h</a:t>
            </a:r>
            <a:r>
              <a:rPr lang="en-IE" dirty="0" err="1"/>
              <a:t>landú</a:t>
            </a:r>
            <a:r>
              <a:rPr lang="en-IE" dirty="0"/>
              <a:t> </a:t>
            </a:r>
            <a:r>
              <a:rPr lang="en-IE" dirty="0" err="1"/>
              <a:t>nó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.</a:t>
            </a:r>
          </a:p>
          <a:p>
            <a:r>
              <a:rPr lang="en-IE" dirty="0"/>
              <a:t>(5-6 </a:t>
            </a:r>
            <a:r>
              <a:rPr lang="en-IE" dirty="0" err="1"/>
              <a:t>lá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tseachtain</a:t>
            </a:r>
            <a:r>
              <a:rPr lang="en-IE" dirty="0"/>
              <a:t> do 6-8 </a:t>
            </a:r>
            <a:r>
              <a:rPr lang="en-IE" dirty="0" err="1"/>
              <a:t>uair</a:t>
            </a:r>
            <a:r>
              <a:rPr lang="en-IE" dirty="0"/>
              <a:t> </a:t>
            </a:r>
            <a:r>
              <a:rPr lang="ga-IE" dirty="0"/>
              <a:t>an chloig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babhta</a:t>
            </a:r>
            <a:r>
              <a:rPr lang="en-IE" dirty="0"/>
              <a:t>.)</a:t>
            </a:r>
          </a:p>
        </p:txBody>
      </p:sp>
      <p:pic>
        <p:nvPicPr>
          <p:cNvPr id="16386" name="Picture 2" descr="Dialy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2"/>
          <a:stretch/>
        </p:blipFill>
        <p:spPr bwMode="auto">
          <a:xfrm>
            <a:off x="1187624" y="1124744"/>
            <a:ext cx="410445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497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3" y="116632"/>
            <a:ext cx="8229600" cy="720080"/>
          </a:xfrm>
        </p:spPr>
        <p:txBody>
          <a:bodyPr>
            <a:normAutofit fontScale="90000"/>
          </a:bodyPr>
          <a:lstStyle/>
          <a:p>
            <a:pPr algn="l"/>
            <a:r>
              <a:rPr lang="en-IE" b="1" dirty="0">
                <a:solidFill>
                  <a:srgbClr val="D60093"/>
                </a:solidFill>
              </a:rPr>
              <a:t>2011 (</a:t>
            </a:r>
            <a:r>
              <a:rPr lang="ga-IE" b="1" dirty="0">
                <a:solidFill>
                  <a:srgbClr val="D60093"/>
                </a:solidFill>
              </a:rPr>
              <a:t>Ceist </a:t>
            </a:r>
            <a:r>
              <a:rPr lang="en-IE" b="1" dirty="0">
                <a:solidFill>
                  <a:srgbClr val="D60093"/>
                </a:solidFill>
              </a:rPr>
              <a:t>12)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856984" cy="58326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E" b="1" dirty="0"/>
              <a:t>12. </a:t>
            </a:r>
            <a:r>
              <a:rPr lang="en-IE" dirty="0"/>
              <a:t>(a) (</a:t>
            </a:r>
            <a:r>
              <a:rPr lang="en-IE" dirty="0" err="1"/>
              <a:t>i</a:t>
            </a:r>
            <a:r>
              <a:rPr lang="en-IE" dirty="0"/>
              <a:t>) </a:t>
            </a:r>
            <a:r>
              <a:rPr lang="en-IE" dirty="0" err="1"/>
              <a:t>Céard</a:t>
            </a:r>
            <a:r>
              <a:rPr lang="en-IE" dirty="0"/>
              <a:t> a </a:t>
            </a:r>
            <a:r>
              <a:rPr lang="en-IE" dirty="0" err="1"/>
              <a:t>chiallaíonn</a:t>
            </a:r>
            <a:r>
              <a:rPr lang="en-IE" dirty="0"/>
              <a:t> an </a:t>
            </a:r>
            <a:r>
              <a:rPr lang="en-IE" dirty="0" err="1"/>
              <a:t>téarma</a:t>
            </a:r>
            <a:r>
              <a:rPr lang="en-IE" dirty="0"/>
              <a:t> </a:t>
            </a:r>
            <a:r>
              <a:rPr lang="en-IE" i="1" dirty="0" err="1">
                <a:solidFill>
                  <a:srgbClr val="D60093"/>
                </a:solidFill>
              </a:rPr>
              <a:t>eisfhearadh</a:t>
            </a:r>
            <a:r>
              <a:rPr lang="en-IE" dirty="0"/>
              <a:t>?</a:t>
            </a:r>
          </a:p>
          <a:p>
            <a:pPr marL="0" indent="0">
              <a:buNone/>
            </a:pPr>
            <a:r>
              <a:rPr lang="en-IE" dirty="0"/>
              <a:t>(ii) </a:t>
            </a:r>
            <a:r>
              <a:rPr lang="en-IE" dirty="0" err="1"/>
              <a:t>Luaigh</a:t>
            </a:r>
            <a:r>
              <a:rPr lang="en-IE" dirty="0"/>
              <a:t> </a:t>
            </a:r>
            <a:r>
              <a:rPr lang="en-IE" dirty="0" err="1"/>
              <a:t>modh</a:t>
            </a:r>
            <a:r>
              <a:rPr lang="en-IE" dirty="0"/>
              <a:t> </a:t>
            </a:r>
            <a:r>
              <a:rPr lang="en-IE" dirty="0" err="1"/>
              <a:t>eisfheartha</a:t>
            </a:r>
            <a:r>
              <a:rPr lang="en-IE" dirty="0"/>
              <a:t> </a:t>
            </a:r>
            <a:r>
              <a:rPr lang="en-IE" b="1" dirty="0" err="1"/>
              <a:t>amháin</a:t>
            </a:r>
            <a:r>
              <a:rPr lang="en-IE" b="1" dirty="0"/>
              <a:t> </a:t>
            </a:r>
            <a:r>
              <a:rPr lang="en-IE" dirty="0" err="1">
                <a:solidFill>
                  <a:srgbClr val="D60093"/>
                </a:solidFill>
              </a:rPr>
              <a:t>i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bplandaí</a:t>
            </a:r>
            <a:r>
              <a:rPr lang="en-IE" dirty="0"/>
              <a:t> </a:t>
            </a:r>
            <a:r>
              <a:rPr lang="en-IE" dirty="0" err="1"/>
              <a:t>bláthanna</a:t>
            </a:r>
            <a:r>
              <a:rPr lang="en-IE" dirty="0"/>
              <a:t>. </a:t>
            </a:r>
            <a:r>
              <a:rPr lang="en-IE" b="1" dirty="0"/>
              <a:t>(9)</a:t>
            </a:r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r>
              <a:rPr lang="en-IE" dirty="0"/>
              <a:t>(b) (</a:t>
            </a:r>
            <a:r>
              <a:rPr lang="en-IE" dirty="0" err="1"/>
              <a:t>i</a:t>
            </a:r>
            <a:r>
              <a:rPr lang="en-IE" dirty="0"/>
              <a:t>) </a:t>
            </a:r>
            <a:r>
              <a:rPr lang="en-IE" dirty="0" err="1"/>
              <a:t>Tarraing</a:t>
            </a:r>
            <a:r>
              <a:rPr lang="en-IE" dirty="0"/>
              <a:t> </a:t>
            </a:r>
            <a:r>
              <a:rPr lang="en-IE" dirty="0" err="1">
                <a:solidFill>
                  <a:srgbClr val="D60093"/>
                </a:solidFill>
              </a:rPr>
              <a:t>léaráid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/>
              <a:t>mhór</a:t>
            </a:r>
            <a:r>
              <a:rPr lang="en-IE" dirty="0"/>
              <a:t> </a:t>
            </a:r>
            <a:r>
              <a:rPr lang="en-IE" dirty="0" err="1"/>
              <a:t>lipéadaithe</a:t>
            </a:r>
            <a:r>
              <a:rPr lang="en-IE" dirty="0"/>
              <a:t> de </a:t>
            </a:r>
            <a:r>
              <a:rPr lang="en-IE" dirty="0" err="1"/>
              <a:t>ghearradh</a:t>
            </a:r>
            <a:r>
              <a:rPr lang="en-IE" dirty="0"/>
              <a:t> </a:t>
            </a:r>
            <a:r>
              <a:rPr lang="en-IE" dirty="0" err="1"/>
              <a:t>ingearach</a:t>
            </a:r>
            <a:r>
              <a:rPr lang="en-IE" dirty="0"/>
              <a:t> </a:t>
            </a:r>
            <a:r>
              <a:rPr lang="en-IE" dirty="0" err="1"/>
              <a:t>trí</a:t>
            </a:r>
            <a:r>
              <a:rPr lang="en-IE" dirty="0"/>
              <a:t> </a:t>
            </a:r>
            <a:r>
              <a:rPr lang="en-IE" dirty="0" err="1">
                <a:solidFill>
                  <a:srgbClr val="D60093"/>
                </a:solidFill>
              </a:rPr>
              <a:t>dhuán</a:t>
            </a:r>
            <a:r>
              <a:rPr lang="en-IE" dirty="0"/>
              <a:t> an </a:t>
            </a:r>
            <a:r>
              <a:rPr lang="en-IE" dirty="0" err="1"/>
              <a:t>duine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 err="1"/>
              <a:t>Cuir</a:t>
            </a:r>
            <a:r>
              <a:rPr lang="en-IE" dirty="0"/>
              <a:t> </a:t>
            </a:r>
            <a:r>
              <a:rPr lang="en-IE" dirty="0" err="1"/>
              <a:t>lipéid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codanna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a </a:t>
            </a:r>
            <a:r>
              <a:rPr lang="en-IE" dirty="0" err="1"/>
              <a:t>leanas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do </a:t>
            </a:r>
            <a:r>
              <a:rPr lang="en-IE" dirty="0" err="1"/>
              <a:t>léaráid</a:t>
            </a:r>
            <a:r>
              <a:rPr lang="en-IE" dirty="0"/>
              <a:t>: </a:t>
            </a:r>
            <a:r>
              <a:rPr lang="en-IE" dirty="0" err="1">
                <a:solidFill>
                  <a:srgbClr val="0070C0"/>
                </a:solidFill>
              </a:rPr>
              <a:t>coirtéis</a:t>
            </a:r>
            <a:r>
              <a:rPr lang="en-IE" dirty="0">
                <a:solidFill>
                  <a:srgbClr val="0070C0"/>
                </a:solidFill>
              </a:rPr>
              <a:t>, </a:t>
            </a:r>
            <a:r>
              <a:rPr lang="en-IE" dirty="0" err="1">
                <a:solidFill>
                  <a:srgbClr val="0070C0"/>
                </a:solidFill>
              </a:rPr>
              <a:t>meideall</a:t>
            </a:r>
            <a:r>
              <a:rPr lang="en-IE" dirty="0">
                <a:solidFill>
                  <a:srgbClr val="0070C0"/>
                </a:solidFill>
              </a:rPr>
              <a:t>, </a:t>
            </a:r>
            <a:r>
              <a:rPr lang="en-IE" dirty="0" err="1">
                <a:solidFill>
                  <a:srgbClr val="0070C0"/>
                </a:solidFill>
              </a:rPr>
              <a:t>peilbheas</a:t>
            </a:r>
            <a:r>
              <a:rPr lang="en-IE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en-IE" dirty="0"/>
              <a:t>(ii) </a:t>
            </a:r>
            <a:r>
              <a:rPr lang="en-IE" dirty="0" err="1"/>
              <a:t>Léirigh</a:t>
            </a:r>
            <a:r>
              <a:rPr lang="en-IE" dirty="0"/>
              <a:t> go </a:t>
            </a:r>
            <a:r>
              <a:rPr lang="en-IE" dirty="0" err="1"/>
              <a:t>soiléir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do </a:t>
            </a:r>
            <a:r>
              <a:rPr lang="en-IE" dirty="0" err="1"/>
              <a:t>léaráid</a:t>
            </a:r>
            <a:r>
              <a:rPr lang="en-IE" dirty="0"/>
              <a:t> </a:t>
            </a:r>
            <a:r>
              <a:rPr lang="en-IE" dirty="0" err="1">
                <a:solidFill>
                  <a:srgbClr val="D60093"/>
                </a:solidFill>
              </a:rPr>
              <a:t>cá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dtarlaíonn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ath-ionsú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(iii) 1. </a:t>
            </a:r>
            <a:r>
              <a:rPr lang="en-IE" dirty="0" err="1"/>
              <a:t>Ainmnigh</a:t>
            </a:r>
            <a:r>
              <a:rPr lang="en-IE" dirty="0"/>
              <a:t> an </a:t>
            </a:r>
            <a:r>
              <a:rPr lang="en-IE" dirty="0" err="1">
                <a:solidFill>
                  <a:srgbClr val="0070C0"/>
                </a:solidFill>
              </a:rPr>
              <a:t>fuileadán</a:t>
            </a:r>
            <a:r>
              <a:rPr lang="en-IE" dirty="0">
                <a:solidFill>
                  <a:srgbClr val="0070C0"/>
                </a:solidFill>
              </a:rPr>
              <a:t> a </a:t>
            </a:r>
            <a:r>
              <a:rPr lang="en-IE" dirty="0" err="1">
                <a:solidFill>
                  <a:srgbClr val="0070C0"/>
                </a:solidFill>
              </a:rPr>
              <a:t>sholáthraíonn</a:t>
            </a:r>
            <a:r>
              <a:rPr lang="en-IE" dirty="0">
                <a:solidFill>
                  <a:srgbClr val="0070C0"/>
                </a:solidFill>
              </a:rPr>
              <a:t> (supply)</a:t>
            </a:r>
            <a:r>
              <a:rPr lang="ga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fuil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/>
              <a:t>do </a:t>
            </a:r>
            <a:r>
              <a:rPr lang="en-IE" dirty="0" err="1"/>
              <a:t>dhuán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2. </a:t>
            </a:r>
            <a:r>
              <a:rPr lang="en-IE" dirty="0" err="1"/>
              <a:t>Cén</a:t>
            </a:r>
            <a:r>
              <a:rPr lang="en-IE" dirty="0"/>
              <a:t> </a:t>
            </a:r>
            <a:r>
              <a:rPr lang="en-IE" dirty="0" err="1"/>
              <a:t>fuileadán</a:t>
            </a:r>
            <a:r>
              <a:rPr lang="en-IE" dirty="0"/>
              <a:t> as a </a:t>
            </a:r>
            <a:r>
              <a:rPr lang="en-IE" dirty="0" err="1"/>
              <a:t>dtagann</a:t>
            </a:r>
            <a:r>
              <a:rPr lang="en-IE" dirty="0"/>
              <a:t> an </a:t>
            </a:r>
            <a:r>
              <a:rPr lang="en-IE" dirty="0" err="1"/>
              <a:t>fuileadán</a:t>
            </a:r>
            <a:r>
              <a:rPr lang="en-IE" dirty="0"/>
              <a:t> a </a:t>
            </a:r>
            <a:r>
              <a:rPr lang="en-IE" dirty="0" err="1"/>
              <a:t>luaitear</a:t>
            </a:r>
            <a:r>
              <a:rPr lang="en-IE" dirty="0"/>
              <a:t> in (iii)1 </a:t>
            </a:r>
            <a:r>
              <a:rPr lang="en-IE" dirty="0" err="1"/>
              <a:t>thuas</a:t>
            </a:r>
            <a:r>
              <a:rPr lang="en-IE" dirty="0"/>
              <a:t>?</a:t>
            </a:r>
          </a:p>
          <a:p>
            <a:pPr marL="0" indent="0">
              <a:buNone/>
            </a:pPr>
            <a:r>
              <a:rPr lang="en-IE" dirty="0"/>
              <a:t>(iv) </a:t>
            </a:r>
            <a:r>
              <a:rPr lang="en-IE" dirty="0" err="1">
                <a:solidFill>
                  <a:srgbClr val="D60093"/>
                </a:solidFill>
              </a:rPr>
              <a:t>Cén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cuas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/>
              <a:t>(cavity) den </a:t>
            </a:r>
            <a:r>
              <a:rPr lang="en-IE" dirty="0" err="1"/>
              <a:t>chorp</a:t>
            </a:r>
            <a:r>
              <a:rPr lang="en-IE" dirty="0"/>
              <a:t> a </a:t>
            </a:r>
            <a:r>
              <a:rPr lang="en-IE" dirty="0" err="1"/>
              <a:t>bhfuil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duáin</a:t>
            </a:r>
            <a:r>
              <a:rPr lang="en-IE" dirty="0"/>
              <a:t> </a:t>
            </a:r>
            <a:r>
              <a:rPr lang="en-IE" dirty="0" err="1"/>
              <a:t>lonnaithe</a:t>
            </a:r>
            <a:r>
              <a:rPr lang="en-IE" dirty="0"/>
              <a:t> </a:t>
            </a:r>
            <a:r>
              <a:rPr lang="en-IE" dirty="0" err="1"/>
              <a:t>ann</a:t>
            </a:r>
            <a:r>
              <a:rPr lang="en-IE" dirty="0"/>
              <a:t>?</a:t>
            </a:r>
          </a:p>
          <a:p>
            <a:pPr marL="0" indent="0">
              <a:buNone/>
            </a:pPr>
            <a:r>
              <a:rPr lang="en-IE" dirty="0"/>
              <a:t>(v) </a:t>
            </a:r>
            <a:r>
              <a:rPr lang="en-IE" dirty="0" err="1"/>
              <a:t>Ainmnigh</a:t>
            </a:r>
            <a:r>
              <a:rPr lang="en-IE" dirty="0"/>
              <a:t> </a:t>
            </a:r>
            <a:r>
              <a:rPr lang="en-IE" dirty="0" err="1"/>
              <a:t>substaint</a:t>
            </a:r>
            <a:r>
              <a:rPr lang="en-IE" dirty="0"/>
              <a:t> </a:t>
            </a:r>
            <a:r>
              <a:rPr lang="en-IE" b="1" dirty="0" err="1"/>
              <a:t>amháin</a:t>
            </a:r>
            <a:r>
              <a:rPr lang="en-IE" dirty="0"/>
              <a:t>, </a:t>
            </a:r>
            <a:r>
              <a:rPr lang="en-IE" dirty="0" err="1">
                <a:solidFill>
                  <a:srgbClr val="0070C0"/>
                </a:solidFill>
              </a:rPr>
              <a:t>seachas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uisce</a:t>
            </a:r>
            <a:r>
              <a:rPr lang="en-IE" dirty="0">
                <a:solidFill>
                  <a:srgbClr val="0070C0"/>
                </a:solidFill>
              </a:rPr>
              <a:t>, a </a:t>
            </a:r>
            <a:r>
              <a:rPr lang="en-IE" dirty="0" err="1">
                <a:solidFill>
                  <a:srgbClr val="0070C0"/>
                </a:solidFill>
              </a:rPr>
              <a:t>eisfheartar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/>
              <a:t>san </a:t>
            </a:r>
            <a:r>
              <a:rPr lang="en-IE" dirty="0" err="1"/>
              <a:t>fhual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 (vi) </a:t>
            </a:r>
            <a:r>
              <a:rPr lang="en-IE" dirty="0" err="1"/>
              <a:t>Tabhair</a:t>
            </a:r>
            <a:r>
              <a:rPr lang="en-IE" dirty="0"/>
              <a:t> </a:t>
            </a:r>
            <a:r>
              <a:rPr lang="en-IE" dirty="0" err="1"/>
              <a:t>gné</a:t>
            </a:r>
            <a:r>
              <a:rPr lang="en-IE" dirty="0"/>
              <a:t> den </a:t>
            </a:r>
            <a:r>
              <a:rPr lang="en-IE" dirty="0" err="1"/>
              <a:t>duán</a:t>
            </a:r>
            <a:r>
              <a:rPr lang="en-IE" dirty="0"/>
              <a:t> a </a:t>
            </a:r>
            <a:r>
              <a:rPr lang="en-IE" dirty="0" err="1"/>
              <a:t>léiríonn</a:t>
            </a:r>
            <a:r>
              <a:rPr lang="en-IE" dirty="0"/>
              <a:t> </a:t>
            </a:r>
            <a:r>
              <a:rPr lang="en-IE" dirty="0" err="1"/>
              <a:t>gur</a:t>
            </a:r>
            <a:r>
              <a:rPr lang="en-IE" dirty="0"/>
              <a:t> </a:t>
            </a:r>
            <a:r>
              <a:rPr lang="en-IE" dirty="0" err="1">
                <a:solidFill>
                  <a:srgbClr val="D60093"/>
                </a:solidFill>
              </a:rPr>
              <a:t>faireog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eisicríneach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/>
              <a:t>atá</a:t>
            </a:r>
            <a:r>
              <a:rPr lang="en-IE" dirty="0"/>
              <a:t> ann. </a:t>
            </a:r>
            <a:r>
              <a:rPr lang="en-IE" b="1" dirty="0"/>
              <a:t>(27)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50654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78098"/>
          </a:xfrm>
        </p:spPr>
        <p:txBody>
          <a:bodyPr/>
          <a:lstStyle/>
          <a:p>
            <a:r>
              <a:rPr lang="en-GB" b="1" u="sng" dirty="0" err="1">
                <a:solidFill>
                  <a:srgbClr val="FF0000"/>
                </a:solidFill>
              </a:rPr>
              <a:t>Feidhmiú</a:t>
            </a:r>
            <a:r>
              <a:rPr lang="en-GB" b="1" u="sng" dirty="0">
                <a:solidFill>
                  <a:srgbClr val="FF0000"/>
                </a:solidFill>
              </a:rPr>
              <a:t> an </a:t>
            </a:r>
            <a:r>
              <a:rPr lang="en-GB" b="1" u="sng" dirty="0" err="1">
                <a:solidFill>
                  <a:srgbClr val="FF0000"/>
                </a:solidFill>
              </a:rPr>
              <a:t>Neafróin</a:t>
            </a:r>
            <a:r>
              <a:rPr lang="en-GB" dirty="0">
                <a:solidFill>
                  <a:srgbClr val="FF0000"/>
                </a:solidFill>
              </a:rPr>
              <a:t>:</a:t>
            </a:r>
            <a:r>
              <a:rPr lang="en-IE" dirty="0">
                <a:solidFill>
                  <a:srgbClr val="FF0000"/>
                </a:solidFill>
              </a:rPr>
              <a:t> (</a:t>
            </a:r>
            <a:r>
              <a:rPr lang="en-IE" dirty="0" err="1">
                <a:solidFill>
                  <a:srgbClr val="FF0000"/>
                </a:solidFill>
              </a:rPr>
              <a:t>Ard</a:t>
            </a:r>
            <a:r>
              <a:rPr lang="ga-IE" dirty="0">
                <a:solidFill>
                  <a:srgbClr val="FF0000"/>
                </a:solidFill>
              </a:rPr>
              <a:t>l.</a:t>
            </a:r>
            <a:r>
              <a:rPr lang="en-IE" dirty="0">
                <a:solidFill>
                  <a:srgbClr val="FF0000"/>
                </a:solidFill>
              </a:rPr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3075"/>
            <a:ext cx="86868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dirty="0" err="1">
                <a:solidFill>
                  <a:srgbClr val="0070C0"/>
                </a:solidFill>
              </a:rPr>
              <a:t>Neafrón</a:t>
            </a:r>
            <a:r>
              <a:rPr lang="en-IE" dirty="0">
                <a:solidFill>
                  <a:srgbClr val="0070C0"/>
                </a:solidFill>
              </a:rPr>
              <a:t>: </a:t>
            </a:r>
            <a:r>
              <a:rPr lang="en-IE" dirty="0"/>
              <a:t> </a:t>
            </a:r>
            <a:r>
              <a:rPr lang="en-IE" dirty="0" err="1">
                <a:solidFill>
                  <a:srgbClr val="0070C0"/>
                </a:solidFill>
              </a:rPr>
              <a:t>fidíní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beaga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duánacha</a:t>
            </a:r>
            <a:r>
              <a:rPr lang="en-IE" dirty="0">
                <a:solidFill>
                  <a:srgbClr val="0070C0"/>
                </a:solidFill>
              </a:rPr>
              <a:t>. </a:t>
            </a:r>
            <a:r>
              <a:rPr lang="en-IE" dirty="0" err="1">
                <a:solidFill>
                  <a:srgbClr val="0070C0"/>
                </a:solidFill>
              </a:rPr>
              <a:t>Aonad</a:t>
            </a:r>
            <a:r>
              <a:rPr lang="en-IE" dirty="0">
                <a:solidFill>
                  <a:srgbClr val="0070C0"/>
                </a:solidFill>
              </a:rPr>
              <a:t> ‘</a:t>
            </a:r>
            <a:r>
              <a:rPr lang="en-IE" dirty="0" err="1">
                <a:solidFill>
                  <a:srgbClr val="0070C0"/>
                </a:solidFill>
              </a:rPr>
              <a:t>feidhmeach</a:t>
            </a:r>
            <a:r>
              <a:rPr lang="en-IE" dirty="0">
                <a:solidFill>
                  <a:srgbClr val="0070C0"/>
                </a:solidFill>
              </a:rPr>
              <a:t>’ an </a:t>
            </a:r>
            <a:r>
              <a:rPr lang="ga-IE" dirty="0">
                <a:solidFill>
                  <a:srgbClr val="0070C0"/>
                </a:solidFill>
              </a:rPr>
              <a:t>d</a:t>
            </a:r>
            <a:r>
              <a:rPr lang="en-IE" dirty="0" err="1">
                <a:solidFill>
                  <a:srgbClr val="0070C0"/>
                </a:solidFill>
              </a:rPr>
              <a:t>uáin</a:t>
            </a:r>
            <a:r>
              <a:rPr lang="en-IE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en-IE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IE" b="1" dirty="0" err="1">
                <a:solidFill>
                  <a:srgbClr val="FF0000"/>
                </a:solidFill>
              </a:rPr>
              <a:t>Suíomh</a:t>
            </a:r>
            <a:r>
              <a:rPr lang="en-IE" b="1" dirty="0">
                <a:solidFill>
                  <a:srgbClr val="FF0000"/>
                </a:solidFill>
              </a:rPr>
              <a:t>: </a:t>
            </a:r>
            <a:r>
              <a:rPr lang="en-IE" sz="3000" b="1" dirty="0" err="1"/>
              <a:t>coirtéis</a:t>
            </a:r>
            <a:r>
              <a:rPr lang="en-IE" sz="3000" b="1" dirty="0"/>
              <a:t> &amp; </a:t>
            </a:r>
            <a:r>
              <a:rPr lang="en-IE" sz="3000" b="1" dirty="0" err="1"/>
              <a:t>meideall</a:t>
            </a:r>
            <a:r>
              <a:rPr lang="en-IE" sz="3000" b="1" dirty="0"/>
              <a:t>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837790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flipV="1">
            <a:off x="2699792" y="2780928"/>
            <a:ext cx="36004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37030" y="313315"/>
            <a:ext cx="1976505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Fidín</a:t>
            </a:r>
            <a:r>
              <a:rPr lang="en-IE" sz="2400" b="1" dirty="0"/>
              <a:t> </a:t>
            </a:r>
          </a:p>
          <a:p>
            <a:r>
              <a:rPr lang="en-IE" sz="2400" b="1" dirty="0" err="1"/>
              <a:t>aimhneasach</a:t>
            </a:r>
            <a:r>
              <a:rPr lang="en-IE" sz="2400" b="1" dirty="0"/>
              <a:t> </a:t>
            </a:r>
            <a:r>
              <a:rPr lang="en-IE" sz="2400" b="1" dirty="0" err="1"/>
              <a:t>comhchasta</a:t>
            </a:r>
            <a:endParaRPr lang="en-IE" sz="24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228184" y="2708920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148064" y="5589240"/>
            <a:ext cx="0" cy="472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815916" y="183186"/>
            <a:ext cx="147616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/>
            <a:r>
              <a:rPr lang="en-IE" sz="2400" b="1" dirty="0" err="1"/>
              <a:t>Capsúl</a:t>
            </a:r>
            <a:r>
              <a:rPr lang="en-IE" sz="2400" b="1" dirty="0"/>
              <a:t> Bowman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528" y="794761"/>
            <a:ext cx="187211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ga-IE" sz="2400" b="1" dirty="0"/>
              <a:t>G</a:t>
            </a:r>
            <a:r>
              <a:rPr lang="en-GB" sz="2400" b="1" dirty="0" err="1"/>
              <a:t>lomarúlach</a:t>
            </a:r>
            <a:endParaRPr lang="en-IE" sz="2400" b="1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H="1">
            <a:off x="1691681" y="1025594"/>
            <a:ext cx="503966" cy="10352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own Arrow 14"/>
          <p:cNvSpPr/>
          <p:nvPr/>
        </p:nvSpPr>
        <p:spPr>
          <a:xfrm>
            <a:off x="1691681" y="1256426"/>
            <a:ext cx="251983" cy="80442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Up Arrow 16"/>
          <p:cNvSpPr/>
          <p:nvPr/>
        </p:nvSpPr>
        <p:spPr>
          <a:xfrm>
            <a:off x="2562182" y="3048267"/>
            <a:ext cx="287987" cy="64807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Left Arrow 17"/>
          <p:cNvSpPr/>
          <p:nvPr/>
        </p:nvSpPr>
        <p:spPr>
          <a:xfrm>
            <a:off x="7481161" y="4568591"/>
            <a:ext cx="432048" cy="32316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Up Arrow 18"/>
          <p:cNvSpPr/>
          <p:nvPr/>
        </p:nvSpPr>
        <p:spPr>
          <a:xfrm>
            <a:off x="6074238" y="3140968"/>
            <a:ext cx="307892" cy="64807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Up Arrow 19"/>
          <p:cNvSpPr/>
          <p:nvPr/>
        </p:nvSpPr>
        <p:spPr>
          <a:xfrm>
            <a:off x="4860032" y="5495962"/>
            <a:ext cx="432048" cy="56597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9458" name="Picture 2" descr="Nephr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86" y="1431948"/>
            <a:ext cx="7416823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1943664" y="966440"/>
            <a:ext cx="936148" cy="1094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192105" y="1014183"/>
            <a:ext cx="979477" cy="830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273388" y="2615233"/>
            <a:ext cx="1670098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/>
            <a:r>
              <a:rPr lang="en-IE" sz="2400" b="1" dirty="0" err="1"/>
              <a:t>Ducht</a:t>
            </a:r>
            <a:r>
              <a:rPr lang="en-IE" sz="2400" b="1" dirty="0"/>
              <a:t> </a:t>
            </a:r>
            <a:r>
              <a:rPr lang="en-IE" sz="2400" b="1" dirty="0" err="1"/>
              <a:t>bailiúcháin</a:t>
            </a:r>
            <a:endParaRPr lang="en-IE" sz="2400" b="1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6564193" y="3140968"/>
            <a:ext cx="803790" cy="427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13938" y="5940532"/>
            <a:ext cx="169218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Lúb</a:t>
            </a:r>
            <a:r>
              <a:rPr lang="en-IE" sz="2400" b="1" dirty="0"/>
              <a:t> </a:t>
            </a:r>
            <a:r>
              <a:rPr lang="en-IE" sz="2400" b="1" dirty="0" err="1"/>
              <a:t>Henle</a:t>
            </a:r>
            <a:endParaRPr lang="en-IE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406076" y="2511949"/>
            <a:ext cx="1944216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Fidín</a:t>
            </a:r>
            <a:r>
              <a:rPr lang="en-IE" sz="2400" b="1" dirty="0"/>
              <a:t> </a:t>
            </a:r>
            <a:r>
              <a:rPr lang="en-IE" sz="2400" b="1" dirty="0" err="1"/>
              <a:t>neasach</a:t>
            </a:r>
            <a:r>
              <a:rPr lang="en-IE" sz="2400" b="1" dirty="0"/>
              <a:t> </a:t>
            </a:r>
            <a:r>
              <a:rPr lang="en-IE" sz="2400" b="1" dirty="0" err="1"/>
              <a:t>comhchasta</a:t>
            </a:r>
            <a:endParaRPr lang="en-IE" sz="2400" b="1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192105" y="2511949"/>
            <a:ext cx="623811" cy="415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737030" y="1124744"/>
            <a:ext cx="203122" cy="1387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9102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967" y="620688"/>
            <a:ext cx="8229600" cy="1143000"/>
          </a:xfrm>
        </p:spPr>
        <p:txBody>
          <a:bodyPr/>
          <a:lstStyle/>
          <a:p>
            <a:pPr algn="l"/>
            <a:r>
              <a:rPr lang="en-IE" b="1" dirty="0" err="1">
                <a:solidFill>
                  <a:srgbClr val="0070C0"/>
                </a:solidFill>
              </a:rPr>
              <a:t>Fuileadáin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na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ga-IE" b="1" dirty="0">
                <a:solidFill>
                  <a:srgbClr val="0070C0"/>
                </a:solidFill>
              </a:rPr>
              <a:t>n</a:t>
            </a:r>
            <a:r>
              <a:rPr lang="en-IE" b="1" dirty="0" err="1">
                <a:solidFill>
                  <a:srgbClr val="0070C0"/>
                </a:solidFill>
              </a:rPr>
              <a:t>Duán</a:t>
            </a:r>
            <a:r>
              <a:rPr lang="en-IE" b="1" dirty="0">
                <a:solidFill>
                  <a:srgbClr val="0070C0"/>
                </a:solidFill>
              </a:rPr>
              <a:t>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311" y="1407556"/>
            <a:ext cx="4838059" cy="4929411"/>
          </a:xfrm>
        </p:spPr>
        <p:txBody>
          <a:bodyPr>
            <a:normAutofit fontScale="92500"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GB" dirty="0" err="1"/>
              <a:t>Fuil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dirty="0" err="1"/>
              <a:t>trí</a:t>
            </a:r>
            <a:r>
              <a:rPr lang="ga-IE" dirty="0"/>
              <a:t>d an</a:t>
            </a:r>
            <a:r>
              <a:rPr lang="en-GB" dirty="0"/>
              <a:t> </a:t>
            </a:r>
            <a:r>
              <a:rPr lang="en-GB" b="1" dirty="0" err="1">
                <a:solidFill>
                  <a:srgbClr val="FF0000"/>
                </a:solidFill>
              </a:rPr>
              <a:t>artaire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duánach</a:t>
            </a:r>
            <a:r>
              <a:rPr lang="en-GB" b="1" dirty="0">
                <a:solidFill>
                  <a:srgbClr val="FF0000"/>
                </a:solidFill>
              </a:rPr>
              <a:t>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err="1"/>
              <a:t>Scoilteann</a:t>
            </a:r>
            <a:r>
              <a:rPr lang="en-GB" dirty="0"/>
              <a:t> an t-</a:t>
            </a:r>
            <a:r>
              <a:rPr lang="en-GB" dirty="0" err="1"/>
              <a:t>artaire</a:t>
            </a:r>
            <a:r>
              <a:rPr lang="en-GB" dirty="0"/>
              <a:t> </a:t>
            </a:r>
            <a:r>
              <a:rPr lang="en-GB" dirty="0" err="1"/>
              <a:t>duánach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ga-IE" dirty="0"/>
              <a:t>na </a:t>
            </a:r>
            <a:r>
              <a:rPr lang="en-GB" b="1" dirty="0" err="1">
                <a:solidFill>
                  <a:srgbClr val="D60093"/>
                </a:solidFill>
              </a:rPr>
              <a:t>artairíní</a:t>
            </a:r>
            <a:r>
              <a:rPr lang="en-GB" b="1" dirty="0">
                <a:solidFill>
                  <a:srgbClr val="D60093"/>
                </a:solidFill>
              </a:rPr>
              <a:t> </a:t>
            </a:r>
            <a:r>
              <a:rPr lang="en-GB" b="1" dirty="0" err="1">
                <a:solidFill>
                  <a:srgbClr val="D60093"/>
                </a:solidFill>
              </a:rPr>
              <a:t>iniomprach</a:t>
            </a:r>
            <a:r>
              <a:rPr lang="ga-IE" b="1" dirty="0">
                <a:solidFill>
                  <a:srgbClr val="D60093"/>
                </a:solidFill>
              </a:rPr>
              <a:t>a</a:t>
            </a:r>
            <a:r>
              <a:rPr lang="en-GB" b="1" dirty="0">
                <a:solidFill>
                  <a:srgbClr val="D60093"/>
                </a:solidFill>
              </a:rPr>
              <a:t> </a:t>
            </a:r>
            <a:r>
              <a:rPr lang="en-GB" dirty="0" err="1"/>
              <a:t>beaga</a:t>
            </a:r>
            <a:r>
              <a:rPr lang="en-GB" dirty="0"/>
              <a:t> a </a:t>
            </a:r>
            <a:r>
              <a:rPr lang="ga-IE" dirty="0"/>
              <a:t>chrutha</a:t>
            </a:r>
            <a:r>
              <a:rPr lang="en-GB" dirty="0" err="1"/>
              <a:t>íonn</a:t>
            </a:r>
            <a:r>
              <a:rPr lang="en-GB" dirty="0"/>
              <a:t> </a:t>
            </a:r>
            <a:r>
              <a:rPr lang="en-GB" b="1" dirty="0" err="1">
                <a:solidFill>
                  <a:srgbClr val="D60093"/>
                </a:solidFill>
              </a:rPr>
              <a:t>Glomarúlach</a:t>
            </a:r>
            <a:r>
              <a:rPr lang="en-GB" dirty="0"/>
              <a:t> (</a:t>
            </a:r>
            <a:r>
              <a:rPr lang="ga-IE" dirty="0"/>
              <a:t>i</a:t>
            </a:r>
            <a:r>
              <a:rPr lang="en-GB" dirty="0"/>
              <a:t> </a:t>
            </a:r>
            <a:r>
              <a:rPr lang="ga-IE" dirty="0"/>
              <a:t>g</a:t>
            </a:r>
            <a:r>
              <a:rPr lang="en-GB" dirty="0" err="1"/>
              <a:t>capsúl</a:t>
            </a:r>
            <a:r>
              <a:rPr lang="en-GB" dirty="0"/>
              <a:t> Bowman) an </a:t>
            </a:r>
            <a:r>
              <a:rPr lang="en-GB" dirty="0" err="1"/>
              <a:t>neafróin</a:t>
            </a:r>
            <a:r>
              <a:rPr lang="en-GB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err="1"/>
              <a:t>Briseann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hartairíní</a:t>
            </a:r>
            <a:r>
              <a:rPr lang="en-GB" dirty="0"/>
              <a:t> </a:t>
            </a:r>
            <a:r>
              <a:rPr lang="en-GB" dirty="0" err="1"/>
              <a:t>beaga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 </a:t>
            </a:r>
            <a:r>
              <a:rPr lang="en-GB" dirty="0" err="1"/>
              <a:t>síos</a:t>
            </a:r>
            <a:r>
              <a:rPr lang="en-GB" dirty="0"/>
              <a:t> </a:t>
            </a:r>
            <a:r>
              <a:rPr lang="ga-IE" dirty="0"/>
              <a:t>ina n-</a:t>
            </a:r>
            <a:r>
              <a:rPr lang="en-GB" dirty="0" err="1"/>
              <a:t>arta</a:t>
            </a:r>
            <a:r>
              <a:rPr lang="ga-IE" dirty="0"/>
              <a:t>i</a:t>
            </a:r>
            <a:r>
              <a:rPr lang="en-GB" dirty="0" err="1"/>
              <a:t>rín</a:t>
            </a:r>
            <a:r>
              <a:rPr lang="ga-IE" dirty="0"/>
              <a:t>í</a:t>
            </a:r>
            <a:r>
              <a:rPr lang="en-GB" dirty="0"/>
              <a:t> </a:t>
            </a:r>
            <a:r>
              <a:rPr lang="en-GB" dirty="0" err="1"/>
              <a:t>níos</a:t>
            </a:r>
            <a:r>
              <a:rPr lang="en-GB" dirty="0"/>
              <a:t> </a:t>
            </a:r>
            <a:r>
              <a:rPr lang="en-GB" dirty="0" err="1"/>
              <a:t>cao</a:t>
            </a:r>
            <a:r>
              <a:rPr lang="ga-IE" dirty="0" err="1"/>
              <a:t>ile</a:t>
            </a:r>
            <a:r>
              <a:rPr lang="en-GB" dirty="0"/>
              <a:t> </a:t>
            </a:r>
            <a:r>
              <a:rPr lang="en-GB" dirty="0" err="1"/>
              <a:t>arís</a:t>
            </a:r>
            <a:r>
              <a:rPr lang="en-GB" dirty="0"/>
              <a:t> (</a:t>
            </a:r>
            <a:r>
              <a:rPr lang="en-GB" b="1" dirty="0" err="1">
                <a:solidFill>
                  <a:srgbClr val="00B050"/>
                </a:solidFill>
              </a:rPr>
              <a:t>artairíní</a:t>
            </a:r>
            <a:r>
              <a:rPr lang="en-GB" b="1" dirty="0">
                <a:solidFill>
                  <a:srgbClr val="00B050"/>
                </a:solidFill>
              </a:rPr>
              <a:t>  </a:t>
            </a:r>
            <a:r>
              <a:rPr lang="en-GB" b="1" dirty="0" err="1">
                <a:solidFill>
                  <a:srgbClr val="00B050"/>
                </a:solidFill>
              </a:rPr>
              <a:t>eisiompracha</a:t>
            </a:r>
            <a:r>
              <a:rPr lang="en-GB" b="1" dirty="0">
                <a:solidFill>
                  <a:srgbClr val="00B050"/>
                </a:solidFill>
              </a:rPr>
              <a:t>)</a:t>
            </a:r>
            <a:r>
              <a:rPr lang="en-GB" dirty="0"/>
              <a:t>, </a:t>
            </a:r>
            <a:r>
              <a:rPr lang="en-GB" dirty="0" err="1"/>
              <a:t>agus</a:t>
            </a:r>
            <a:r>
              <a:rPr lang="en-GB" dirty="0"/>
              <a:t> </a:t>
            </a:r>
            <a:r>
              <a:rPr lang="en-GB" dirty="0" err="1"/>
              <a:t>iad</a:t>
            </a:r>
            <a:r>
              <a:rPr lang="en-GB" dirty="0"/>
              <a:t> ag </a:t>
            </a:r>
            <a:r>
              <a:rPr lang="en-GB" dirty="0" err="1"/>
              <a:t>fágáil</a:t>
            </a:r>
            <a:r>
              <a:rPr lang="en-GB" dirty="0"/>
              <a:t> an </a:t>
            </a:r>
            <a:r>
              <a:rPr lang="en-GB" dirty="0" err="1"/>
              <a:t>Ghlomarúlaigh</a:t>
            </a:r>
            <a:r>
              <a:rPr lang="en-GB" dirty="0"/>
              <a:t>.</a:t>
            </a:r>
            <a:endParaRPr lang="en-IE" dirty="0"/>
          </a:p>
          <a:p>
            <a:endParaRPr lang="en-IE" dirty="0"/>
          </a:p>
        </p:txBody>
      </p:sp>
      <p:pic>
        <p:nvPicPr>
          <p:cNvPr id="20482" name="Picture 2" descr="Human kidney anatom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1" t="12000" r="7562" b="12209"/>
          <a:stretch/>
        </p:blipFill>
        <p:spPr bwMode="auto">
          <a:xfrm>
            <a:off x="4963244" y="1763688"/>
            <a:ext cx="3888433" cy="36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7759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70609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(</a:t>
            </a:r>
            <a:r>
              <a:rPr lang="en-GB" b="1" dirty="0" err="1">
                <a:solidFill>
                  <a:srgbClr val="00B050"/>
                </a:solidFill>
              </a:rPr>
              <a:t>i</a:t>
            </a:r>
            <a:r>
              <a:rPr lang="en-GB" b="1" dirty="0">
                <a:solidFill>
                  <a:srgbClr val="00B050"/>
                </a:solidFill>
              </a:rPr>
              <a:t>) </a:t>
            </a:r>
            <a:r>
              <a:rPr lang="en-GB" b="1" dirty="0" err="1">
                <a:solidFill>
                  <a:srgbClr val="00B050"/>
                </a:solidFill>
              </a:rPr>
              <a:t>Scagadh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IE" dirty="0">
                <a:solidFill>
                  <a:srgbClr val="00B050"/>
                </a:solidFill>
              </a:rPr>
              <a:t/>
            </a:r>
            <a:br>
              <a:rPr lang="en-IE" dirty="0">
                <a:solidFill>
                  <a:srgbClr val="00B050"/>
                </a:solidFill>
              </a:rPr>
            </a:br>
            <a:endParaRPr lang="en-I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96552" y="692696"/>
            <a:ext cx="9361040" cy="5949280"/>
          </a:xfrm>
        </p:spPr>
        <p:txBody>
          <a:bodyPr>
            <a:normAutofit lnSpcReduction="10000"/>
          </a:bodyPr>
          <a:lstStyle/>
          <a:p>
            <a:pPr lvl="1"/>
            <a:r>
              <a:rPr lang="en-GB" dirty="0" err="1"/>
              <a:t>Tagann</a:t>
            </a:r>
            <a:r>
              <a:rPr lang="en-GB" dirty="0"/>
              <a:t> an </a:t>
            </a:r>
            <a:r>
              <a:rPr lang="en-GB" dirty="0" err="1"/>
              <a:t>fhuil</a:t>
            </a:r>
            <a:r>
              <a:rPr lang="en-GB" dirty="0"/>
              <a:t> (</a:t>
            </a:r>
            <a:r>
              <a:rPr lang="en-GB" dirty="0" err="1"/>
              <a:t>fuíollsubstaintí</a:t>
            </a:r>
            <a:r>
              <a:rPr lang="en-GB" dirty="0"/>
              <a:t>) </a:t>
            </a:r>
          </a:p>
          <a:p>
            <a:pPr marL="457200" lvl="1" indent="0">
              <a:buNone/>
            </a:pPr>
            <a:r>
              <a:rPr lang="en-GB" dirty="0" err="1"/>
              <a:t>isteach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duán</a:t>
            </a:r>
            <a:r>
              <a:rPr lang="en-GB" dirty="0"/>
              <a:t> </a:t>
            </a:r>
            <a:r>
              <a:rPr lang="en-GB" dirty="0" err="1"/>
              <a:t>trí</a:t>
            </a:r>
            <a:r>
              <a:rPr lang="ga-IE" dirty="0"/>
              <a:t>d an</a:t>
            </a:r>
            <a:r>
              <a:rPr lang="en-GB" dirty="0"/>
              <a:t> </a:t>
            </a:r>
            <a:r>
              <a:rPr lang="en-GB" b="1" dirty="0" err="1">
                <a:solidFill>
                  <a:srgbClr val="FF0000"/>
                </a:solidFill>
              </a:rPr>
              <a:t>artaire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duánach</a:t>
            </a:r>
            <a:r>
              <a:rPr lang="ga-IE" b="1" dirty="0">
                <a:solidFill>
                  <a:srgbClr val="FF0000"/>
                </a:solidFill>
              </a:rPr>
              <a:t>.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&amp; </a:t>
            </a:r>
          </a:p>
          <a:p>
            <a:pPr marL="457200" lvl="1" indent="0">
              <a:buNone/>
            </a:pPr>
            <a:r>
              <a:rPr lang="ga-IE" dirty="0"/>
              <a:t>S</a:t>
            </a:r>
            <a:r>
              <a:rPr lang="en-GB" dirty="0" err="1"/>
              <a:t>coilteann</a:t>
            </a:r>
            <a:r>
              <a:rPr lang="en-GB" dirty="0"/>
              <a:t> an t-</a:t>
            </a:r>
            <a:r>
              <a:rPr lang="en-GB" dirty="0" err="1"/>
              <a:t>artaire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ga-IE" dirty="0"/>
              <a:t>na n-</a:t>
            </a:r>
            <a:r>
              <a:rPr lang="en-GB" b="1" dirty="0" err="1">
                <a:solidFill>
                  <a:srgbClr val="D60093"/>
                </a:solidFill>
              </a:rPr>
              <a:t>artairíní</a:t>
            </a:r>
            <a:r>
              <a:rPr lang="en-GB" b="1" dirty="0">
                <a:solidFill>
                  <a:srgbClr val="D60093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en-GB" dirty="0" err="1"/>
              <a:t>beaga</a:t>
            </a:r>
            <a:r>
              <a:rPr lang="en-GB" dirty="0"/>
              <a:t> a </a:t>
            </a:r>
            <a:r>
              <a:rPr lang="ga-IE" dirty="0" err="1"/>
              <a:t>chruthaí</a:t>
            </a:r>
            <a:r>
              <a:rPr lang="en-GB" dirty="0" err="1"/>
              <a:t>onn</a:t>
            </a:r>
            <a:r>
              <a:rPr lang="en-GB" dirty="0"/>
              <a:t> an </a:t>
            </a:r>
            <a:r>
              <a:rPr lang="en-GB" b="1" dirty="0" err="1">
                <a:solidFill>
                  <a:srgbClr val="D60093"/>
                </a:solidFill>
              </a:rPr>
              <a:t>glomarúlach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</a:p>
          <a:p>
            <a:pPr marL="457200" lvl="1" indent="0">
              <a:buNone/>
            </a:pPr>
            <a:r>
              <a:rPr lang="en-GB" dirty="0" err="1"/>
              <a:t>ngach</a:t>
            </a:r>
            <a:r>
              <a:rPr lang="en-GB" dirty="0"/>
              <a:t> </a:t>
            </a:r>
            <a:r>
              <a:rPr lang="en-GB" dirty="0" err="1"/>
              <a:t>capsúl</a:t>
            </a:r>
            <a:r>
              <a:rPr lang="en-GB" dirty="0"/>
              <a:t> Bowman.</a:t>
            </a:r>
            <a:endParaRPr lang="en-IE" dirty="0"/>
          </a:p>
          <a:p>
            <a:pPr marL="457200" lvl="1" indent="0">
              <a:buNone/>
            </a:pPr>
            <a:r>
              <a:rPr lang="en-GB" b="1" dirty="0" err="1">
                <a:solidFill>
                  <a:srgbClr val="0070C0"/>
                </a:solidFill>
              </a:rPr>
              <a:t>Suíomh</a:t>
            </a:r>
            <a:r>
              <a:rPr lang="ga-IE" b="1" dirty="0">
                <a:solidFill>
                  <a:srgbClr val="0070C0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=  </a:t>
            </a:r>
            <a:r>
              <a:rPr lang="en-GB" b="1" dirty="0" err="1">
                <a:solidFill>
                  <a:srgbClr val="FF0000"/>
                </a:solidFill>
              </a:rPr>
              <a:t>Capsúl</a:t>
            </a:r>
            <a:r>
              <a:rPr lang="en-GB" b="1" dirty="0">
                <a:solidFill>
                  <a:srgbClr val="FF0000"/>
                </a:solidFill>
              </a:rPr>
              <a:t> Bowman </a:t>
            </a:r>
            <a:r>
              <a:rPr lang="en-GB" dirty="0" err="1"/>
              <a:t>faoi</a:t>
            </a:r>
            <a:r>
              <a:rPr lang="en-GB" dirty="0"/>
              <a:t> </a:t>
            </a:r>
            <a:r>
              <a:rPr lang="en-GB" dirty="0" err="1"/>
              <a:t>bhrú</a:t>
            </a:r>
            <a:r>
              <a:rPr lang="en-GB" dirty="0"/>
              <a:t> </a:t>
            </a:r>
            <a:r>
              <a:rPr lang="en-GB" dirty="0" err="1"/>
              <a:t>fola</a:t>
            </a:r>
            <a:r>
              <a:rPr lang="en-GB" dirty="0"/>
              <a:t>.  </a:t>
            </a:r>
          </a:p>
          <a:p>
            <a:pPr marL="457200" lvl="1" indent="0">
              <a:buNone/>
            </a:pPr>
            <a:r>
              <a:rPr lang="en-GB" b="1" u="sng" dirty="0" err="1"/>
              <a:t>Brú</a:t>
            </a:r>
            <a:r>
              <a:rPr lang="en-GB" b="1" u="sng" dirty="0"/>
              <a:t> </a:t>
            </a:r>
            <a:r>
              <a:rPr lang="en-GB" b="1" u="sng" dirty="0" err="1"/>
              <a:t>ard</a:t>
            </a:r>
            <a:r>
              <a:rPr lang="en-GB" b="1" u="sng" dirty="0"/>
              <a:t> </a:t>
            </a:r>
            <a:r>
              <a:rPr lang="en-GB" b="1" u="sng" dirty="0" err="1"/>
              <a:t>anseo</a:t>
            </a:r>
            <a:r>
              <a:rPr lang="en-GB" b="1" u="sng" dirty="0"/>
              <a:t> </a:t>
            </a:r>
            <a:r>
              <a:rPr lang="en-GB" b="1" u="sng" dirty="0" err="1"/>
              <a:t>toisc</a:t>
            </a:r>
            <a:r>
              <a:rPr lang="en-GB" b="1" u="sng" dirty="0"/>
              <a:t>:</a:t>
            </a:r>
          </a:p>
          <a:p>
            <a:pPr marL="457200" lvl="1" indent="0">
              <a:buNone/>
            </a:pPr>
            <a:r>
              <a:rPr lang="en-GB" b="1" dirty="0"/>
              <a:t>(</a:t>
            </a:r>
            <a:r>
              <a:rPr lang="en-GB" b="1" dirty="0" err="1"/>
              <a:t>i</a:t>
            </a:r>
            <a:r>
              <a:rPr lang="en-GB" b="1" dirty="0"/>
              <a:t>)</a:t>
            </a:r>
            <a:r>
              <a:rPr lang="en-GB" dirty="0"/>
              <a:t> </a:t>
            </a:r>
            <a:r>
              <a:rPr lang="en-GB" dirty="0" err="1"/>
              <a:t>gur</a:t>
            </a:r>
            <a:r>
              <a:rPr lang="en-GB" dirty="0"/>
              <a:t> </a:t>
            </a:r>
            <a:r>
              <a:rPr lang="en-GB" dirty="0" err="1"/>
              <a:t>brainse</a:t>
            </a:r>
            <a:r>
              <a:rPr lang="en-GB" dirty="0"/>
              <a:t> den </a:t>
            </a:r>
            <a:r>
              <a:rPr lang="en-GB" dirty="0">
                <a:solidFill>
                  <a:srgbClr val="0070C0"/>
                </a:solidFill>
              </a:rPr>
              <a:t>aorta</a:t>
            </a:r>
            <a:r>
              <a:rPr lang="en-GB" dirty="0"/>
              <a:t> gar don </a:t>
            </a:r>
            <a:r>
              <a:rPr lang="en-GB" dirty="0" err="1"/>
              <a:t>chroí</a:t>
            </a:r>
            <a:r>
              <a:rPr lang="en-GB" dirty="0"/>
              <a:t> é </a:t>
            </a:r>
          </a:p>
          <a:p>
            <a:pPr marL="457200" lvl="1" indent="0">
              <a:buNone/>
            </a:pPr>
            <a:r>
              <a:rPr lang="en-GB" b="1" dirty="0"/>
              <a:t>(ii) </a:t>
            </a:r>
            <a:r>
              <a:rPr lang="en-GB" dirty="0"/>
              <a:t>go </a:t>
            </a:r>
            <a:r>
              <a:rPr lang="en-GB" dirty="0" err="1"/>
              <a:t>bhfuil</a:t>
            </a:r>
            <a:r>
              <a:rPr lang="en-GB" dirty="0"/>
              <a:t> an </a:t>
            </a:r>
            <a:r>
              <a:rPr lang="en-GB" dirty="0">
                <a:solidFill>
                  <a:srgbClr val="0070C0"/>
                </a:solidFill>
              </a:rPr>
              <a:t>t-</a:t>
            </a:r>
            <a:r>
              <a:rPr lang="en-GB" dirty="0" err="1">
                <a:solidFill>
                  <a:srgbClr val="0070C0"/>
                </a:solidFill>
              </a:rPr>
              <a:t>artairín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iniomprach</a:t>
            </a:r>
            <a:r>
              <a:rPr lang="en-GB" dirty="0">
                <a:solidFill>
                  <a:srgbClr val="0070C0"/>
                </a:solidFill>
              </a:rPr>
              <a:t> (</a:t>
            </a:r>
            <a:r>
              <a:rPr lang="en-GB" dirty="0" err="1">
                <a:solidFill>
                  <a:srgbClr val="0070C0"/>
                </a:solidFill>
              </a:rPr>
              <a:t>isteach</a:t>
            </a:r>
            <a:r>
              <a:rPr lang="en-GB" dirty="0"/>
              <a:t>) </a:t>
            </a:r>
            <a:r>
              <a:rPr lang="en-GB" dirty="0" err="1">
                <a:solidFill>
                  <a:srgbClr val="0070C0"/>
                </a:solidFill>
              </a:rPr>
              <a:t>níos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leithne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/>
              <a:t>ná</a:t>
            </a:r>
            <a:r>
              <a:rPr lang="en-GB" dirty="0"/>
              <a:t> an </a:t>
            </a:r>
            <a:r>
              <a:rPr lang="ga-IE" dirty="0"/>
              <a:t>t-</a:t>
            </a:r>
            <a:r>
              <a:rPr lang="en-GB" dirty="0" err="1"/>
              <a:t>artairín</a:t>
            </a:r>
            <a:r>
              <a:rPr lang="en-GB" dirty="0"/>
              <a:t> </a:t>
            </a:r>
            <a:r>
              <a:rPr lang="en-GB" dirty="0" err="1"/>
              <a:t>eisiomprach</a:t>
            </a:r>
            <a:r>
              <a:rPr lang="en-GB" dirty="0"/>
              <a:t> (</a:t>
            </a:r>
            <a:r>
              <a:rPr lang="en-GB" dirty="0" err="1"/>
              <a:t>amach</a:t>
            </a:r>
            <a:r>
              <a:rPr lang="en-GB" dirty="0"/>
              <a:t>).</a:t>
            </a:r>
            <a:endParaRPr lang="en-IE" dirty="0"/>
          </a:p>
          <a:p>
            <a:pPr lvl="1"/>
            <a:r>
              <a:rPr lang="en-GB" dirty="0" err="1"/>
              <a:t>Scagtar</a:t>
            </a:r>
            <a:r>
              <a:rPr lang="en-GB" dirty="0"/>
              <a:t> </a:t>
            </a:r>
            <a:r>
              <a:rPr lang="en-GB" dirty="0" err="1"/>
              <a:t>substaintí</a:t>
            </a:r>
            <a:r>
              <a:rPr lang="en-GB" dirty="0"/>
              <a:t> mar: </a:t>
            </a:r>
            <a:r>
              <a:rPr lang="en-GB" dirty="0" err="1">
                <a:solidFill>
                  <a:srgbClr val="0070C0"/>
                </a:solidFill>
              </a:rPr>
              <a:t>úiré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glúcós,H</a:t>
            </a:r>
            <a:r>
              <a:rPr lang="en-GB" dirty="0" err="1">
                <a:solidFill>
                  <a:srgbClr val="0070C0"/>
                </a:solidFill>
                <a:latin typeface="Calibri"/>
              </a:rPr>
              <a:t>₂O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salainn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GB" b="1" dirty="0" err="1"/>
              <a:t>capsúl</a:t>
            </a:r>
            <a:r>
              <a:rPr lang="en-GB" b="1" dirty="0"/>
              <a:t> Bowman</a:t>
            </a:r>
            <a:r>
              <a:rPr lang="en-GB" dirty="0"/>
              <a:t>, </a:t>
            </a:r>
            <a:r>
              <a:rPr lang="en-GB" sz="2400" dirty="0"/>
              <a:t>(</a:t>
            </a:r>
            <a:r>
              <a:rPr lang="en-GB" sz="2400" dirty="0" err="1"/>
              <a:t>fanann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fuilchoirpíní</a:t>
            </a:r>
            <a:r>
              <a:rPr lang="en-GB" sz="2400" dirty="0"/>
              <a:t> &amp; </a:t>
            </a:r>
            <a:r>
              <a:rPr lang="en-GB" sz="2400" dirty="0" err="1"/>
              <a:t>próitéiní</a:t>
            </a:r>
            <a:r>
              <a:rPr lang="en-GB" sz="2400" dirty="0"/>
              <a:t> </a:t>
            </a:r>
            <a:r>
              <a:rPr lang="en-GB" sz="2400" dirty="0" err="1"/>
              <a:t>fola</a:t>
            </a:r>
            <a:r>
              <a:rPr lang="ga-IE" sz="2400" dirty="0"/>
              <a:t> </a:t>
            </a:r>
            <a:r>
              <a:rPr lang="en-GB" sz="2400" dirty="0"/>
              <a:t>= </a:t>
            </a:r>
            <a:r>
              <a:rPr lang="en-GB" sz="2400" dirty="0" err="1"/>
              <a:t>rómhór</a:t>
            </a:r>
            <a:r>
              <a:rPr lang="en-GB" sz="2400" dirty="0"/>
              <a:t>)</a:t>
            </a:r>
            <a:endParaRPr lang="en-IE" sz="2400" dirty="0"/>
          </a:p>
        </p:txBody>
      </p:sp>
      <p:pic>
        <p:nvPicPr>
          <p:cNvPr id="21506" name="Picture 2" descr="Nie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334842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518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n-GB" b="1" dirty="0" err="1">
                <a:solidFill>
                  <a:srgbClr val="FF0000"/>
                </a:solidFill>
              </a:rPr>
              <a:t>Aonstádas</a:t>
            </a:r>
            <a:r>
              <a:rPr lang="en-GB" b="1" dirty="0">
                <a:solidFill>
                  <a:srgbClr val="FF0000"/>
                </a:solidFill>
              </a:rPr>
              <a:t>/</a:t>
            </a:r>
            <a:r>
              <a:rPr lang="en-GB" b="1" dirty="0" err="1">
                <a:solidFill>
                  <a:srgbClr val="FF0000"/>
                </a:solidFill>
              </a:rPr>
              <a:t>Hoiméastáis</a:t>
            </a:r>
            <a:r>
              <a:rPr lang="en-GB" b="1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661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ym typeface="Wingdings" panose="05000000000000000000" pitchFamily="2" charset="2"/>
              </a:rPr>
              <a:t> </a:t>
            </a:r>
            <a:r>
              <a:rPr lang="en-GB" b="1" dirty="0"/>
              <a:t>An </a:t>
            </a:r>
            <a:r>
              <a:rPr lang="ga-IE" b="1" dirty="0"/>
              <a:t>t</a:t>
            </a:r>
            <a:r>
              <a:rPr lang="en-GB" b="1" dirty="0" err="1"/>
              <a:t>slí</a:t>
            </a:r>
            <a:r>
              <a:rPr lang="en-GB" b="1" dirty="0"/>
              <a:t> </a:t>
            </a:r>
            <a:r>
              <a:rPr lang="en-GB" b="1" dirty="0" err="1"/>
              <a:t>ina</a:t>
            </a:r>
            <a:r>
              <a:rPr lang="en-GB" b="1" dirty="0"/>
              <a:t> </a:t>
            </a:r>
            <a:r>
              <a:rPr lang="en-GB" b="1" dirty="0" err="1"/>
              <a:t>gcoimeádann</a:t>
            </a:r>
            <a:r>
              <a:rPr lang="en-GB" b="1" dirty="0"/>
              <a:t> </a:t>
            </a:r>
            <a:r>
              <a:rPr lang="en-GB" b="1" dirty="0" err="1"/>
              <a:t>nithe</a:t>
            </a:r>
            <a:r>
              <a:rPr lang="en-GB" b="1" dirty="0"/>
              <a:t> </a:t>
            </a:r>
            <a:r>
              <a:rPr lang="en-GB" b="1" dirty="0" err="1"/>
              <a:t>beo</a:t>
            </a:r>
            <a:r>
              <a:rPr lang="en-GB" b="1" dirty="0"/>
              <a:t> </a:t>
            </a:r>
            <a:r>
              <a:rPr lang="en-GB" b="1" dirty="0" err="1"/>
              <a:t>timpeallacht</a:t>
            </a:r>
            <a:r>
              <a:rPr lang="en-IE" b="1" dirty="0"/>
              <a:t> </a:t>
            </a:r>
            <a:r>
              <a:rPr lang="en-GB" b="1" dirty="0" err="1"/>
              <a:t>inmheánach</a:t>
            </a:r>
            <a:r>
              <a:rPr lang="en-GB" b="1" dirty="0"/>
              <a:t> </a:t>
            </a:r>
            <a:r>
              <a:rPr lang="en-GB" b="1" dirty="0" err="1"/>
              <a:t>tairiseach</a:t>
            </a:r>
            <a:r>
              <a:rPr lang="en-GB" b="1" dirty="0"/>
              <a:t>/</a:t>
            </a:r>
            <a:r>
              <a:rPr lang="en-GB" b="1" dirty="0" err="1"/>
              <a:t>seasmhach</a:t>
            </a:r>
            <a:r>
              <a:rPr lang="en-GB" b="1" dirty="0"/>
              <a:t>.</a:t>
            </a:r>
            <a:endParaRPr lang="en-IE" b="1" dirty="0"/>
          </a:p>
          <a:p>
            <a:pPr marL="0" indent="0">
              <a:buNone/>
            </a:pPr>
            <a:endParaRPr lang="en-IE" b="1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IE" b="1" u="sng" dirty="0">
                <a:solidFill>
                  <a:srgbClr val="0070C0"/>
                </a:solidFill>
              </a:rPr>
              <a:t>Na </a:t>
            </a:r>
            <a:r>
              <a:rPr lang="en-IE" b="1" u="sng" dirty="0" err="1">
                <a:solidFill>
                  <a:srgbClr val="0070C0"/>
                </a:solidFill>
              </a:rPr>
              <a:t>tosca</a:t>
            </a:r>
            <a:r>
              <a:rPr lang="en-IE" b="1" u="sng" dirty="0">
                <a:solidFill>
                  <a:srgbClr val="0070C0"/>
                </a:solidFill>
              </a:rPr>
              <a:t> a </a:t>
            </a:r>
            <a:r>
              <a:rPr lang="en-IE" b="1" u="sng" dirty="0" err="1">
                <a:solidFill>
                  <a:srgbClr val="0070C0"/>
                </a:solidFill>
              </a:rPr>
              <a:t>choimeádtar</a:t>
            </a:r>
            <a:endParaRPr lang="en-IE" b="1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ga-IE" b="1" u="sng" dirty="0">
                <a:solidFill>
                  <a:srgbClr val="0070C0"/>
                </a:solidFill>
              </a:rPr>
              <a:t>s</a:t>
            </a:r>
            <a:r>
              <a:rPr lang="en-IE" b="1" u="sng" dirty="0" err="1">
                <a:solidFill>
                  <a:srgbClr val="0070C0"/>
                </a:solidFill>
              </a:rPr>
              <a:t>easmhach</a:t>
            </a:r>
            <a:r>
              <a:rPr lang="ga-IE" b="1" u="sng" dirty="0">
                <a:solidFill>
                  <a:srgbClr val="0070C0"/>
                </a:solidFill>
              </a:rPr>
              <a:t> </a:t>
            </a:r>
            <a:r>
              <a:rPr lang="en-IE" b="1" u="sng" dirty="0" err="1">
                <a:solidFill>
                  <a:srgbClr val="0070C0"/>
                </a:solidFill>
              </a:rPr>
              <a:t>sa</a:t>
            </a:r>
            <a:r>
              <a:rPr lang="en-IE" b="1" u="sng" dirty="0">
                <a:solidFill>
                  <a:srgbClr val="0070C0"/>
                </a:solidFill>
              </a:rPr>
              <a:t> </a:t>
            </a:r>
            <a:r>
              <a:rPr lang="en-IE" b="1" u="sng" dirty="0" err="1">
                <a:solidFill>
                  <a:srgbClr val="0070C0"/>
                </a:solidFill>
              </a:rPr>
              <a:t>chorp</a:t>
            </a:r>
            <a:r>
              <a:rPr lang="en-IE" b="1" u="sng" dirty="0">
                <a:solidFill>
                  <a:srgbClr val="0070C0"/>
                </a:solidFill>
              </a:rPr>
              <a:t>:</a:t>
            </a:r>
            <a:r>
              <a:rPr lang="en-IE" b="1" dirty="0">
                <a:solidFill>
                  <a:srgbClr val="0070C0"/>
                </a:solidFill>
              </a:rPr>
              <a:t>  </a:t>
            </a:r>
          </a:p>
          <a:p>
            <a:pPr marL="0" indent="0">
              <a:buNone/>
            </a:pPr>
            <a:r>
              <a:rPr lang="en-IE" b="1" dirty="0">
                <a:solidFill>
                  <a:srgbClr val="0070C0"/>
                </a:solidFill>
              </a:rPr>
              <a:t>	</a:t>
            </a:r>
            <a:r>
              <a:rPr lang="en-IE" b="1" dirty="0">
                <a:solidFill>
                  <a:srgbClr val="00B050"/>
                </a:solidFill>
              </a:rPr>
              <a:t>1</a:t>
            </a:r>
            <a:r>
              <a:rPr lang="en-IE" dirty="0">
                <a:solidFill>
                  <a:srgbClr val="00B050"/>
                </a:solidFill>
              </a:rPr>
              <a:t>. </a:t>
            </a:r>
            <a:r>
              <a:rPr lang="en-IE" dirty="0" err="1">
                <a:solidFill>
                  <a:srgbClr val="00B050"/>
                </a:solidFill>
              </a:rPr>
              <a:t>Teocht</a:t>
            </a:r>
            <a:r>
              <a:rPr lang="en-IE" dirty="0">
                <a:solidFill>
                  <a:srgbClr val="00B050"/>
                </a:solidFill>
              </a:rPr>
              <a:t> 								</a:t>
            </a:r>
            <a:r>
              <a:rPr lang="en-IE" b="1" dirty="0">
                <a:solidFill>
                  <a:srgbClr val="00B050"/>
                </a:solidFill>
              </a:rPr>
              <a:t>2</a:t>
            </a:r>
            <a:r>
              <a:rPr lang="en-IE" dirty="0">
                <a:solidFill>
                  <a:srgbClr val="00B050"/>
                </a:solidFill>
              </a:rPr>
              <a:t>. </a:t>
            </a:r>
            <a:r>
              <a:rPr lang="en-IE" dirty="0" err="1">
                <a:solidFill>
                  <a:srgbClr val="00B050"/>
                </a:solidFill>
              </a:rPr>
              <a:t>Tiuchán</a:t>
            </a:r>
            <a:r>
              <a:rPr lang="en-IE" dirty="0">
                <a:solidFill>
                  <a:srgbClr val="00B050"/>
                </a:solidFill>
              </a:rPr>
              <a:t> an g</a:t>
            </a:r>
            <a:r>
              <a:rPr lang="ga-IE" dirty="0">
                <a:solidFill>
                  <a:srgbClr val="00B050"/>
                </a:solidFill>
              </a:rPr>
              <a:t>h</a:t>
            </a:r>
            <a:r>
              <a:rPr lang="en-IE" dirty="0" err="1">
                <a:solidFill>
                  <a:srgbClr val="00B050"/>
                </a:solidFill>
              </a:rPr>
              <a:t>lúcó</a:t>
            </a:r>
            <a:r>
              <a:rPr lang="ga-IE" dirty="0">
                <a:solidFill>
                  <a:srgbClr val="00B050"/>
                </a:solidFill>
              </a:rPr>
              <a:t>i</a:t>
            </a:r>
            <a:r>
              <a:rPr lang="en-IE" dirty="0">
                <a:solidFill>
                  <a:srgbClr val="00B050"/>
                </a:solidFill>
              </a:rPr>
              <a:t>s 				</a:t>
            </a:r>
            <a:r>
              <a:rPr lang="en-IE" b="1" dirty="0">
                <a:solidFill>
                  <a:srgbClr val="00B050"/>
                </a:solidFill>
              </a:rPr>
              <a:t>3</a:t>
            </a:r>
            <a:r>
              <a:rPr lang="en-IE" dirty="0">
                <a:solidFill>
                  <a:srgbClr val="00B050"/>
                </a:solidFill>
              </a:rPr>
              <a:t>.Tiúchán CO</a:t>
            </a:r>
            <a:r>
              <a:rPr lang="en-IE" dirty="0">
                <a:solidFill>
                  <a:srgbClr val="00B050"/>
                </a:solidFill>
                <a:latin typeface="Calibri"/>
              </a:rPr>
              <a:t>₂ 							</a:t>
            </a:r>
            <a:r>
              <a:rPr lang="en-IE" b="1" dirty="0">
                <a:solidFill>
                  <a:srgbClr val="00B050"/>
                </a:solidFill>
              </a:rPr>
              <a:t>4. </a:t>
            </a:r>
            <a:r>
              <a:rPr lang="en-IE" dirty="0" err="1">
                <a:solidFill>
                  <a:srgbClr val="00B050"/>
                </a:solidFill>
              </a:rPr>
              <a:t>Fáil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réidh</a:t>
            </a:r>
            <a:r>
              <a:rPr lang="en-IE" dirty="0">
                <a:solidFill>
                  <a:srgbClr val="00B050"/>
                </a:solidFill>
              </a:rPr>
              <a:t> le </a:t>
            </a:r>
            <a:r>
              <a:rPr lang="en-IE" dirty="0" err="1">
                <a:solidFill>
                  <a:srgbClr val="00B050"/>
                </a:solidFill>
              </a:rPr>
              <a:t>fuíollábhar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srl</a:t>
            </a:r>
            <a:r>
              <a:rPr lang="en-IE" dirty="0">
                <a:solidFill>
                  <a:srgbClr val="00B050"/>
                </a:solidFill>
              </a:rPr>
              <a:t>….</a:t>
            </a:r>
          </a:p>
        </p:txBody>
      </p:sp>
      <p:pic>
        <p:nvPicPr>
          <p:cNvPr id="4" name="Picture 2" descr="Illustration of pituitary-gland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58" t="-2364" r="-44358" b="34701"/>
          <a:stretch/>
        </p:blipFill>
        <p:spPr bwMode="auto">
          <a:xfrm>
            <a:off x="5868144" y="2492896"/>
            <a:ext cx="4762500" cy="275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0068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(ii)     </a:t>
            </a:r>
            <a:r>
              <a:rPr lang="en-GB" b="1" dirty="0" err="1">
                <a:solidFill>
                  <a:srgbClr val="00B050"/>
                </a:solidFill>
              </a:rPr>
              <a:t>Athionsú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8064896" cy="61926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u="sng" dirty="0" err="1">
                <a:solidFill>
                  <a:srgbClr val="D60093"/>
                </a:solidFill>
              </a:rPr>
              <a:t>Taréis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scagadh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ga-IE" u="sng" dirty="0">
                <a:solidFill>
                  <a:srgbClr val="D60093"/>
                </a:solidFill>
              </a:rPr>
              <a:t>na fola</a:t>
            </a:r>
            <a:r>
              <a:rPr lang="en-IE" u="sng" dirty="0">
                <a:solidFill>
                  <a:srgbClr val="D60093"/>
                </a:solidFill>
              </a:rPr>
              <a:t>, </a:t>
            </a:r>
            <a:r>
              <a:rPr lang="en-IE" u="sng" dirty="0" err="1">
                <a:solidFill>
                  <a:srgbClr val="D60093"/>
                </a:solidFill>
              </a:rPr>
              <a:t>fágtar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fuíollsubstaintí</a:t>
            </a:r>
            <a:r>
              <a:rPr lang="en-GB" u="sng" dirty="0">
                <a:solidFill>
                  <a:srgbClr val="D60093"/>
                </a:solidFill>
              </a:rPr>
              <a:t> &amp; </a:t>
            </a:r>
            <a:r>
              <a:rPr lang="en-GB" u="sng" dirty="0" err="1">
                <a:solidFill>
                  <a:srgbClr val="D60093"/>
                </a:solidFill>
              </a:rPr>
              <a:t>substaintí</a:t>
            </a:r>
            <a:r>
              <a:rPr lang="en-GB" u="sng" dirty="0">
                <a:solidFill>
                  <a:srgbClr val="D60093"/>
                </a:solidFill>
              </a:rPr>
              <a:t> mar </a:t>
            </a:r>
            <a:r>
              <a:rPr lang="en-GB" u="sng" dirty="0" err="1">
                <a:solidFill>
                  <a:srgbClr val="D60093"/>
                </a:solidFill>
              </a:rPr>
              <a:t>Ghlucós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nach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dteastaíonn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ón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gcorp</a:t>
            </a:r>
            <a:r>
              <a:rPr lang="en-GB" u="sng" dirty="0">
                <a:solidFill>
                  <a:srgbClr val="D60093"/>
                </a:solidFill>
              </a:rPr>
              <a:t> a </a:t>
            </a:r>
            <a:r>
              <a:rPr lang="en-GB" u="sng" dirty="0" err="1">
                <a:solidFill>
                  <a:srgbClr val="D60093"/>
                </a:solidFill>
              </a:rPr>
              <a:t>chaill</a:t>
            </a:r>
            <a:r>
              <a:rPr lang="ga-IE" u="sng" dirty="0" err="1">
                <a:solidFill>
                  <a:srgbClr val="D60093"/>
                </a:solidFill>
              </a:rPr>
              <a:t>eadh</a:t>
            </a:r>
            <a:r>
              <a:rPr lang="en-GB" u="sng" dirty="0">
                <a:solidFill>
                  <a:srgbClr val="D60093"/>
                </a:solidFill>
              </a:rPr>
              <a:t>. </a:t>
            </a:r>
            <a:r>
              <a:rPr lang="en-GB" u="sng" dirty="0" err="1">
                <a:solidFill>
                  <a:srgbClr val="D60093"/>
                </a:solidFill>
              </a:rPr>
              <a:t>Caithfear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iad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seo</a:t>
            </a:r>
            <a:r>
              <a:rPr lang="en-GB" u="sng" dirty="0">
                <a:solidFill>
                  <a:srgbClr val="D60093"/>
                </a:solidFill>
              </a:rPr>
              <a:t> a </a:t>
            </a:r>
            <a:r>
              <a:rPr lang="en-GB" u="sng" dirty="0" err="1">
                <a:solidFill>
                  <a:srgbClr val="D60093"/>
                </a:solidFill>
              </a:rPr>
              <a:t>athionsú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isteach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sa</a:t>
            </a:r>
            <a:r>
              <a:rPr lang="ga-IE" u="sng" dirty="0">
                <a:solidFill>
                  <a:srgbClr val="D60093"/>
                </a:solidFill>
              </a:rPr>
              <a:t>n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fhuil</a:t>
            </a:r>
            <a:r>
              <a:rPr lang="en-GB" u="sng" dirty="0">
                <a:solidFill>
                  <a:srgbClr val="D60093"/>
                </a:solidFill>
              </a:rPr>
              <a:t>.</a:t>
            </a:r>
            <a:endParaRPr lang="en-IE" u="sng" dirty="0">
              <a:solidFill>
                <a:srgbClr val="D60093"/>
              </a:solidFill>
            </a:endParaRPr>
          </a:p>
          <a:p>
            <a:pPr marL="0" lvl="0" indent="0">
              <a:buNone/>
            </a:pPr>
            <a:r>
              <a:rPr lang="en-GB" b="1" dirty="0" err="1"/>
              <a:t>Athionsúitear</a:t>
            </a:r>
            <a:r>
              <a:rPr lang="en-GB" b="1" dirty="0"/>
              <a:t>:  </a:t>
            </a:r>
            <a:r>
              <a:rPr lang="en-GB" b="1" dirty="0" err="1">
                <a:solidFill>
                  <a:srgbClr val="FF0000"/>
                </a:solidFill>
              </a:rPr>
              <a:t>Glúcós</a:t>
            </a:r>
            <a:r>
              <a:rPr lang="en-GB" b="1" dirty="0">
                <a:solidFill>
                  <a:srgbClr val="FF0000"/>
                </a:solidFill>
              </a:rPr>
              <a:t>, </a:t>
            </a:r>
            <a:r>
              <a:rPr lang="en-GB" b="1" dirty="0" err="1">
                <a:solidFill>
                  <a:srgbClr val="FF0000"/>
                </a:solidFill>
              </a:rPr>
              <a:t>roinnt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Salainn</a:t>
            </a:r>
            <a:r>
              <a:rPr lang="en-GB" b="1" dirty="0">
                <a:solidFill>
                  <a:srgbClr val="FF0000"/>
                </a:solidFill>
              </a:rPr>
              <a:t> &amp; </a:t>
            </a:r>
            <a:r>
              <a:rPr lang="en-GB" b="1" dirty="0" err="1">
                <a:solidFill>
                  <a:srgbClr val="FF0000"/>
                </a:solidFill>
              </a:rPr>
              <a:t>Uisce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err="1"/>
              <a:t>isteach</a:t>
            </a:r>
            <a:r>
              <a:rPr lang="en-GB" dirty="0"/>
              <a:t> san </a:t>
            </a:r>
            <a:r>
              <a:rPr lang="en-GB" dirty="0" err="1"/>
              <a:t>fhuil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ga-IE" dirty="0"/>
              <a:t>n</a:t>
            </a:r>
            <a:r>
              <a:rPr lang="en-GB" dirty="0"/>
              <a:t> </a:t>
            </a:r>
            <a:r>
              <a:rPr lang="en-GB" b="1" dirty="0">
                <a:solidFill>
                  <a:srgbClr val="0070C0"/>
                </a:solidFill>
              </a:rPr>
              <a:t>f</a:t>
            </a:r>
            <a:r>
              <a:rPr lang="ga-IE" b="1" dirty="0">
                <a:solidFill>
                  <a:srgbClr val="0070C0"/>
                </a:solidFill>
              </a:rPr>
              <a:t>h</a:t>
            </a:r>
            <a:r>
              <a:rPr lang="en-GB" b="1" dirty="0" err="1">
                <a:solidFill>
                  <a:srgbClr val="0070C0"/>
                </a:solidFill>
              </a:rPr>
              <a:t>idín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neasach</a:t>
            </a:r>
            <a:r>
              <a:rPr lang="ga-IE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comhchasta</a:t>
            </a:r>
            <a:r>
              <a:rPr lang="en-GB" b="1" dirty="0">
                <a:solidFill>
                  <a:srgbClr val="0070C0"/>
                </a:solidFill>
              </a:rPr>
              <a:t> - </a:t>
            </a:r>
            <a:r>
              <a:rPr lang="en-GB" dirty="0"/>
              <a:t>(</a:t>
            </a:r>
            <a:r>
              <a:rPr lang="en-GB" dirty="0" err="1"/>
              <a:t>idirleathadh</a:t>
            </a:r>
            <a:r>
              <a:rPr lang="en-GB" dirty="0"/>
              <a:t>, </a:t>
            </a:r>
            <a:r>
              <a:rPr lang="en-GB" dirty="0" err="1"/>
              <a:t>osmóis</a:t>
            </a:r>
            <a:r>
              <a:rPr lang="en-GB" dirty="0"/>
              <a:t> &amp; </a:t>
            </a:r>
            <a:r>
              <a:rPr lang="en-GB" dirty="0" err="1"/>
              <a:t>iompar</a:t>
            </a:r>
            <a:r>
              <a:rPr lang="en-GB" dirty="0"/>
              <a:t> </a:t>
            </a:r>
            <a:r>
              <a:rPr lang="en-GB" dirty="0" err="1"/>
              <a:t>gníomhach</a:t>
            </a:r>
            <a:r>
              <a:rPr lang="en-GB" dirty="0"/>
              <a:t> </a:t>
            </a:r>
            <a:r>
              <a:rPr lang="en-GB" dirty="0" smtClean="0"/>
              <a:t>[</a:t>
            </a:r>
            <a:r>
              <a:rPr lang="en-GB" dirty="0" err="1" smtClean="0"/>
              <a:t>glúcós</a:t>
            </a:r>
            <a:r>
              <a:rPr lang="en-GB" smtClean="0"/>
              <a:t>])</a:t>
            </a:r>
            <a:endParaRPr lang="en-IE" b="1" dirty="0"/>
          </a:p>
          <a:p>
            <a:pPr marL="0" lvl="0" indent="0">
              <a:buNone/>
            </a:pPr>
            <a:r>
              <a:rPr lang="en-GB" b="1" dirty="0" err="1"/>
              <a:t>Suíomh</a:t>
            </a:r>
            <a:r>
              <a:rPr lang="en-GB" b="1" dirty="0"/>
              <a:t>: </a:t>
            </a:r>
            <a:r>
              <a:rPr lang="en-GB" dirty="0" err="1"/>
              <a:t>Athionsúitear</a:t>
            </a:r>
            <a:r>
              <a:rPr lang="en-GB" dirty="0"/>
              <a:t> </a:t>
            </a:r>
            <a:r>
              <a:rPr lang="en-GB" dirty="0" err="1"/>
              <a:t>uisce</a:t>
            </a:r>
            <a:r>
              <a:rPr lang="en-GB" dirty="0"/>
              <a:t> &amp; </a:t>
            </a:r>
            <a:r>
              <a:rPr lang="en-GB" dirty="0" err="1"/>
              <a:t>salainn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b="1" dirty="0" err="1">
                <a:solidFill>
                  <a:srgbClr val="0070C0"/>
                </a:solidFill>
              </a:rPr>
              <a:t>lúb</a:t>
            </a:r>
            <a:r>
              <a:rPr lang="en-GB" b="1" dirty="0">
                <a:solidFill>
                  <a:srgbClr val="0070C0"/>
                </a:solidFill>
              </a:rPr>
              <a:t> Henle.</a:t>
            </a:r>
            <a:endParaRPr lang="en-IE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839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9279" y="147697"/>
            <a:ext cx="3574851" cy="6669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b="1" dirty="0"/>
              <a:t>A</a:t>
            </a:r>
            <a:r>
              <a:rPr lang="ga-IE" b="1" dirty="0"/>
              <a:t> </a:t>
            </a:r>
            <a:r>
              <a:rPr lang="en-IE" b="1" dirty="0"/>
              <a:t>-</a:t>
            </a:r>
            <a:r>
              <a:rPr lang="en-IE" dirty="0"/>
              <a:t> </a:t>
            </a:r>
            <a:r>
              <a:rPr lang="en-IE" b="1" dirty="0" err="1">
                <a:solidFill>
                  <a:srgbClr val="FF0000"/>
                </a:solidFill>
              </a:rPr>
              <a:t>artaire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dúanach</a:t>
            </a:r>
            <a:endParaRPr lang="en-IE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IE" b="1" dirty="0"/>
              <a:t>B</a:t>
            </a:r>
            <a:r>
              <a:rPr lang="ga-IE" b="1" dirty="0"/>
              <a:t> </a:t>
            </a:r>
            <a:r>
              <a:rPr lang="en-IE" b="1" dirty="0"/>
              <a:t>-</a:t>
            </a:r>
            <a:r>
              <a:rPr lang="en-IE" dirty="0"/>
              <a:t> </a:t>
            </a:r>
            <a:r>
              <a:rPr lang="en-IE" dirty="0" err="1"/>
              <a:t>artairín</a:t>
            </a:r>
            <a:r>
              <a:rPr lang="en-IE" dirty="0"/>
              <a:t> </a:t>
            </a:r>
            <a:r>
              <a:rPr lang="en-IE" dirty="0" err="1"/>
              <a:t>iniomprach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b="1" dirty="0"/>
              <a:t>C</a:t>
            </a:r>
            <a:r>
              <a:rPr lang="ga-IE" b="1" dirty="0"/>
              <a:t> </a:t>
            </a:r>
            <a:r>
              <a:rPr lang="en-IE" b="1" dirty="0"/>
              <a:t>-</a:t>
            </a:r>
            <a:r>
              <a:rPr lang="en-IE" dirty="0"/>
              <a:t> </a:t>
            </a:r>
            <a:r>
              <a:rPr lang="ga-IE" dirty="0"/>
              <a:t>g</a:t>
            </a:r>
            <a:r>
              <a:rPr lang="en-IE" dirty="0" err="1"/>
              <a:t>lom</a:t>
            </a:r>
            <a:r>
              <a:rPr lang="ga-IE" dirty="0"/>
              <a:t>a</a:t>
            </a:r>
            <a:r>
              <a:rPr lang="en-IE" dirty="0" err="1"/>
              <a:t>rúlach</a:t>
            </a:r>
            <a:endParaRPr lang="en-IE" dirty="0"/>
          </a:p>
          <a:p>
            <a:pPr marL="0" indent="0">
              <a:buNone/>
            </a:pPr>
            <a:r>
              <a:rPr lang="en-IE" b="1" dirty="0"/>
              <a:t>D</a:t>
            </a:r>
            <a:r>
              <a:rPr lang="ga-IE" b="1" dirty="0"/>
              <a:t> </a:t>
            </a:r>
            <a:r>
              <a:rPr lang="en-IE" dirty="0"/>
              <a:t>- </a:t>
            </a:r>
            <a:r>
              <a:rPr lang="en-IE" b="1" dirty="0" err="1">
                <a:solidFill>
                  <a:srgbClr val="FF0000"/>
                </a:solidFill>
              </a:rPr>
              <a:t>artairín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eisiomprach</a:t>
            </a:r>
            <a:endParaRPr lang="en-IE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IE" b="1" dirty="0"/>
              <a:t>G</a:t>
            </a:r>
            <a:r>
              <a:rPr lang="ga-IE" b="1" dirty="0"/>
              <a:t> </a:t>
            </a:r>
            <a:r>
              <a:rPr lang="en-IE" b="1" dirty="0"/>
              <a:t>-</a:t>
            </a:r>
            <a:r>
              <a:rPr lang="en-IE" b="1" dirty="0" err="1">
                <a:solidFill>
                  <a:srgbClr val="0070C0"/>
                </a:solidFill>
              </a:rPr>
              <a:t>féith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duánach</a:t>
            </a:r>
            <a:endParaRPr lang="en-IE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IE" dirty="0"/>
              <a:t>H</a:t>
            </a:r>
            <a:r>
              <a:rPr lang="ga-IE" dirty="0"/>
              <a:t> </a:t>
            </a:r>
            <a:r>
              <a:rPr lang="en-IE" dirty="0"/>
              <a:t>- </a:t>
            </a:r>
            <a:r>
              <a:rPr lang="en-IE" dirty="0" err="1">
                <a:solidFill>
                  <a:srgbClr val="00B050"/>
                </a:solidFill>
              </a:rPr>
              <a:t>Capsúl</a:t>
            </a:r>
            <a:r>
              <a:rPr lang="en-IE" dirty="0">
                <a:solidFill>
                  <a:srgbClr val="00B050"/>
                </a:solidFill>
              </a:rPr>
              <a:t> Bowman</a:t>
            </a:r>
          </a:p>
          <a:p>
            <a:pPr marL="0" indent="0">
              <a:buNone/>
            </a:pPr>
            <a:r>
              <a:rPr lang="en-IE" dirty="0"/>
              <a:t>I</a:t>
            </a:r>
            <a:r>
              <a:rPr lang="ga-IE" dirty="0"/>
              <a:t> </a:t>
            </a:r>
            <a:r>
              <a:rPr lang="en-IE" dirty="0"/>
              <a:t>-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Fidín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neasach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comhchasta</a:t>
            </a:r>
            <a:endParaRPr lang="en-IE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IE" dirty="0"/>
              <a:t>J</a:t>
            </a:r>
            <a:r>
              <a:rPr lang="ga-IE" dirty="0"/>
              <a:t> </a:t>
            </a:r>
            <a:r>
              <a:rPr lang="en-IE" dirty="0"/>
              <a:t>- </a:t>
            </a:r>
            <a:r>
              <a:rPr lang="en-IE" dirty="0" err="1">
                <a:solidFill>
                  <a:srgbClr val="00B050"/>
                </a:solidFill>
              </a:rPr>
              <a:t>Lúb</a:t>
            </a:r>
            <a:r>
              <a:rPr lang="en-IE" dirty="0">
                <a:solidFill>
                  <a:srgbClr val="00B050"/>
                </a:solidFill>
              </a:rPr>
              <a:t> Henle</a:t>
            </a:r>
          </a:p>
          <a:p>
            <a:pPr marL="0" indent="0">
              <a:buNone/>
            </a:pPr>
            <a:r>
              <a:rPr lang="en-IE" dirty="0"/>
              <a:t>K</a:t>
            </a:r>
            <a:r>
              <a:rPr lang="ga-IE" dirty="0"/>
              <a:t> </a:t>
            </a:r>
            <a:r>
              <a:rPr lang="en-IE" dirty="0"/>
              <a:t>-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Fidín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aimhneasach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comhchasta</a:t>
            </a:r>
            <a:endParaRPr lang="en-IE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IE" dirty="0"/>
              <a:t>L</a:t>
            </a:r>
            <a:r>
              <a:rPr lang="ga-IE" dirty="0"/>
              <a:t> </a:t>
            </a:r>
            <a:r>
              <a:rPr lang="en-IE" dirty="0"/>
              <a:t>-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Ducht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Bailiúcháin</a:t>
            </a:r>
            <a:endParaRPr lang="en-IE" dirty="0">
              <a:solidFill>
                <a:srgbClr val="00B050"/>
              </a:solidFill>
            </a:endParaRPr>
          </a:p>
        </p:txBody>
      </p:sp>
      <p:pic>
        <p:nvPicPr>
          <p:cNvPr id="22530" name="Picture 2" descr="Nephr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43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3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3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3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3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3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3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3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3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30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3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rgbClr val="00B050"/>
                </a:solidFill>
              </a:rPr>
              <a:t>(iii</a:t>
            </a:r>
            <a:r>
              <a:rPr lang="en-GB" b="1" dirty="0">
                <a:solidFill>
                  <a:srgbClr val="00B050"/>
                </a:solidFill>
              </a:rPr>
              <a:t>)     </a:t>
            </a:r>
            <a:r>
              <a:rPr lang="en-GB" b="1" dirty="0" err="1">
                <a:solidFill>
                  <a:srgbClr val="00B050"/>
                </a:solidFill>
              </a:rPr>
              <a:t>Osmairialú</a:t>
            </a:r>
            <a:r>
              <a:rPr lang="en-GB" dirty="0">
                <a:solidFill>
                  <a:srgbClr val="00B050"/>
                </a:solidFill>
              </a:rPr>
              <a:t>:</a:t>
            </a:r>
            <a:endParaRPr lang="en-I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784976" cy="568863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u="sng" dirty="0">
                <a:solidFill>
                  <a:srgbClr val="D60093"/>
                </a:solidFill>
              </a:rPr>
              <a:t>an </a:t>
            </a:r>
            <a:r>
              <a:rPr lang="en-GB" u="sng" dirty="0" err="1">
                <a:solidFill>
                  <a:srgbClr val="D60093"/>
                </a:solidFill>
              </a:rPr>
              <a:t>leibhéal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uisce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sa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chorp</a:t>
            </a:r>
            <a:r>
              <a:rPr lang="en-GB" u="sng" dirty="0">
                <a:solidFill>
                  <a:srgbClr val="D60093"/>
                </a:solidFill>
              </a:rPr>
              <a:t> a </a:t>
            </a:r>
            <a:r>
              <a:rPr lang="en-GB" u="sng" dirty="0" err="1">
                <a:solidFill>
                  <a:srgbClr val="D60093"/>
                </a:solidFill>
              </a:rPr>
              <a:t>rialú</a:t>
            </a:r>
            <a:r>
              <a:rPr lang="en-GB" u="sng" dirty="0">
                <a:solidFill>
                  <a:srgbClr val="D60093"/>
                </a:solidFill>
              </a:rPr>
              <a:t> (</a:t>
            </a:r>
            <a:r>
              <a:rPr lang="en-GB" u="sng" dirty="0" err="1">
                <a:solidFill>
                  <a:srgbClr val="D60093"/>
                </a:solidFill>
              </a:rPr>
              <a:t>tríd</a:t>
            </a:r>
            <a:r>
              <a:rPr lang="en-GB" u="sng" dirty="0">
                <a:solidFill>
                  <a:srgbClr val="D60093"/>
                </a:solidFill>
              </a:rPr>
              <a:t> an </a:t>
            </a:r>
            <a:r>
              <a:rPr lang="en-GB" u="sng" dirty="0" err="1">
                <a:solidFill>
                  <a:srgbClr val="D60093"/>
                </a:solidFill>
              </a:rPr>
              <a:t>leibhéal</a:t>
            </a:r>
            <a:r>
              <a:rPr lang="en-GB" u="sng" dirty="0">
                <a:solidFill>
                  <a:srgbClr val="D60093"/>
                </a:solidFill>
              </a:rPr>
              <a:t> </a:t>
            </a:r>
            <a:r>
              <a:rPr lang="en-GB" u="sng" dirty="0" err="1">
                <a:solidFill>
                  <a:srgbClr val="D60093"/>
                </a:solidFill>
              </a:rPr>
              <a:t>uisce</a:t>
            </a:r>
            <a:r>
              <a:rPr lang="en-GB" u="sng" dirty="0">
                <a:solidFill>
                  <a:srgbClr val="D60093"/>
                </a:solidFill>
              </a:rPr>
              <a:t> san </a:t>
            </a:r>
            <a:r>
              <a:rPr lang="en-GB" u="sng" dirty="0" err="1">
                <a:solidFill>
                  <a:srgbClr val="D60093"/>
                </a:solidFill>
              </a:rPr>
              <a:t>fhuil</a:t>
            </a:r>
            <a:r>
              <a:rPr lang="en-GB" u="sng" dirty="0">
                <a:solidFill>
                  <a:srgbClr val="D60093"/>
                </a:solidFill>
              </a:rPr>
              <a:t> a </a:t>
            </a:r>
            <a:r>
              <a:rPr lang="en-GB" u="sng" dirty="0" err="1">
                <a:solidFill>
                  <a:srgbClr val="D60093"/>
                </a:solidFill>
              </a:rPr>
              <a:t>rialú</a:t>
            </a:r>
            <a:r>
              <a:rPr lang="en-GB" u="sng" dirty="0">
                <a:solidFill>
                  <a:srgbClr val="D60093"/>
                </a:solidFill>
              </a:rPr>
              <a:t>).</a:t>
            </a:r>
          </a:p>
          <a:p>
            <a:pPr marL="0" lvl="0" indent="0">
              <a:buNone/>
            </a:pPr>
            <a:r>
              <a:rPr lang="en-GB" b="1" dirty="0" err="1">
                <a:solidFill>
                  <a:srgbClr val="FF0000"/>
                </a:solidFill>
              </a:rPr>
              <a:t>Suíomh</a:t>
            </a:r>
            <a:r>
              <a:rPr lang="en-GB" b="1" dirty="0">
                <a:solidFill>
                  <a:srgbClr val="FF0000"/>
                </a:solidFill>
              </a:rPr>
              <a:t> = </a:t>
            </a:r>
            <a:r>
              <a:rPr lang="en-GB" dirty="0" err="1"/>
              <a:t>Tarlaíonn</a:t>
            </a:r>
            <a:r>
              <a:rPr lang="en-GB" dirty="0"/>
              <a:t> </a:t>
            </a:r>
            <a:r>
              <a:rPr lang="en-GB" dirty="0" err="1"/>
              <a:t>osmairialú</a:t>
            </a:r>
            <a:r>
              <a:rPr lang="en-GB" dirty="0"/>
              <a:t> </a:t>
            </a:r>
            <a:r>
              <a:rPr lang="en-GB" b="1" dirty="0" err="1">
                <a:solidFill>
                  <a:srgbClr val="0070C0"/>
                </a:solidFill>
              </a:rPr>
              <a:t>sa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ducht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bailiúcháin</a:t>
            </a:r>
            <a:r>
              <a:rPr lang="en-GB" dirty="0"/>
              <a:t>.</a:t>
            </a:r>
            <a:endParaRPr lang="en-IE" dirty="0"/>
          </a:p>
          <a:p>
            <a:pPr lvl="0"/>
            <a:r>
              <a:rPr lang="en-GB" dirty="0"/>
              <a:t>De </a:t>
            </a:r>
            <a:r>
              <a:rPr lang="en-GB" dirty="0" err="1"/>
              <a:t>ghnáth</a:t>
            </a:r>
            <a:r>
              <a:rPr lang="en-GB" dirty="0"/>
              <a:t> </a:t>
            </a:r>
            <a:r>
              <a:rPr lang="en-GB" dirty="0" err="1"/>
              <a:t>bíonn</a:t>
            </a:r>
            <a:r>
              <a:rPr lang="en-GB" dirty="0"/>
              <a:t> an </a:t>
            </a:r>
            <a:r>
              <a:rPr lang="en-GB" dirty="0" err="1"/>
              <a:t>ducht</a:t>
            </a:r>
            <a:r>
              <a:rPr lang="en-GB" dirty="0"/>
              <a:t> </a:t>
            </a:r>
            <a:r>
              <a:rPr lang="en-GB" dirty="0" err="1"/>
              <a:t>bailiúcháin</a:t>
            </a:r>
            <a:r>
              <a:rPr lang="en-GB" dirty="0"/>
              <a:t> </a:t>
            </a:r>
            <a:r>
              <a:rPr lang="en-GB" dirty="0" err="1"/>
              <a:t>neamh-thréscaoilteach</a:t>
            </a:r>
            <a:r>
              <a:rPr lang="en-GB" dirty="0"/>
              <a:t> </a:t>
            </a:r>
            <a:r>
              <a:rPr lang="en-GB" dirty="0" err="1"/>
              <a:t>d’uisce</a:t>
            </a:r>
            <a:r>
              <a:rPr lang="en-GB" dirty="0"/>
              <a:t>. </a:t>
            </a:r>
          </a:p>
          <a:p>
            <a:pPr lvl="0"/>
            <a:r>
              <a:rPr lang="en-GB" dirty="0"/>
              <a:t>Ach, </a:t>
            </a:r>
            <a:r>
              <a:rPr lang="en-GB" dirty="0" err="1"/>
              <a:t>má</a:t>
            </a:r>
            <a:r>
              <a:rPr lang="en-GB" dirty="0"/>
              <a:t> </a:t>
            </a:r>
            <a:r>
              <a:rPr lang="en-GB" dirty="0" err="1"/>
              <a:t>bhíonn</a:t>
            </a:r>
            <a:r>
              <a:rPr lang="en-GB" dirty="0"/>
              <a:t> an </a:t>
            </a:r>
            <a:r>
              <a:rPr lang="en-GB" dirty="0" err="1"/>
              <a:t>fhuil</a:t>
            </a:r>
            <a:r>
              <a:rPr lang="en-GB" dirty="0"/>
              <a:t> </a:t>
            </a:r>
            <a:r>
              <a:rPr lang="en-GB" dirty="0" err="1"/>
              <a:t>ródhlúth</a:t>
            </a:r>
            <a:r>
              <a:rPr lang="en-GB" dirty="0"/>
              <a:t>, </a:t>
            </a:r>
            <a:r>
              <a:rPr lang="en-GB" dirty="0" err="1"/>
              <a:t>scaoileann</a:t>
            </a:r>
            <a:r>
              <a:rPr lang="en-GB" dirty="0"/>
              <a:t> an </a:t>
            </a:r>
            <a:r>
              <a:rPr lang="en-GB" dirty="0" err="1"/>
              <a:t>fhaireog</a:t>
            </a:r>
            <a:r>
              <a:rPr lang="en-GB" dirty="0"/>
              <a:t> </a:t>
            </a:r>
            <a:r>
              <a:rPr lang="en-GB" dirty="0" err="1"/>
              <a:t>phiotútach</a:t>
            </a:r>
            <a:r>
              <a:rPr lang="en-GB" dirty="0"/>
              <a:t> </a:t>
            </a:r>
            <a:r>
              <a:rPr lang="en-GB" b="1" dirty="0">
                <a:solidFill>
                  <a:srgbClr val="0070C0"/>
                </a:solidFill>
              </a:rPr>
              <a:t>ADH </a:t>
            </a:r>
            <a:r>
              <a:rPr lang="en-GB" dirty="0"/>
              <a:t>(</a:t>
            </a:r>
            <a:r>
              <a:rPr lang="en-GB" dirty="0" err="1"/>
              <a:t>hormón</a:t>
            </a:r>
            <a:r>
              <a:rPr lang="en-GB" dirty="0"/>
              <a:t> </a:t>
            </a:r>
            <a:r>
              <a:rPr lang="en-GB" dirty="0" err="1"/>
              <a:t>antafhualach</a:t>
            </a:r>
            <a:r>
              <a:rPr lang="en-GB" dirty="0"/>
              <a:t>).</a:t>
            </a:r>
          </a:p>
          <a:p>
            <a:pPr lvl="0"/>
            <a:r>
              <a:rPr lang="en-GB" dirty="0" err="1"/>
              <a:t>Déanann</a:t>
            </a:r>
            <a:r>
              <a:rPr lang="en-GB" dirty="0"/>
              <a:t> an </a:t>
            </a:r>
            <a:r>
              <a:rPr lang="en-GB" b="1" dirty="0"/>
              <a:t>ADH </a:t>
            </a:r>
            <a:r>
              <a:rPr lang="en-GB" dirty="0"/>
              <a:t>an </a:t>
            </a:r>
            <a:r>
              <a:rPr lang="en-GB" dirty="0" err="1" smtClean="0"/>
              <a:t>ducht</a:t>
            </a:r>
            <a:r>
              <a:rPr lang="en-GB" dirty="0" smtClean="0"/>
              <a:t> </a:t>
            </a:r>
            <a:r>
              <a:rPr lang="en-GB" dirty="0" err="1"/>
              <a:t>bailiúcháin</a:t>
            </a:r>
            <a:r>
              <a:rPr lang="en-GB" dirty="0"/>
              <a:t> </a:t>
            </a:r>
            <a:r>
              <a:rPr lang="en-GB" dirty="0" err="1"/>
              <a:t>tréscaoilteach</a:t>
            </a:r>
            <a:r>
              <a:rPr lang="en-GB" dirty="0"/>
              <a:t> </a:t>
            </a:r>
            <a:r>
              <a:rPr lang="en-GB" dirty="0" err="1"/>
              <a:t>d’uisce</a:t>
            </a:r>
            <a:r>
              <a:rPr lang="en-GB" dirty="0"/>
              <a:t> &amp; </a:t>
            </a:r>
            <a:r>
              <a:rPr lang="en-GB" dirty="0" err="1"/>
              <a:t>athionsúitear</a:t>
            </a:r>
            <a:r>
              <a:rPr lang="en-GB" dirty="0"/>
              <a:t> é.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4374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719" y="68040"/>
            <a:ext cx="8229600" cy="1143000"/>
          </a:xfrm>
        </p:spPr>
        <p:txBody>
          <a:bodyPr>
            <a:normAutofit/>
          </a:bodyPr>
          <a:lstStyle/>
          <a:p>
            <a:r>
              <a:rPr lang="en-IE" sz="4000" b="1" dirty="0" err="1">
                <a:solidFill>
                  <a:srgbClr val="0070C0"/>
                </a:solidFill>
              </a:rPr>
              <a:t>Rialú</a:t>
            </a:r>
            <a:r>
              <a:rPr lang="en-IE" sz="4000" b="1" dirty="0">
                <a:solidFill>
                  <a:srgbClr val="0070C0"/>
                </a:solidFill>
              </a:rPr>
              <a:t> </a:t>
            </a:r>
            <a:r>
              <a:rPr lang="en-IE" sz="4000" b="1" dirty="0" err="1">
                <a:solidFill>
                  <a:srgbClr val="0070C0"/>
                </a:solidFill>
              </a:rPr>
              <a:t>mhéid</a:t>
            </a:r>
            <a:r>
              <a:rPr lang="en-IE" sz="4000" b="1" dirty="0">
                <a:solidFill>
                  <a:srgbClr val="0070C0"/>
                </a:solidFill>
              </a:rPr>
              <a:t> an </a:t>
            </a:r>
            <a:r>
              <a:rPr lang="en-IE" sz="4000" b="1" dirty="0" err="1">
                <a:solidFill>
                  <a:srgbClr val="0070C0"/>
                </a:solidFill>
              </a:rPr>
              <a:t>fhuail</a:t>
            </a:r>
            <a:endParaRPr lang="en-I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692696"/>
            <a:ext cx="5546335" cy="5133528"/>
          </a:xfrm>
        </p:spPr>
        <p:txBody>
          <a:bodyPr>
            <a:normAutofit/>
          </a:bodyPr>
          <a:lstStyle/>
          <a:p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ard</a:t>
            </a:r>
            <a:r>
              <a:rPr lang="en-IE" dirty="0"/>
              <a:t> </a:t>
            </a:r>
            <a:r>
              <a:rPr lang="en-IE" dirty="0" err="1"/>
              <a:t>salann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phlasma</a:t>
            </a:r>
            <a:r>
              <a:rPr lang="en-IE" dirty="0"/>
              <a:t>  </a:t>
            </a:r>
          </a:p>
          <a:p>
            <a:pPr marL="0" indent="0">
              <a:buNone/>
            </a:pPr>
            <a:r>
              <a:rPr lang="en-IE" b="1" dirty="0" err="1">
                <a:solidFill>
                  <a:srgbClr val="00B050"/>
                </a:solidFill>
              </a:rPr>
              <a:t>Hipeathalmas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dirty="0" err="1"/>
              <a:t>teachtaireacht</a:t>
            </a:r>
            <a:r>
              <a:rPr lang="en-IE" dirty="0"/>
              <a:t> go </a:t>
            </a:r>
            <a:r>
              <a:rPr lang="en-IE" dirty="0" err="1"/>
              <a:t>dtí</a:t>
            </a:r>
            <a:r>
              <a:rPr lang="en-IE" dirty="0"/>
              <a:t> an </a:t>
            </a:r>
            <a:r>
              <a:rPr lang="en-IE" b="1" dirty="0" err="1">
                <a:solidFill>
                  <a:srgbClr val="00B050"/>
                </a:solidFill>
              </a:rPr>
              <a:t>fhaireog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phiotútach</a:t>
            </a:r>
            <a:r>
              <a:rPr lang="en-IE" b="1" dirty="0">
                <a:solidFill>
                  <a:srgbClr val="00B050"/>
                </a:solidFill>
              </a:rPr>
              <a:t>. </a:t>
            </a:r>
          </a:p>
          <a:p>
            <a:r>
              <a:rPr lang="en-IE" sz="2800" dirty="0" err="1"/>
              <a:t>Scaoileann</a:t>
            </a:r>
            <a:r>
              <a:rPr lang="en-IE" sz="2800" dirty="0"/>
              <a:t> an </a:t>
            </a:r>
            <a:r>
              <a:rPr lang="en-IE" sz="2800" dirty="0" err="1"/>
              <a:t>fhaireog</a:t>
            </a:r>
            <a:r>
              <a:rPr lang="en-IE" sz="2800" dirty="0"/>
              <a:t>  </a:t>
            </a:r>
            <a:r>
              <a:rPr lang="en-IE" sz="2800" b="1" i="1" dirty="0" err="1">
                <a:solidFill>
                  <a:srgbClr val="D60093"/>
                </a:solidFill>
              </a:rPr>
              <a:t>hormón</a:t>
            </a:r>
            <a:r>
              <a:rPr lang="en-IE" sz="2800" b="1" i="1" dirty="0">
                <a:solidFill>
                  <a:srgbClr val="D60093"/>
                </a:solidFill>
              </a:rPr>
              <a:t> </a:t>
            </a:r>
            <a:r>
              <a:rPr lang="en-IE" sz="2800" b="1" i="1" dirty="0" err="1">
                <a:solidFill>
                  <a:srgbClr val="D60093"/>
                </a:solidFill>
              </a:rPr>
              <a:t>antafhualach</a:t>
            </a:r>
            <a:r>
              <a:rPr lang="en-IE" sz="2800" b="1" i="1" dirty="0">
                <a:solidFill>
                  <a:srgbClr val="D60093"/>
                </a:solidFill>
              </a:rPr>
              <a:t> </a:t>
            </a:r>
            <a:r>
              <a:rPr lang="en-IE" sz="2800" b="1" dirty="0">
                <a:solidFill>
                  <a:srgbClr val="FF0000"/>
                </a:solidFill>
              </a:rPr>
              <a:t>ADH. </a:t>
            </a:r>
            <a:r>
              <a:rPr lang="en-IE" sz="2800" dirty="0" err="1"/>
              <a:t>Téann</a:t>
            </a:r>
            <a:r>
              <a:rPr lang="en-IE" sz="2800" dirty="0"/>
              <a:t> an ADH go </a:t>
            </a:r>
            <a:r>
              <a:rPr lang="en-IE" sz="2800" dirty="0" err="1"/>
              <a:t>dtí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duáin</a:t>
            </a:r>
            <a:r>
              <a:rPr lang="en-IE" sz="2800" dirty="0"/>
              <a:t> (</a:t>
            </a:r>
            <a:r>
              <a:rPr lang="en-IE" sz="2800" dirty="0" err="1"/>
              <a:t>tríd</a:t>
            </a:r>
            <a:r>
              <a:rPr lang="en-IE" sz="2800" dirty="0"/>
              <a:t> an </a:t>
            </a:r>
            <a:r>
              <a:rPr lang="en-IE" sz="2800" dirty="0" err="1"/>
              <a:t>bhfuil</a:t>
            </a:r>
            <a:r>
              <a:rPr lang="en-IE" sz="2800" dirty="0"/>
              <a:t>) &amp; </a:t>
            </a:r>
            <a:r>
              <a:rPr lang="en-IE" sz="2800" dirty="0" err="1"/>
              <a:t>méadaíonn</a:t>
            </a:r>
            <a:r>
              <a:rPr lang="en-IE" sz="2800" dirty="0"/>
              <a:t> </a:t>
            </a:r>
            <a:r>
              <a:rPr lang="en-IE" sz="2800" dirty="0" err="1"/>
              <a:t>tréscaoilteacht</a:t>
            </a:r>
            <a:r>
              <a:rPr lang="en-IE" sz="2800" dirty="0"/>
              <a:t> </a:t>
            </a:r>
            <a:r>
              <a:rPr lang="en-IE" sz="2800" dirty="0" err="1"/>
              <a:t>bhallaí</a:t>
            </a:r>
            <a:r>
              <a:rPr lang="en-IE" sz="2800" dirty="0"/>
              <a:t> an </a:t>
            </a:r>
            <a:r>
              <a:rPr lang="en-IE" sz="2800" dirty="0" err="1"/>
              <a:t>fhidín</a:t>
            </a:r>
            <a:r>
              <a:rPr lang="en-IE" sz="2800" dirty="0"/>
              <a:t> </a:t>
            </a:r>
            <a:r>
              <a:rPr lang="en-IE" sz="2800" dirty="0" err="1"/>
              <a:t>aimhneasaigh</a:t>
            </a:r>
            <a:r>
              <a:rPr lang="en-IE" sz="2800" dirty="0"/>
              <a:t> &amp; </a:t>
            </a:r>
            <a:r>
              <a:rPr lang="en-IE" sz="2800" dirty="0" err="1"/>
              <a:t>bhallaí</a:t>
            </a:r>
            <a:r>
              <a:rPr lang="en-IE" sz="2800" dirty="0"/>
              <a:t> </a:t>
            </a:r>
            <a:r>
              <a:rPr lang="en-IE" sz="2800" u="sng" dirty="0" err="1"/>
              <a:t>na</a:t>
            </a:r>
            <a:r>
              <a:rPr lang="en-IE" sz="2800" u="sng" dirty="0"/>
              <a:t> </a:t>
            </a:r>
            <a:r>
              <a:rPr lang="en-IE" sz="2800" u="sng" dirty="0" err="1"/>
              <a:t>nduchtanna</a:t>
            </a:r>
            <a:r>
              <a:rPr lang="en-IE" sz="2800" u="sng" dirty="0"/>
              <a:t> </a:t>
            </a:r>
            <a:r>
              <a:rPr lang="en-IE" sz="2800" u="sng" dirty="0" err="1"/>
              <a:t>bailiúcháin</a:t>
            </a:r>
            <a:r>
              <a:rPr lang="en-IE" sz="2800" u="sng" dirty="0"/>
              <a:t> </a:t>
            </a:r>
            <a:r>
              <a:rPr lang="en-IE" sz="2800" dirty="0" err="1"/>
              <a:t>d’uisce</a:t>
            </a:r>
            <a:r>
              <a:rPr lang="en-IE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035" y="5589240"/>
            <a:ext cx="8712968" cy="8002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IE" sz="2800" dirty="0" err="1"/>
              <a:t>Athionsúitear</a:t>
            </a:r>
            <a:r>
              <a:rPr lang="en-IE" sz="2800" dirty="0"/>
              <a:t>  </a:t>
            </a:r>
            <a:r>
              <a:rPr lang="en-IE" sz="2800" dirty="0" err="1"/>
              <a:t>níos</a:t>
            </a:r>
            <a:r>
              <a:rPr lang="en-IE" sz="2800" dirty="0"/>
              <a:t> </a:t>
            </a:r>
            <a:r>
              <a:rPr lang="en-IE" sz="2800" dirty="0" err="1"/>
              <a:t>mó</a:t>
            </a:r>
            <a:r>
              <a:rPr lang="en-IE" sz="2800" dirty="0"/>
              <a:t> </a:t>
            </a:r>
            <a:r>
              <a:rPr lang="en-IE" sz="2800" dirty="0" err="1"/>
              <a:t>uisce</a:t>
            </a:r>
            <a:r>
              <a:rPr lang="en-IE" sz="2800" dirty="0"/>
              <a:t> </a:t>
            </a:r>
            <a:r>
              <a:rPr lang="en-IE" sz="2800" dirty="0" err="1"/>
              <a:t>isteach</a:t>
            </a:r>
            <a:r>
              <a:rPr lang="en-IE" sz="2800" dirty="0"/>
              <a:t> san </a:t>
            </a:r>
            <a:r>
              <a:rPr lang="en-IE" sz="2800" dirty="0" err="1"/>
              <a:t>fhuil</a:t>
            </a:r>
            <a:r>
              <a:rPr lang="en-IE" sz="2800" dirty="0"/>
              <a:t> </a:t>
            </a:r>
            <a:r>
              <a:rPr lang="en-IE" sz="2800" dirty="0" err="1"/>
              <a:t>ón</a:t>
            </a:r>
            <a:r>
              <a:rPr lang="en-IE" sz="2800" dirty="0"/>
              <a:t> </a:t>
            </a:r>
            <a:r>
              <a:rPr lang="en-IE" sz="2800" dirty="0" err="1"/>
              <a:t>neafrón</a:t>
            </a:r>
            <a:r>
              <a:rPr lang="en-IE" sz="2800" dirty="0"/>
              <a:t>.</a:t>
            </a:r>
          </a:p>
          <a:p>
            <a:endParaRPr lang="en-IE" dirty="0"/>
          </a:p>
        </p:txBody>
      </p:sp>
      <p:pic>
        <p:nvPicPr>
          <p:cNvPr id="23554" name="Picture 2" descr="Concerned Doctor With Samp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2" r="30345"/>
          <a:stretch/>
        </p:blipFill>
        <p:spPr bwMode="auto">
          <a:xfrm>
            <a:off x="6496673" y="1609990"/>
            <a:ext cx="1944216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682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en-IE" dirty="0" err="1"/>
              <a:t>Ceist</a:t>
            </a:r>
            <a:r>
              <a:rPr lang="en-IE" dirty="0"/>
              <a:t> 12c 2011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15" y="1169368"/>
            <a:ext cx="5292080" cy="56886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dirty="0"/>
              <a:t>1. Ainmnigh na codanna a bhfuil na huimhreacha </a:t>
            </a:r>
            <a:r>
              <a:rPr lang="pl-PL" dirty="0">
                <a:solidFill>
                  <a:srgbClr val="D60093"/>
                </a:solidFill>
              </a:rPr>
              <a:t>1 go 6 </a:t>
            </a:r>
            <a:r>
              <a:rPr lang="pl-PL" dirty="0"/>
              <a:t>orthu.</a:t>
            </a:r>
          </a:p>
          <a:p>
            <a:pPr marL="0" indent="0">
              <a:buNone/>
            </a:pPr>
            <a:r>
              <a:rPr lang="en-IE" dirty="0"/>
              <a:t>2. </a:t>
            </a:r>
            <a:r>
              <a:rPr lang="en-IE" dirty="0" err="1"/>
              <a:t>Léirigh</a:t>
            </a:r>
            <a:r>
              <a:rPr lang="en-IE" dirty="0"/>
              <a:t> go </a:t>
            </a:r>
            <a:r>
              <a:rPr lang="en-IE" dirty="0" err="1"/>
              <a:t>soiléir</a:t>
            </a:r>
            <a:r>
              <a:rPr lang="en-IE" dirty="0"/>
              <a:t> le </a:t>
            </a:r>
            <a:r>
              <a:rPr lang="en-IE" dirty="0" err="1">
                <a:solidFill>
                  <a:srgbClr val="D60093"/>
                </a:solidFill>
              </a:rPr>
              <a:t>huimhir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cá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dtarlaíonn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scagadh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3. </a:t>
            </a:r>
            <a:r>
              <a:rPr lang="en-IE" dirty="0" err="1">
                <a:solidFill>
                  <a:srgbClr val="D60093"/>
                </a:solidFill>
              </a:rPr>
              <a:t>Ainmnigh</a:t>
            </a:r>
            <a:r>
              <a:rPr lang="en-IE" dirty="0">
                <a:solidFill>
                  <a:srgbClr val="D60093"/>
                </a:solidFill>
              </a:rPr>
              <a:t> an </a:t>
            </a:r>
            <a:r>
              <a:rPr lang="en-IE" dirty="0" err="1">
                <a:solidFill>
                  <a:srgbClr val="D60093"/>
                </a:solidFill>
              </a:rPr>
              <a:t>hormón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bainteach</a:t>
            </a:r>
            <a:r>
              <a:rPr lang="en-IE" dirty="0"/>
              <a:t> le </a:t>
            </a:r>
            <a:r>
              <a:rPr lang="en-IE" dirty="0" err="1"/>
              <a:t>tréscaoilteacht</a:t>
            </a:r>
            <a:r>
              <a:rPr lang="en-IE" dirty="0"/>
              <a:t> an </a:t>
            </a:r>
            <a:r>
              <a:rPr lang="en-IE" dirty="0" err="1"/>
              <a:t>struchtúir</a:t>
            </a:r>
            <a:r>
              <a:rPr lang="en-IE" dirty="0"/>
              <a:t> </a:t>
            </a:r>
            <a:r>
              <a:rPr lang="en-IE" dirty="0" err="1"/>
              <a:t>ag</a:t>
            </a:r>
            <a:r>
              <a:rPr lang="en-IE" dirty="0"/>
              <a:t> 7 a </a:t>
            </a:r>
            <a:r>
              <a:rPr lang="en-IE" dirty="0" err="1"/>
              <a:t>athrú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(ii) </a:t>
            </a:r>
            <a:r>
              <a:rPr lang="en-IE" dirty="0" err="1"/>
              <a:t>Fuarthas</a:t>
            </a:r>
            <a:r>
              <a:rPr lang="en-IE" dirty="0"/>
              <a:t> </a:t>
            </a:r>
            <a:r>
              <a:rPr lang="en-IE" dirty="0" err="1"/>
              <a:t>amach</a:t>
            </a:r>
            <a:r>
              <a:rPr lang="en-IE" dirty="0"/>
              <a:t> go </a:t>
            </a:r>
            <a:r>
              <a:rPr lang="en-IE" dirty="0" err="1"/>
              <a:t>raibh</a:t>
            </a:r>
            <a:r>
              <a:rPr lang="en-IE" dirty="0"/>
              <a:t> </a:t>
            </a:r>
            <a:r>
              <a:rPr lang="en-IE" dirty="0" err="1"/>
              <a:t>próitéin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sampla</a:t>
            </a:r>
            <a:r>
              <a:rPr lang="en-IE" dirty="0"/>
              <a:t> </a:t>
            </a:r>
            <a:r>
              <a:rPr lang="en-IE" dirty="0" err="1"/>
              <a:t>fuail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1. An </a:t>
            </a:r>
            <a:r>
              <a:rPr lang="en-IE" dirty="0" err="1"/>
              <a:t>gceapfá</a:t>
            </a:r>
            <a:r>
              <a:rPr lang="en-IE" dirty="0"/>
              <a:t> </a:t>
            </a:r>
            <a:r>
              <a:rPr lang="en-IE" dirty="0" err="1"/>
              <a:t>gur</a:t>
            </a:r>
            <a:r>
              <a:rPr lang="en-IE" dirty="0"/>
              <a:t> </a:t>
            </a:r>
            <a:r>
              <a:rPr lang="en-IE" dirty="0" err="1">
                <a:solidFill>
                  <a:srgbClr val="D60093"/>
                </a:solidFill>
              </a:rPr>
              <a:t>gnáthrud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ansin</a:t>
            </a:r>
            <a:r>
              <a:rPr lang="en-IE" dirty="0"/>
              <a:t>?</a:t>
            </a:r>
          </a:p>
          <a:p>
            <a:pPr marL="0" indent="0">
              <a:buNone/>
            </a:pPr>
            <a:r>
              <a:rPr lang="en-IE" dirty="0"/>
              <a:t>2. </a:t>
            </a:r>
            <a:r>
              <a:rPr lang="en-IE" dirty="0" err="1">
                <a:solidFill>
                  <a:srgbClr val="D60093"/>
                </a:solidFill>
              </a:rPr>
              <a:t>Mínig</a:t>
            </a:r>
            <a:r>
              <a:rPr lang="en-IE" dirty="0" err="1"/>
              <a:t>h</a:t>
            </a:r>
            <a:r>
              <a:rPr lang="en-IE" dirty="0"/>
              <a:t> do </a:t>
            </a:r>
            <a:r>
              <a:rPr lang="en-IE" dirty="0" err="1"/>
              <a:t>fhreagra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(iii) </a:t>
            </a:r>
            <a:r>
              <a:rPr lang="en-IE" dirty="0" err="1"/>
              <a:t>Fuarthas</a:t>
            </a:r>
            <a:r>
              <a:rPr lang="en-IE" dirty="0"/>
              <a:t> </a:t>
            </a:r>
            <a:r>
              <a:rPr lang="en-IE" dirty="0" err="1"/>
              <a:t>amach</a:t>
            </a:r>
            <a:r>
              <a:rPr lang="en-IE" dirty="0"/>
              <a:t> go </a:t>
            </a:r>
            <a:r>
              <a:rPr lang="en-IE" dirty="0" err="1"/>
              <a:t>raibh</a:t>
            </a:r>
            <a:r>
              <a:rPr lang="en-IE" dirty="0"/>
              <a:t> </a:t>
            </a:r>
            <a:r>
              <a:rPr lang="en-IE" dirty="0" err="1"/>
              <a:t>glúcós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sampla</a:t>
            </a:r>
            <a:r>
              <a:rPr lang="en-IE" dirty="0"/>
              <a:t> </a:t>
            </a:r>
            <a:r>
              <a:rPr lang="en-IE" dirty="0" err="1"/>
              <a:t>fuail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1. An </a:t>
            </a:r>
            <a:r>
              <a:rPr lang="en-IE" dirty="0" err="1"/>
              <a:t>gceapfá</a:t>
            </a:r>
            <a:r>
              <a:rPr lang="en-IE" dirty="0"/>
              <a:t> </a:t>
            </a:r>
            <a:r>
              <a:rPr lang="en-IE" dirty="0" err="1">
                <a:solidFill>
                  <a:srgbClr val="D60093"/>
                </a:solidFill>
              </a:rPr>
              <a:t>gur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gnáthrud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ansin</a:t>
            </a:r>
            <a:r>
              <a:rPr lang="en-IE" dirty="0"/>
              <a:t>?</a:t>
            </a:r>
          </a:p>
          <a:p>
            <a:pPr marL="0" indent="0">
              <a:buNone/>
            </a:pPr>
            <a:r>
              <a:rPr lang="en-IE" dirty="0"/>
              <a:t>2. </a:t>
            </a:r>
            <a:r>
              <a:rPr lang="en-IE" dirty="0" err="1">
                <a:solidFill>
                  <a:srgbClr val="D60093"/>
                </a:solidFill>
              </a:rPr>
              <a:t>Mínigh</a:t>
            </a:r>
            <a:r>
              <a:rPr lang="en-IE" dirty="0"/>
              <a:t> do </a:t>
            </a:r>
            <a:r>
              <a:rPr lang="en-IE" dirty="0" err="1"/>
              <a:t>fhreagra</a:t>
            </a:r>
            <a:r>
              <a:rPr lang="en-IE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903" y="3356992"/>
            <a:ext cx="4305611" cy="226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430947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414536"/>
            <a:ext cx="62646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>
                <a:solidFill>
                  <a:srgbClr val="FF0000"/>
                </a:solidFill>
              </a:rPr>
              <a:t>(c) (</a:t>
            </a:r>
            <a:r>
              <a:rPr lang="en-IE" sz="2400" dirty="0" err="1">
                <a:solidFill>
                  <a:srgbClr val="FF0000"/>
                </a:solidFill>
              </a:rPr>
              <a:t>i</a:t>
            </a:r>
            <a:r>
              <a:rPr lang="en-IE" sz="2400" dirty="0">
                <a:solidFill>
                  <a:srgbClr val="FF0000"/>
                </a:solidFill>
              </a:rPr>
              <a:t>) Sa </a:t>
            </a:r>
            <a:r>
              <a:rPr lang="en-IE" sz="2400" dirty="0" err="1">
                <a:solidFill>
                  <a:srgbClr val="FF0000"/>
                </a:solidFill>
              </a:rPr>
              <a:t>léaráid</a:t>
            </a:r>
            <a:r>
              <a:rPr lang="en-IE" sz="2400" dirty="0">
                <a:solidFill>
                  <a:srgbClr val="FF0000"/>
                </a:solidFill>
              </a:rPr>
              <a:t>, </a:t>
            </a:r>
            <a:r>
              <a:rPr lang="en-IE" sz="2400" dirty="0" err="1">
                <a:solidFill>
                  <a:srgbClr val="FF0000"/>
                </a:solidFill>
              </a:rPr>
              <a:t>taispeántar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struchtúr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neafróin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agus</a:t>
            </a:r>
            <a:r>
              <a:rPr lang="en-IE" sz="2400" dirty="0">
                <a:solidFill>
                  <a:srgbClr val="FF0000"/>
                </a:solidFill>
              </a:rPr>
              <a:t> an </a:t>
            </a:r>
            <a:r>
              <a:rPr lang="en-IE" sz="2400" dirty="0" err="1">
                <a:solidFill>
                  <a:srgbClr val="FF0000"/>
                </a:solidFill>
              </a:rPr>
              <a:t>soláthar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fola</a:t>
            </a:r>
            <a:r>
              <a:rPr lang="en-IE" sz="2400" dirty="0">
                <a:solidFill>
                  <a:srgbClr val="FF0000"/>
                </a:solidFill>
              </a:rPr>
              <a:t> a </a:t>
            </a:r>
            <a:r>
              <a:rPr lang="en-IE" sz="2400" dirty="0" err="1">
                <a:solidFill>
                  <a:srgbClr val="FF0000"/>
                </a:solidFill>
              </a:rPr>
              <a:t>bhaineann</a:t>
            </a:r>
            <a:r>
              <a:rPr lang="en-IE" sz="2400" dirty="0">
                <a:solidFill>
                  <a:srgbClr val="FF0000"/>
                </a:solidFill>
              </a:rPr>
              <a:t> leis.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37722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640"/>
            <a:ext cx="9036496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u="sng" dirty="0" err="1">
                <a:solidFill>
                  <a:srgbClr val="00B050"/>
                </a:solidFill>
              </a:rPr>
              <a:t>Eisfhearadh</a:t>
            </a:r>
            <a:r>
              <a:rPr lang="en-IE" dirty="0">
                <a:solidFill>
                  <a:srgbClr val="00B050"/>
                </a:solidFill>
              </a:rPr>
              <a:t> – </a:t>
            </a:r>
            <a:r>
              <a:rPr lang="en-IE" dirty="0" err="1">
                <a:solidFill>
                  <a:srgbClr val="00B050"/>
                </a:solidFill>
              </a:rPr>
              <a:t>fáil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réidh</a:t>
            </a:r>
            <a:r>
              <a:rPr lang="en-IE" dirty="0">
                <a:solidFill>
                  <a:srgbClr val="00B050"/>
                </a:solidFill>
              </a:rPr>
              <a:t> le </a:t>
            </a:r>
            <a:r>
              <a:rPr lang="en-IE" dirty="0" err="1">
                <a:solidFill>
                  <a:srgbClr val="00B050"/>
                </a:solidFill>
              </a:rPr>
              <a:t>fuíolltáirgí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meitibileachta</a:t>
            </a:r>
            <a:r>
              <a:rPr lang="en-IE" dirty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en-IE" dirty="0">
                <a:solidFill>
                  <a:srgbClr val="FF0000"/>
                </a:solidFill>
              </a:rPr>
              <a:t>              </a:t>
            </a:r>
            <a:r>
              <a:rPr lang="en-GB" dirty="0">
                <a:solidFill>
                  <a:srgbClr val="FF0000"/>
                </a:solidFill>
              </a:rPr>
              <a:t>1.  </a:t>
            </a:r>
            <a:r>
              <a:rPr lang="en-GB" b="1" u="sng" dirty="0" err="1">
                <a:solidFill>
                  <a:srgbClr val="FF0000"/>
                </a:solidFill>
              </a:rPr>
              <a:t>Malartú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Substaintí</a:t>
            </a:r>
            <a:r>
              <a:rPr lang="en-GB" b="1" dirty="0"/>
              <a:t>:</a:t>
            </a:r>
            <a:endParaRPr lang="en-IE" dirty="0"/>
          </a:p>
          <a:p>
            <a:r>
              <a:rPr lang="en-GB" dirty="0" err="1"/>
              <a:t>Orgánaigh</a:t>
            </a:r>
            <a:r>
              <a:rPr lang="en-GB" dirty="0"/>
              <a:t> </a:t>
            </a:r>
            <a:r>
              <a:rPr lang="en-GB" b="1" dirty="0" err="1">
                <a:solidFill>
                  <a:srgbClr val="0070C0"/>
                </a:solidFill>
              </a:rPr>
              <a:t>aoncheallacha</a:t>
            </a:r>
            <a:r>
              <a:rPr lang="en-GB" dirty="0"/>
              <a:t> mar </a:t>
            </a:r>
          </a:p>
          <a:p>
            <a:pPr marL="0" indent="0">
              <a:buNone/>
            </a:pPr>
            <a:r>
              <a:rPr lang="ga-IE" dirty="0"/>
              <a:t>aiméibe</a:t>
            </a:r>
            <a:r>
              <a:rPr lang="en-GB" dirty="0"/>
              <a:t>, </a:t>
            </a:r>
            <a:r>
              <a:rPr lang="en-GB" dirty="0" err="1"/>
              <a:t>malartaíonn</a:t>
            </a:r>
            <a:r>
              <a:rPr lang="en-GB" dirty="0"/>
              <a:t> an chill </a:t>
            </a:r>
          </a:p>
          <a:p>
            <a:pPr marL="0" indent="0">
              <a:buNone/>
            </a:pPr>
            <a:r>
              <a:rPr lang="en-GB" dirty="0" err="1"/>
              <a:t>substaintí</a:t>
            </a:r>
            <a:r>
              <a:rPr lang="en-GB" dirty="0"/>
              <a:t> le </a:t>
            </a:r>
            <a:r>
              <a:rPr lang="en-GB" dirty="0" err="1"/>
              <a:t>huisce</a:t>
            </a:r>
            <a:r>
              <a:rPr lang="en-GB" dirty="0"/>
              <a:t> (CO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amach</a:t>
            </a:r>
            <a:r>
              <a:rPr lang="en-GB" dirty="0"/>
              <a:t> </a:t>
            </a:r>
            <a:r>
              <a:rPr lang="en-GB" dirty="0" err="1"/>
              <a:t>srl</a:t>
            </a:r>
            <a:r>
              <a:rPr lang="en-GB" dirty="0"/>
              <a:t>)</a:t>
            </a:r>
          </a:p>
          <a:p>
            <a:r>
              <a:rPr lang="en-GB" dirty="0" err="1"/>
              <a:t>Ainmhithe</a:t>
            </a:r>
            <a:r>
              <a:rPr lang="en-GB" dirty="0"/>
              <a:t> </a:t>
            </a:r>
            <a:r>
              <a:rPr lang="en-GB" b="1" dirty="0" err="1">
                <a:solidFill>
                  <a:srgbClr val="0070C0"/>
                </a:solidFill>
              </a:rPr>
              <a:t>ilcheallacha</a:t>
            </a:r>
            <a:r>
              <a:rPr lang="en-GB" b="1" dirty="0">
                <a:solidFill>
                  <a:srgbClr val="0070C0"/>
                </a:solidFill>
              </a:rPr>
              <a:t>:</a:t>
            </a:r>
            <a:r>
              <a:rPr lang="ga-IE" b="1" dirty="0">
                <a:solidFill>
                  <a:srgbClr val="0070C0"/>
                </a:solidFill>
              </a:rPr>
              <a:t> </a:t>
            </a:r>
            <a:r>
              <a:rPr lang="en-GB" dirty="0" err="1"/>
              <a:t>cealla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>
                <a:solidFill>
                  <a:srgbClr val="D60093"/>
                </a:solidFill>
              </a:rPr>
              <a:t>sreabhán</a:t>
            </a:r>
            <a:endParaRPr lang="en-GB" dirty="0">
              <a:solidFill>
                <a:srgbClr val="D60093"/>
              </a:solidFill>
            </a:endParaRPr>
          </a:p>
          <a:p>
            <a:pPr marL="0" indent="0">
              <a:buNone/>
            </a:pPr>
            <a:r>
              <a:rPr lang="en-GB" dirty="0" err="1">
                <a:solidFill>
                  <a:srgbClr val="D60093"/>
                </a:solidFill>
              </a:rPr>
              <a:t>eachtarcheallach</a:t>
            </a:r>
            <a:r>
              <a:rPr lang="en-GB" dirty="0"/>
              <a:t>. </a:t>
            </a:r>
            <a:r>
              <a:rPr lang="en-GB" dirty="0" err="1"/>
              <a:t>Malartaítear</a:t>
            </a:r>
            <a:r>
              <a:rPr lang="en-GB" dirty="0"/>
              <a:t> </a:t>
            </a:r>
            <a:r>
              <a:rPr lang="en-GB" dirty="0" err="1"/>
              <a:t>substaintí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 err="1"/>
              <a:t>idir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cealla</a:t>
            </a:r>
            <a:r>
              <a:rPr lang="en-GB" dirty="0"/>
              <a:t> &amp; </a:t>
            </a:r>
            <a:r>
              <a:rPr lang="en-GB" dirty="0" err="1"/>
              <a:t>sreabhán</a:t>
            </a:r>
            <a:r>
              <a:rPr lang="en-GB" dirty="0"/>
              <a:t> &amp; </a:t>
            </a:r>
            <a:r>
              <a:rPr lang="en-GB" dirty="0" err="1">
                <a:solidFill>
                  <a:srgbClr val="0070C0"/>
                </a:solidFill>
              </a:rPr>
              <a:t>ansin</a:t>
            </a:r>
            <a:r>
              <a:rPr lang="en-GB" dirty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0070C0"/>
                </a:solidFill>
              </a:rPr>
              <a:t>idirleathann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siad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isteach</a:t>
            </a:r>
            <a:r>
              <a:rPr lang="en-GB" dirty="0">
                <a:solidFill>
                  <a:srgbClr val="0070C0"/>
                </a:solidFill>
              </a:rPr>
              <a:t>/</a:t>
            </a:r>
            <a:r>
              <a:rPr lang="en-GB" dirty="0" err="1">
                <a:solidFill>
                  <a:srgbClr val="0070C0"/>
                </a:solidFill>
              </a:rPr>
              <a:t>amach</a:t>
            </a:r>
            <a:r>
              <a:rPr lang="en-GB" dirty="0"/>
              <a:t> as </a:t>
            </a:r>
            <a:r>
              <a:rPr lang="en-GB" dirty="0" err="1"/>
              <a:t>na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ga-IE" dirty="0"/>
              <a:t>f</a:t>
            </a:r>
            <a:r>
              <a:rPr lang="en-GB" dirty="0" err="1"/>
              <a:t>uileadáin</a:t>
            </a:r>
            <a:r>
              <a:rPr lang="en-GB" dirty="0"/>
              <a:t>.</a:t>
            </a:r>
            <a:endParaRPr lang="en-IE" dirty="0"/>
          </a:p>
        </p:txBody>
      </p:sp>
      <p:pic>
        <p:nvPicPr>
          <p:cNvPr id="3074" name="Picture 2" descr="Amoe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9269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434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38336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>
                <a:solidFill>
                  <a:srgbClr val="FF0000"/>
                </a:solidFill>
              </a:rPr>
              <a:t>2.</a:t>
            </a:r>
            <a:r>
              <a:rPr lang="en-GB" sz="3600" dirty="0">
                <a:solidFill>
                  <a:srgbClr val="FF0000"/>
                </a:solidFill>
              </a:rPr>
              <a:t>  </a:t>
            </a:r>
            <a:r>
              <a:rPr lang="en-GB" sz="3600" b="1" u="sng" dirty="0" err="1">
                <a:solidFill>
                  <a:srgbClr val="FF0000"/>
                </a:solidFill>
              </a:rPr>
              <a:t>Rialú</a:t>
            </a:r>
            <a:r>
              <a:rPr lang="en-GB" sz="3600" b="1" u="sng" dirty="0">
                <a:solidFill>
                  <a:srgbClr val="FF0000"/>
                </a:solidFill>
              </a:rPr>
              <a:t> </a:t>
            </a:r>
            <a:r>
              <a:rPr lang="en-GB" sz="3600" b="1" u="sng" dirty="0" err="1">
                <a:solidFill>
                  <a:srgbClr val="FF0000"/>
                </a:solidFill>
              </a:rPr>
              <a:t>Teochta</a:t>
            </a:r>
            <a:r>
              <a:rPr lang="en-GB" sz="3600" b="1" dirty="0">
                <a:solidFill>
                  <a:srgbClr val="FF0000"/>
                </a:solidFill>
              </a:rPr>
              <a:t>:</a:t>
            </a:r>
            <a:endParaRPr lang="en-IE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78" y="1000022"/>
            <a:ext cx="5868144" cy="5877272"/>
          </a:xfrm>
        </p:spPr>
        <p:txBody>
          <a:bodyPr>
            <a:normAutofit/>
          </a:bodyPr>
          <a:lstStyle/>
          <a:p>
            <a:r>
              <a:rPr lang="en-GB" b="1" dirty="0" err="1">
                <a:solidFill>
                  <a:srgbClr val="FF0000"/>
                </a:solidFill>
              </a:rPr>
              <a:t>Inteirmeach</a:t>
            </a:r>
            <a:r>
              <a:rPr lang="en-GB" dirty="0">
                <a:solidFill>
                  <a:srgbClr val="FF0000"/>
                </a:solidFill>
              </a:rPr>
              <a:t>- </a:t>
            </a:r>
            <a:r>
              <a:rPr lang="en-GB" dirty="0" err="1"/>
              <a:t>ainmhithe</a:t>
            </a:r>
            <a:r>
              <a:rPr lang="en-GB" dirty="0"/>
              <a:t> </a:t>
            </a:r>
            <a:r>
              <a:rPr lang="en-GB" dirty="0" err="1"/>
              <a:t>atá</a:t>
            </a:r>
            <a:r>
              <a:rPr lang="en-GB" dirty="0"/>
              <a:t> </a:t>
            </a:r>
            <a:r>
              <a:rPr lang="en-GB" u="sng" dirty="0" err="1"/>
              <a:t>ábalta</a:t>
            </a:r>
            <a:r>
              <a:rPr lang="en-GB" u="sng" dirty="0"/>
              <a:t> </a:t>
            </a:r>
            <a:r>
              <a:rPr lang="en-GB" u="sng" dirty="0" err="1"/>
              <a:t>teocht</a:t>
            </a:r>
            <a:r>
              <a:rPr lang="en-GB" u="sng" dirty="0"/>
              <a:t> a </a:t>
            </a:r>
            <a:r>
              <a:rPr lang="en-GB" u="sng" dirty="0" err="1"/>
              <a:t>gcoirp</a:t>
            </a:r>
            <a:r>
              <a:rPr lang="en-GB" u="sng" dirty="0"/>
              <a:t> a </a:t>
            </a:r>
            <a:r>
              <a:rPr lang="en-GB" u="sng" dirty="0" err="1"/>
              <a:t>rialú</a:t>
            </a:r>
            <a:r>
              <a:rPr lang="en-GB" dirty="0"/>
              <a:t>.  </a:t>
            </a:r>
            <a:r>
              <a:rPr lang="en-GB" dirty="0" err="1"/>
              <a:t>Íslíonn</a:t>
            </a:r>
            <a:r>
              <a:rPr lang="en-GB" dirty="0"/>
              <a:t> </a:t>
            </a:r>
            <a:r>
              <a:rPr lang="en-GB" dirty="0" err="1"/>
              <a:t>siad</a:t>
            </a:r>
            <a:r>
              <a:rPr lang="en-GB" dirty="0"/>
              <a:t> </a:t>
            </a:r>
            <a:r>
              <a:rPr lang="en-GB" dirty="0" err="1"/>
              <a:t>teocht</a:t>
            </a:r>
            <a:r>
              <a:rPr lang="en-GB" dirty="0"/>
              <a:t> </a:t>
            </a:r>
            <a:r>
              <a:rPr lang="en-GB" dirty="0" err="1"/>
              <a:t>trí</a:t>
            </a:r>
            <a:r>
              <a:rPr lang="en-GB" dirty="0"/>
              <a:t> </a:t>
            </a:r>
            <a:r>
              <a:rPr lang="en-GB" dirty="0" err="1"/>
              <a:t>allas</a:t>
            </a:r>
            <a:r>
              <a:rPr lang="en-GB" dirty="0"/>
              <a:t> a </a:t>
            </a:r>
            <a:r>
              <a:rPr lang="en-GB" dirty="0" err="1"/>
              <a:t>scaoileadh</a:t>
            </a:r>
            <a:r>
              <a:rPr lang="en-GB" dirty="0"/>
              <a:t> &amp; </a:t>
            </a:r>
            <a:r>
              <a:rPr lang="en-GB" dirty="0" err="1"/>
              <a:t>ardaíonn</a:t>
            </a:r>
            <a:r>
              <a:rPr lang="en-GB" dirty="0"/>
              <a:t> </a:t>
            </a:r>
            <a:r>
              <a:rPr lang="en-GB" dirty="0" err="1"/>
              <a:t>siad</a:t>
            </a:r>
            <a:r>
              <a:rPr lang="en-GB" dirty="0"/>
              <a:t> í </a:t>
            </a:r>
            <a:r>
              <a:rPr lang="en-GB" dirty="0" err="1"/>
              <a:t>trí</a:t>
            </a:r>
            <a:r>
              <a:rPr lang="en-GB" dirty="0"/>
              <a:t> </a:t>
            </a:r>
            <a:r>
              <a:rPr lang="en-GB" dirty="0" err="1"/>
              <a:t>chrith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matán</a:t>
            </a:r>
            <a:r>
              <a:rPr lang="en-GB" dirty="0"/>
              <a:t> (</a:t>
            </a:r>
            <a:r>
              <a:rPr lang="en-GB" dirty="0" err="1">
                <a:solidFill>
                  <a:srgbClr val="00B050"/>
                </a:solidFill>
              </a:rPr>
              <a:t>mamaigh</a:t>
            </a:r>
            <a:r>
              <a:rPr lang="en-GB" dirty="0">
                <a:solidFill>
                  <a:srgbClr val="00B050"/>
                </a:solidFill>
              </a:rPr>
              <a:t> &amp; </a:t>
            </a:r>
            <a:r>
              <a:rPr lang="en-GB" dirty="0" err="1">
                <a:solidFill>
                  <a:srgbClr val="00B050"/>
                </a:solidFill>
              </a:rPr>
              <a:t>éin</a:t>
            </a:r>
            <a:r>
              <a:rPr lang="en-GB" dirty="0"/>
              <a:t>).		 </a:t>
            </a:r>
            <a:endParaRPr lang="en-IE" dirty="0"/>
          </a:p>
          <a:p>
            <a:r>
              <a:rPr lang="en-GB" b="1" dirty="0" err="1">
                <a:solidFill>
                  <a:srgbClr val="0070C0"/>
                </a:solidFill>
              </a:rPr>
              <a:t>Eisiteirmigh</a:t>
            </a:r>
            <a:r>
              <a:rPr lang="ga-IE" b="1" dirty="0">
                <a:solidFill>
                  <a:srgbClr val="0070C0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(</a:t>
            </a:r>
            <a:r>
              <a:rPr lang="en-GB" b="1" dirty="0" err="1">
                <a:solidFill>
                  <a:srgbClr val="0070C0"/>
                </a:solidFill>
              </a:rPr>
              <a:t>fuarfhuileacha</a:t>
            </a:r>
            <a:r>
              <a:rPr lang="en-GB" b="1" dirty="0">
                <a:solidFill>
                  <a:srgbClr val="0070C0"/>
                </a:solidFill>
              </a:rPr>
              <a:t>)</a:t>
            </a:r>
            <a:r>
              <a:rPr lang="ga-IE" b="1" dirty="0">
                <a:solidFill>
                  <a:srgbClr val="0070C0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- </a:t>
            </a:r>
            <a:r>
              <a:rPr lang="en-GB" dirty="0" err="1"/>
              <a:t>ainmhithe</a:t>
            </a:r>
            <a:r>
              <a:rPr lang="en-GB" dirty="0"/>
              <a:t> </a:t>
            </a:r>
            <a:r>
              <a:rPr lang="en-GB" dirty="0" err="1"/>
              <a:t>nach</a:t>
            </a:r>
            <a:r>
              <a:rPr lang="en-GB" dirty="0"/>
              <a:t> </a:t>
            </a:r>
            <a:r>
              <a:rPr lang="en-GB" dirty="0" err="1"/>
              <a:t>mbíonn</a:t>
            </a:r>
            <a:r>
              <a:rPr lang="en-GB" dirty="0"/>
              <a:t> </a:t>
            </a:r>
            <a:r>
              <a:rPr lang="en-GB" dirty="0" err="1"/>
              <a:t>ábalta</a:t>
            </a:r>
            <a:r>
              <a:rPr lang="en-GB" dirty="0"/>
              <a:t> </a:t>
            </a:r>
            <a:r>
              <a:rPr lang="en-GB" dirty="0" err="1"/>
              <a:t>teocht</a:t>
            </a:r>
            <a:r>
              <a:rPr lang="en-GB" dirty="0"/>
              <a:t> a </a:t>
            </a:r>
            <a:r>
              <a:rPr lang="en-GB" dirty="0" err="1"/>
              <a:t>gcoirp</a:t>
            </a:r>
            <a:r>
              <a:rPr lang="en-GB" dirty="0"/>
              <a:t> a </a:t>
            </a:r>
            <a:r>
              <a:rPr lang="en-GB" dirty="0" err="1"/>
              <a:t>rialú</a:t>
            </a:r>
            <a:r>
              <a:rPr lang="en-GB" dirty="0"/>
              <a:t>. </a:t>
            </a:r>
            <a:r>
              <a:rPr lang="en-GB" u="sng" dirty="0"/>
              <a:t>Ag </a:t>
            </a:r>
            <a:r>
              <a:rPr lang="en-GB" u="sng" dirty="0" err="1"/>
              <a:t>brath</a:t>
            </a:r>
            <a:r>
              <a:rPr lang="en-GB" u="sng" dirty="0"/>
              <a:t> </a:t>
            </a:r>
            <a:r>
              <a:rPr lang="en-GB" u="sng" dirty="0" err="1"/>
              <a:t>ar</a:t>
            </a:r>
            <a:r>
              <a:rPr lang="en-GB" u="sng" dirty="0"/>
              <a:t> </a:t>
            </a:r>
            <a:r>
              <a:rPr lang="en-GB" u="sng" dirty="0" err="1"/>
              <a:t>theas</a:t>
            </a:r>
            <a:r>
              <a:rPr lang="en-GB" u="sng" dirty="0"/>
              <a:t> </a:t>
            </a:r>
            <a:r>
              <a:rPr lang="en-GB" u="sng" dirty="0" err="1"/>
              <a:t>na</a:t>
            </a:r>
            <a:r>
              <a:rPr lang="en-GB" u="sng" dirty="0"/>
              <a:t> </a:t>
            </a:r>
            <a:r>
              <a:rPr lang="en-GB" u="sng" dirty="0" err="1">
                <a:solidFill>
                  <a:srgbClr val="FF0000"/>
                </a:solidFill>
              </a:rPr>
              <a:t>gréine</a:t>
            </a:r>
            <a:r>
              <a:rPr lang="en-GB" dirty="0"/>
              <a:t>. (</a:t>
            </a:r>
            <a:r>
              <a:rPr lang="en-GB" dirty="0" err="1">
                <a:solidFill>
                  <a:srgbClr val="00B050"/>
                </a:solidFill>
              </a:rPr>
              <a:t>éisc</a:t>
            </a:r>
            <a:r>
              <a:rPr lang="en-GB" dirty="0">
                <a:solidFill>
                  <a:srgbClr val="00B050"/>
                </a:solidFill>
              </a:rPr>
              <a:t>, </a:t>
            </a:r>
            <a:r>
              <a:rPr lang="en-GB" dirty="0" err="1">
                <a:solidFill>
                  <a:srgbClr val="00B050"/>
                </a:solidFill>
              </a:rPr>
              <a:t>reiptíl</a:t>
            </a:r>
            <a:r>
              <a:rPr lang="ga-IE" dirty="0">
                <a:solidFill>
                  <a:srgbClr val="00B050"/>
                </a:solidFill>
              </a:rPr>
              <a:t>í</a:t>
            </a:r>
            <a:r>
              <a:rPr lang="en-GB" dirty="0">
                <a:solidFill>
                  <a:srgbClr val="00B050"/>
                </a:solidFill>
              </a:rPr>
              <a:t>, </a:t>
            </a:r>
            <a:r>
              <a:rPr lang="en-GB" dirty="0" err="1">
                <a:solidFill>
                  <a:srgbClr val="00B050"/>
                </a:solidFill>
              </a:rPr>
              <a:t>amfa</a:t>
            </a:r>
            <a:r>
              <a:rPr lang="ga-IE" dirty="0">
                <a:solidFill>
                  <a:srgbClr val="00B050"/>
                </a:solidFill>
              </a:rPr>
              <a:t>i</a:t>
            </a:r>
            <a:r>
              <a:rPr lang="en-GB" dirty="0">
                <a:solidFill>
                  <a:srgbClr val="00B050"/>
                </a:solidFill>
              </a:rPr>
              <a:t>b</a:t>
            </a:r>
            <a:r>
              <a:rPr lang="ga-IE" dirty="0">
                <a:solidFill>
                  <a:srgbClr val="00B050"/>
                </a:solidFill>
              </a:rPr>
              <a:t>i</a:t>
            </a:r>
            <a:r>
              <a:rPr lang="en-GB" dirty="0" err="1">
                <a:solidFill>
                  <a:srgbClr val="00B050"/>
                </a:solidFill>
              </a:rPr>
              <a:t>aigh</a:t>
            </a:r>
            <a:r>
              <a:rPr lang="en-GB" dirty="0">
                <a:solidFill>
                  <a:srgbClr val="00B050"/>
                </a:solidFill>
              </a:rPr>
              <a:t>).</a:t>
            </a:r>
            <a:endParaRPr lang="en-IE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4999" y="4797152"/>
            <a:ext cx="2592288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err="1"/>
              <a:t>Teocht</a:t>
            </a:r>
            <a:r>
              <a:rPr lang="en-IE" sz="2400" dirty="0"/>
              <a:t> </a:t>
            </a:r>
            <a:r>
              <a:rPr lang="en-IE" sz="2400" dirty="0" err="1"/>
              <a:t>inmhe</a:t>
            </a:r>
            <a:r>
              <a:rPr lang="ga-IE" sz="2400" dirty="0"/>
              <a:t>á</a:t>
            </a:r>
            <a:r>
              <a:rPr lang="en-IE" sz="2400" dirty="0" err="1"/>
              <a:t>nach</a:t>
            </a:r>
            <a:r>
              <a:rPr lang="en-IE" sz="2400" dirty="0"/>
              <a:t> </a:t>
            </a:r>
            <a:r>
              <a:rPr lang="ga-IE" sz="2400" dirty="0"/>
              <a:t>an </a:t>
            </a:r>
            <a:r>
              <a:rPr lang="ga-IE" sz="2400" dirty="0" err="1"/>
              <a:t>du</a:t>
            </a:r>
            <a:r>
              <a:rPr lang="en-IE" sz="2400" dirty="0" err="1"/>
              <a:t>ine</a:t>
            </a:r>
            <a:r>
              <a:rPr lang="en-IE" sz="2400" dirty="0"/>
              <a:t> = </a:t>
            </a:r>
            <a:r>
              <a:rPr lang="en-IE" sz="2400" b="1" dirty="0"/>
              <a:t>37</a:t>
            </a:r>
            <a:r>
              <a:rPr lang="en-IE" sz="2400" b="1" dirty="0">
                <a:latin typeface="Calibri"/>
              </a:rPr>
              <a:t>°C</a:t>
            </a:r>
            <a:endParaRPr lang="en-IE" sz="2400" b="1" dirty="0"/>
          </a:p>
        </p:txBody>
      </p:sp>
      <p:pic>
        <p:nvPicPr>
          <p:cNvPr id="4098" name="Picture 2" descr="Human Body Thermal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6672"/>
            <a:ext cx="340740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758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84684"/>
            <a:ext cx="8229600" cy="792088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>
                <a:solidFill>
                  <a:srgbClr val="FF0000"/>
                </a:solidFill>
              </a:rPr>
              <a:t>3.</a:t>
            </a:r>
            <a:r>
              <a:rPr lang="en-GB" sz="3600" b="1" u="sng" dirty="0">
                <a:solidFill>
                  <a:srgbClr val="FF0000"/>
                </a:solidFill>
              </a:rPr>
              <a:t>Ról an </a:t>
            </a:r>
            <a:r>
              <a:rPr lang="en-GB" sz="3600" b="1" u="sng" dirty="0" err="1">
                <a:solidFill>
                  <a:srgbClr val="FF0000"/>
                </a:solidFill>
              </a:rPr>
              <a:t>Chraicinn</a:t>
            </a:r>
            <a:endParaRPr lang="en-IE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586" y="1376772"/>
            <a:ext cx="4911626" cy="49325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err="1">
                <a:solidFill>
                  <a:srgbClr val="0070C0"/>
                </a:solidFill>
              </a:rPr>
              <a:t>Rialú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teochta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sa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duine</a:t>
            </a:r>
            <a:r>
              <a:rPr lang="en-GB" b="1" dirty="0">
                <a:solidFill>
                  <a:srgbClr val="0070C0"/>
                </a:solidFill>
              </a:rPr>
              <a:t> @37</a:t>
            </a:r>
            <a:r>
              <a:rPr lang="en-GB" b="1" baseline="30000" dirty="0">
                <a:solidFill>
                  <a:srgbClr val="0070C0"/>
                </a:solidFill>
              </a:rPr>
              <a:t>o</a:t>
            </a:r>
            <a:r>
              <a:rPr lang="en-GB" b="1" dirty="0">
                <a:solidFill>
                  <a:srgbClr val="0070C0"/>
                </a:solidFill>
              </a:rPr>
              <a:t>C </a:t>
            </a:r>
          </a:p>
          <a:p>
            <a:r>
              <a:rPr lang="en-GB" dirty="0" err="1"/>
              <a:t>Gintear</a:t>
            </a:r>
            <a:r>
              <a:rPr lang="en-GB" dirty="0"/>
              <a:t> teas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chorp</a:t>
            </a:r>
            <a:r>
              <a:rPr lang="en-GB" dirty="0"/>
              <a:t> </a:t>
            </a:r>
            <a:r>
              <a:rPr lang="en-GB" dirty="0" err="1"/>
              <a:t>trí</a:t>
            </a:r>
            <a:r>
              <a:rPr lang="en-GB" dirty="0"/>
              <a:t> </a:t>
            </a:r>
            <a:r>
              <a:rPr lang="en-GB" dirty="0" err="1"/>
              <a:t>ghníomaíochtaí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meitibileachta</a:t>
            </a:r>
            <a:r>
              <a:rPr lang="en-GB" dirty="0"/>
              <a:t> (</a:t>
            </a:r>
            <a:r>
              <a:rPr lang="en-GB" dirty="0">
                <a:solidFill>
                  <a:srgbClr val="FF0000"/>
                </a:solidFill>
              </a:rPr>
              <a:t>san </a:t>
            </a:r>
            <a:r>
              <a:rPr lang="en-GB" dirty="0" err="1">
                <a:solidFill>
                  <a:srgbClr val="FF0000"/>
                </a:solidFill>
              </a:rPr>
              <a:t>Ae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ach go </a:t>
            </a:r>
            <a:r>
              <a:rPr lang="en-GB" dirty="0" err="1"/>
              <a:t>háirithe</a:t>
            </a:r>
            <a:r>
              <a:rPr lang="en-GB" dirty="0"/>
              <a:t>).  </a:t>
            </a:r>
          </a:p>
          <a:p>
            <a:r>
              <a:rPr lang="en-GB" dirty="0"/>
              <a:t>Le </a:t>
            </a:r>
            <a:r>
              <a:rPr lang="ga-IE" dirty="0"/>
              <a:t>h</a:t>
            </a:r>
            <a:r>
              <a:rPr lang="en-GB" dirty="0" err="1"/>
              <a:t>aclaíocht</a:t>
            </a:r>
            <a:r>
              <a:rPr lang="ga-IE" dirty="0"/>
              <a:t>,</a:t>
            </a:r>
            <a:r>
              <a:rPr lang="en-GB" dirty="0"/>
              <a:t> </a:t>
            </a:r>
            <a:r>
              <a:rPr lang="en-GB" dirty="0" err="1"/>
              <a:t>scaoiltear</a:t>
            </a:r>
            <a:r>
              <a:rPr lang="en-GB" dirty="0"/>
              <a:t> teas de </a:t>
            </a:r>
            <a:r>
              <a:rPr lang="en-GB" dirty="0" err="1"/>
              <a:t>bharr</a:t>
            </a:r>
            <a:r>
              <a:rPr lang="en-GB" dirty="0"/>
              <a:t> </a:t>
            </a:r>
            <a:r>
              <a:rPr lang="en-GB" b="1" i="1" dirty="0" err="1">
                <a:solidFill>
                  <a:srgbClr val="00B050"/>
                </a:solidFill>
              </a:rPr>
              <a:t>riospráid</a:t>
            </a:r>
            <a:r>
              <a:rPr lang="ga-IE" b="1" i="1" dirty="0">
                <a:solidFill>
                  <a:srgbClr val="00B050"/>
                </a:solidFill>
              </a:rPr>
              <a:t>e</a:t>
            </a:r>
            <a:r>
              <a:rPr lang="en-GB" b="1" i="1" dirty="0">
                <a:solidFill>
                  <a:srgbClr val="00B050"/>
                </a:solidFill>
              </a:rPr>
              <a:t> </a:t>
            </a:r>
            <a:r>
              <a:rPr lang="en-GB" b="1" i="1" dirty="0" err="1">
                <a:solidFill>
                  <a:srgbClr val="00B050"/>
                </a:solidFill>
              </a:rPr>
              <a:t>aeróba</a:t>
            </a:r>
            <a:r>
              <a:rPr lang="ga-IE" b="1" i="1" dirty="0">
                <a:solidFill>
                  <a:srgbClr val="00B050"/>
                </a:solidFill>
              </a:rPr>
              <a:t>í</a:t>
            </a:r>
            <a:r>
              <a:rPr lang="en-GB" b="1" i="1" dirty="0">
                <a:solidFill>
                  <a:srgbClr val="00B050"/>
                </a:solidFill>
              </a:rPr>
              <a:t> </a:t>
            </a:r>
            <a:r>
              <a:rPr lang="en-GB" dirty="0" err="1"/>
              <a:t>sna</a:t>
            </a:r>
            <a:r>
              <a:rPr lang="en-GB" dirty="0"/>
              <a:t> </a:t>
            </a:r>
            <a:r>
              <a:rPr lang="en-GB" dirty="0" err="1"/>
              <a:t>matáin</a:t>
            </a:r>
            <a:r>
              <a:rPr lang="en-GB" dirty="0"/>
              <a:t>.  </a:t>
            </a:r>
            <a:endParaRPr lang="en-IE" dirty="0"/>
          </a:p>
          <a:p>
            <a:endParaRPr lang="en-IE" dirty="0"/>
          </a:p>
        </p:txBody>
      </p:sp>
      <p:pic>
        <p:nvPicPr>
          <p:cNvPr id="5122" name="Picture 2" descr="The layers of skin and po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57423"/>
            <a:ext cx="35909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398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H="1">
            <a:off x="3635896" y="2790220"/>
            <a:ext cx="432048" cy="4947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724128" y="3037602"/>
            <a:ext cx="144016" cy="247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403648" y="4149080"/>
            <a:ext cx="504056" cy="210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403648" y="4728812"/>
            <a:ext cx="349136" cy="2123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699792" y="3649670"/>
            <a:ext cx="288032" cy="709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355976" y="4149080"/>
            <a:ext cx="216024" cy="395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Brace 27"/>
          <p:cNvSpPr/>
          <p:nvPr/>
        </p:nvSpPr>
        <p:spPr>
          <a:xfrm>
            <a:off x="6689559" y="2015833"/>
            <a:ext cx="433497" cy="56607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123056" y="2051874"/>
            <a:ext cx="15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An </a:t>
            </a:r>
            <a:r>
              <a:rPr lang="en-IE" b="1" dirty="0" err="1"/>
              <a:t>Eipideirm</a:t>
            </a:r>
            <a:endParaRPr lang="en-IE" b="1" dirty="0"/>
          </a:p>
        </p:txBody>
      </p:sp>
      <p:sp>
        <p:nvSpPr>
          <p:cNvPr id="30" name="Right Brace 29"/>
          <p:cNvSpPr/>
          <p:nvPr/>
        </p:nvSpPr>
        <p:spPr>
          <a:xfrm>
            <a:off x="6689558" y="2685876"/>
            <a:ext cx="433497" cy="20429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TextBox 31"/>
          <p:cNvSpPr txBox="1"/>
          <p:nvPr/>
        </p:nvSpPr>
        <p:spPr>
          <a:xfrm>
            <a:off x="7202084" y="3412142"/>
            <a:ext cx="1270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An </a:t>
            </a:r>
            <a:r>
              <a:rPr lang="en-IE" b="1" dirty="0" err="1"/>
              <a:t>Deirm</a:t>
            </a:r>
            <a:endParaRPr lang="en-IE" b="1" dirty="0"/>
          </a:p>
        </p:txBody>
      </p:sp>
      <p:pic>
        <p:nvPicPr>
          <p:cNvPr id="6146" name="Picture 2" descr="The layers of skin and po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208" y="656352"/>
            <a:ext cx="5251847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059785" y="3042810"/>
            <a:ext cx="151216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Faireog</a:t>
            </a:r>
            <a:r>
              <a:rPr lang="en-IE" dirty="0"/>
              <a:t> Allais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051720" y="3284984"/>
            <a:ext cx="529902" cy="320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15869" y="1754602"/>
            <a:ext cx="120295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Pór</a:t>
            </a:r>
            <a:r>
              <a:rPr lang="en-IE" dirty="0"/>
              <a:t> Allais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483768" y="2015833"/>
            <a:ext cx="36004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39762" y="4817824"/>
            <a:ext cx="1444005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Matán</a:t>
            </a:r>
            <a:r>
              <a:rPr lang="en-IE" dirty="0"/>
              <a:t> </a:t>
            </a:r>
          </a:p>
          <a:p>
            <a:r>
              <a:rPr lang="en-IE" dirty="0" err="1"/>
              <a:t>ardaitheach</a:t>
            </a:r>
            <a:r>
              <a:rPr lang="en-IE" dirty="0"/>
              <a:t> </a:t>
            </a:r>
            <a:r>
              <a:rPr lang="en-IE" dirty="0" err="1"/>
              <a:t>gruaige</a:t>
            </a:r>
            <a:r>
              <a:rPr lang="en-IE" dirty="0"/>
              <a:t> 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051720" y="3975094"/>
            <a:ext cx="1152128" cy="966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088421" y="2852936"/>
            <a:ext cx="1800200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Falac</a:t>
            </a:r>
            <a:r>
              <a:rPr lang="ga-IE" dirty="0"/>
              <a:t>a</a:t>
            </a:r>
            <a:r>
              <a:rPr lang="en-IE" dirty="0" err="1"/>
              <a:t>il</a:t>
            </a:r>
            <a:r>
              <a:rPr lang="en-IE" dirty="0"/>
              <a:t> </a:t>
            </a:r>
            <a:r>
              <a:rPr lang="ga-IE" dirty="0"/>
              <a:t>Ribe (g</a:t>
            </a:r>
            <a:r>
              <a:rPr lang="en-IE" dirty="0" err="1"/>
              <a:t>ruaige</a:t>
            </a:r>
            <a:r>
              <a:rPr lang="ga-IE" dirty="0"/>
              <a:t>)</a:t>
            </a:r>
            <a:r>
              <a:rPr lang="en-IE" dirty="0"/>
              <a:t>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13643" y="4212417"/>
            <a:ext cx="164233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Ribeadáin</a:t>
            </a:r>
            <a:r>
              <a:rPr lang="en-IE" dirty="0"/>
              <a:t> </a:t>
            </a:r>
            <a:r>
              <a:rPr lang="en-IE" dirty="0" err="1"/>
              <a:t>Fola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98827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4032448" cy="60932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b="1" dirty="0">
                <a:solidFill>
                  <a:srgbClr val="FF0000"/>
                </a:solidFill>
              </a:rPr>
              <a:t>a) </a:t>
            </a:r>
            <a:r>
              <a:rPr lang="en-GB" sz="4400" b="1" dirty="0">
                <a:solidFill>
                  <a:srgbClr val="FF0000"/>
                </a:solidFill>
              </a:rPr>
              <a:t>Teas a </a:t>
            </a:r>
            <a:r>
              <a:rPr lang="en-GB" sz="4400" b="1" dirty="0" err="1">
                <a:solidFill>
                  <a:srgbClr val="FF0000"/>
                </a:solidFill>
              </a:rPr>
              <a:t>chaomhnú</a:t>
            </a:r>
            <a:r>
              <a:rPr lang="en-GB" b="1" dirty="0">
                <a:solidFill>
                  <a:srgbClr val="FF0000"/>
                </a:solidFill>
              </a:rPr>
              <a:t>: </a:t>
            </a:r>
            <a:endParaRPr lang="en-IE" dirty="0">
              <a:solidFill>
                <a:srgbClr val="FF0000"/>
              </a:solidFill>
            </a:endParaRPr>
          </a:p>
          <a:p>
            <a:pPr lvl="0"/>
            <a:r>
              <a:rPr lang="en-GB" dirty="0" err="1"/>
              <a:t>Crapann</a:t>
            </a:r>
            <a:r>
              <a:rPr lang="en-GB" dirty="0"/>
              <a:t> </a:t>
            </a:r>
            <a:r>
              <a:rPr lang="en-GB" dirty="0" err="1"/>
              <a:t>matáin</a:t>
            </a:r>
            <a:r>
              <a:rPr lang="en-GB" dirty="0"/>
              <a:t> </a:t>
            </a:r>
            <a:r>
              <a:rPr lang="en-GB" dirty="0" err="1"/>
              <a:t>ardaithe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</a:rPr>
              <a:t>&amp; </a:t>
            </a:r>
            <a:r>
              <a:rPr lang="en-GB" dirty="0" err="1">
                <a:solidFill>
                  <a:srgbClr val="0070C0"/>
                </a:solidFill>
              </a:rPr>
              <a:t>seasann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ribí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gruaige</a:t>
            </a:r>
            <a:r>
              <a:rPr lang="ga-IE" b="1" dirty="0">
                <a:solidFill>
                  <a:srgbClr val="0070C0"/>
                </a:solidFill>
              </a:rPr>
              <a:t> </a:t>
            </a:r>
            <a:r>
              <a:rPr lang="ga-IE" dirty="0">
                <a:solidFill>
                  <a:srgbClr val="0070C0"/>
                </a:solidFill>
              </a:rPr>
              <a:t>in airde</a:t>
            </a:r>
            <a:r>
              <a:rPr lang="en-GB" b="1" dirty="0">
                <a:solidFill>
                  <a:srgbClr val="0070C0"/>
                </a:solidFill>
              </a:rPr>
              <a:t>.</a:t>
            </a:r>
            <a:endParaRPr lang="en-IE" dirty="0">
              <a:solidFill>
                <a:srgbClr val="0070C0"/>
              </a:solidFill>
            </a:endParaRPr>
          </a:p>
          <a:p>
            <a:pPr lvl="0"/>
            <a:r>
              <a:rPr lang="en-GB" dirty="0" err="1">
                <a:solidFill>
                  <a:srgbClr val="0070C0"/>
                </a:solidFill>
              </a:rPr>
              <a:t>Cúngaíonn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ribeadáin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fola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/>
              <a:t>ionas</a:t>
            </a:r>
            <a:r>
              <a:rPr lang="en-GB" dirty="0"/>
              <a:t> </a:t>
            </a:r>
            <a:r>
              <a:rPr lang="en-GB" dirty="0" err="1"/>
              <a:t>nach</a:t>
            </a:r>
            <a:r>
              <a:rPr lang="en-GB" dirty="0"/>
              <a:t>         </a:t>
            </a:r>
            <a:r>
              <a:rPr lang="ga-IE" dirty="0"/>
              <a:t>n-</a:t>
            </a:r>
            <a:r>
              <a:rPr lang="en-GB" dirty="0" err="1"/>
              <a:t>éalaíonn</a:t>
            </a:r>
            <a:r>
              <a:rPr lang="en-GB" dirty="0"/>
              <a:t> teas </a:t>
            </a:r>
            <a:r>
              <a:rPr lang="en-GB" dirty="0" err="1"/>
              <a:t>ón</a:t>
            </a:r>
            <a:r>
              <a:rPr lang="en-GB" dirty="0"/>
              <a:t> </a:t>
            </a:r>
            <a:r>
              <a:rPr lang="ga-IE" dirty="0" err="1"/>
              <a:t>bhf</a:t>
            </a:r>
            <a:r>
              <a:rPr lang="en-GB" dirty="0" err="1"/>
              <a:t>uil</a:t>
            </a:r>
            <a:r>
              <a:rPr lang="en-GB" dirty="0"/>
              <a:t>.</a:t>
            </a:r>
            <a:endParaRPr lang="en-IE" dirty="0"/>
          </a:p>
          <a:p>
            <a:pPr lvl="0"/>
            <a:r>
              <a:rPr lang="en-GB" dirty="0" err="1">
                <a:solidFill>
                  <a:srgbClr val="0070C0"/>
                </a:solidFill>
              </a:rPr>
              <a:t>Ní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scaoiltear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allas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ó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faireoga</a:t>
            </a:r>
            <a:r>
              <a:rPr lang="en-GB" dirty="0"/>
              <a:t> </a:t>
            </a:r>
            <a:r>
              <a:rPr lang="en-GB" dirty="0" err="1"/>
              <a:t>allais</a:t>
            </a:r>
            <a:r>
              <a:rPr lang="en-GB" dirty="0"/>
              <a:t>.   </a:t>
            </a:r>
            <a:endParaRPr lang="en-IE" dirty="0"/>
          </a:p>
          <a:p>
            <a:endParaRPr lang="en-IE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851920" y="1988840"/>
            <a:ext cx="21602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Skin Anato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3174925" cy="316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27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>
                <a:solidFill>
                  <a:srgbClr val="FF0000"/>
                </a:solidFill>
              </a:rPr>
              <a:t>(b) Teas a </a:t>
            </a:r>
            <a:r>
              <a:rPr lang="en-GB" b="1" dirty="0" err="1">
                <a:solidFill>
                  <a:srgbClr val="FF0000"/>
                </a:solidFill>
              </a:rPr>
              <a:t>chailleadh</a:t>
            </a:r>
            <a:r>
              <a:rPr lang="en-GB" b="1" dirty="0">
                <a:solidFill>
                  <a:srgbClr val="FF0000"/>
                </a:solidFill>
              </a:rPr>
              <a:t>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4536504" cy="4641379"/>
          </a:xfrm>
        </p:spPr>
        <p:txBody>
          <a:bodyPr>
            <a:normAutofit/>
          </a:bodyPr>
          <a:lstStyle/>
          <a:p>
            <a:r>
              <a:rPr lang="en-GB" dirty="0" err="1"/>
              <a:t>Luíonn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ribí</a:t>
            </a:r>
            <a:r>
              <a:rPr lang="ga-IE" dirty="0"/>
              <a:t> síos</a:t>
            </a:r>
            <a:r>
              <a:rPr lang="en-GB" dirty="0"/>
              <a:t>.</a:t>
            </a:r>
            <a:endParaRPr lang="en-IE" dirty="0"/>
          </a:p>
          <a:p>
            <a:pPr lvl="0"/>
            <a:r>
              <a:rPr lang="en-GB" dirty="0" err="1">
                <a:solidFill>
                  <a:srgbClr val="0070C0"/>
                </a:solidFill>
              </a:rPr>
              <a:t>Leathnaíonn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ribeadáin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fola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/>
              <a:t>ionas</a:t>
            </a:r>
            <a:r>
              <a:rPr lang="en-GB" dirty="0"/>
              <a:t> go </a:t>
            </a:r>
            <a:r>
              <a:rPr lang="en-GB" dirty="0" err="1"/>
              <a:t>sroich</a:t>
            </a:r>
            <a:r>
              <a:rPr lang="ga-IE" dirty="0"/>
              <a:t>eann</a:t>
            </a:r>
            <a:r>
              <a:rPr lang="en-GB" dirty="0"/>
              <a:t> a </a:t>
            </a:r>
            <a:r>
              <a:rPr lang="en-GB" dirty="0" err="1"/>
              <a:t>lán</a:t>
            </a:r>
            <a:r>
              <a:rPr lang="en-GB" dirty="0"/>
              <a:t> </a:t>
            </a:r>
            <a:r>
              <a:rPr lang="en-GB" dirty="0" err="1"/>
              <a:t>fola</a:t>
            </a:r>
            <a:r>
              <a:rPr lang="en-GB" dirty="0"/>
              <a:t> </a:t>
            </a:r>
            <a:r>
              <a:rPr lang="ga-IE" dirty="0"/>
              <a:t>an </a:t>
            </a:r>
            <a:r>
              <a:rPr lang="en-GB" dirty="0" err="1"/>
              <a:t>dromchla</a:t>
            </a:r>
            <a:r>
              <a:rPr lang="en-GB" dirty="0"/>
              <a:t> &amp; go </a:t>
            </a:r>
            <a:r>
              <a:rPr lang="en-GB" dirty="0" err="1" smtClean="0"/>
              <a:t>bhfuaraíonn</a:t>
            </a:r>
            <a:r>
              <a:rPr lang="en-GB" dirty="0" smtClean="0"/>
              <a:t> </a:t>
            </a:r>
            <a:r>
              <a:rPr lang="en-GB" dirty="0"/>
              <a:t>an </a:t>
            </a:r>
            <a:r>
              <a:rPr lang="en-GB" dirty="0" err="1"/>
              <a:t>fhuil</a:t>
            </a:r>
            <a:r>
              <a:rPr lang="en-GB" dirty="0"/>
              <a:t>.</a:t>
            </a:r>
            <a:endParaRPr lang="en-IE" dirty="0"/>
          </a:p>
          <a:p>
            <a:pPr lvl="0"/>
            <a:r>
              <a:rPr lang="en-GB" dirty="0" err="1">
                <a:solidFill>
                  <a:srgbClr val="0070C0"/>
                </a:solidFill>
              </a:rPr>
              <a:t>Scaoileann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na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faireoga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allais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allas</a:t>
            </a:r>
            <a:r>
              <a:rPr lang="en-GB" dirty="0"/>
              <a:t>. </a:t>
            </a:r>
            <a:endParaRPr lang="en-IE" dirty="0"/>
          </a:p>
        </p:txBody>
      </p:sp>
      <p:pic>
        <p:nvPicPr>
          <p:cNvPr id="8194" name="Picture 2" descr="Skin structure vector illu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63050"/>
            <a:ext cx="4084846" cy="408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235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1978</TotalTime>
  <Words>1998</Words>
  <Application>Microsoft Office PowerPoint</Application>
  <PresentationFormat>On-screen Show (4:3)</PresentationFormat>
  <Paragraphs>229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Wingdings</vt:lpstr>
      <vt:lpstr>Office Theme</vt:lpstr>
      <vt:lpstr>AONSTÁDAS &amp; EISFHEARADH </vt:lpstr>
      <vt:lpstr>Cuspóirí foghlama</vt:lpstr>
      <vt:lpstr>Aonstádas/Hoiméastáis:</vt:lpstr>
      <vt:lpstr>PowerPoint Presentation</vt:lpstr>
      <vt:lpstr>2.  Rialú Teochta:</vt:lpstr>
      <vt:lpstr>3.Ról an Chraicinn</vt:lpstr>
      <vt:lpstr>PowerPoint Presentation</vt:lpstr>
      <vt:lpstr>PowerPoint Presentation</vt:lpstr>
      <vt:lpstr>(b) Teas a chailleadh:</vt:lpstr>
      <vt:lpstr>Feidhmeanna an chraicinn:</vt:lpstr>
      <vt:lpstr>Ceist 4 2011</vt:lpstr>
      <vt:lpstr>4. Na Scamhóga</vt:lpstr>
      <vt:lpstr>Rialú Malartuithe Gásach sa Duine:(Ardl.)</vt:lpstr>
      <vt:lpstr>Ceist 15 (c) 2007</vt:lpstr>
      <vt:lpstr>Cb.37 An Fualchóras:  </vt:lpstr>
      <vt:lpstr>PowerPoint Presentation</vt:lpstr>
      <vt:lpstr>3 (a) An Duán:</vt:lpstr>
      <vt:lpstr>(b) Feidhmeanna na nDuán:  </vt:lpstr>
      <vt:lpstr>1. Eisfhearadh: </vt:lpstr>
      <vt:lpstr>PowerPoint Presentation</vt:lpstr>
      <vt:lpstr>Déantús Fuail -  (a) Scagadh  </vt:lpstr>
      <vt:lpstr>Déantús Fuail-  (b) Athionsú</vt:lpstr>
      <vt:lpstr>Déantús Fuail- (c) Tál (secretion)</vt:lpstr>
      <vt:lpstr>PowerPoint Presentation</vt:lpstr>
      <vt:lpstr>2011 (Ceist 12)</vt:lpstr>
      <vt:lpstr>Feidhmiú an Neafróin: (Ardl.) </vt:lpstr>
      <vt:lpstr>PowerPoint Presentation</vt:lpstr>
      <vt:lpstr>Fuileadáin na nDuán….</vt:lpstr>
      <vt:lpstr>(i) Scagadh: </vt:lpstr>
      <vt:lpstr>(ii)     Athionsú: </vt:lpstr>
      <vt:lpstr>PowerPoint Presentation</vt:lpstr>
      <vt:lpstr>(iii)     Osmairialú:</vt:lpstr>
      <vt:lpstr>Rialú mhéid an fhuail</vt:lpstr>
      <vt:lpstr>Ceist 12c 2011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AONSTADAS &amp; EISFHEARADH</dc:title>
  <dc:creator>Muire</dc:creator>
  <cp:lastModifiedBy>user1</cp:lastModifiedBy>
  <cp:revision>420</cp:revision>
  <dcterms:created xsi:type="dcterms:W3CDTF">2012-03-12T18:02:08Z</dcterms:created>
  <dcterms:modified xsi:type="dcterms:W3CDTF">2017-01-09T14:17:46Z</dcterms:modified>
</cp:coreProperties>
</file>