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2" r:id="rId2"/>
    <p:sldId id="334" r:id="rId3"/>
    <p:sldId id="342" r:id="rId4"/>
    <p:sldId id="315" r:id="rId5"/>
    <p:sldId id="340" r:id="rId6"/>
    <p:sldId id="328" r:id="rId7"/>
    <p:sldId id="339" r:id="rId8"/>
    <p:sldId id="330" r:id="rId9"/>
    <p:sldId id="341" r:id="rId10"/>
    <p:sldId id="343" r:id="rId11"/>
    <p:sldId id="331" r:id="rId12"/>
    <p:sldId id="332" r:id="rId13"/>
    <p:sldId id="338" r:id="rId14"/>
    <p:sldId id="333" r:id="rId15"/>
    <p:sldId id="335" r:id="rId16"/>
    <p:sldId id="337" r:id="rId17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mc="http://schemas.openxmlformats.org/markup-compatibility/2006" xmlns:mv="urn:schemas-microsoft-com:mac:vml"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mc="http://schemas.openxmlformats.org/markup-compatibility/2006" xmlns:mv="urn:schemas-microsoft-com:mac:vml"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mc="http://schemas.openxmlformats.org/markup-compatibility/2006" xmlns:mv="urn:schemas-microsoft-com:mac:vml"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/>
    <p:restoredTop sz="86410"/>
  </p:normalViewPr>
  <p:slideViewPr>
    <p:cSldViewPr>
      <p:cViewPr>
        <p:scale>
          <a:sx n="100" d="100"/>
          <a:sy n="100" d="100"/>
        </p:scale>
        <p:origin x="1376" y="24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49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00" d="100"/>
          <a:sy n="100" d="100"/>
        </p:scale>
        <p:origin x="-276" y="6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2E1678-3A23-4EB9-9F1E-7D8C107A64D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9058E-8E3D-46E0-902B-F527DD7160F5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683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/>
              <a:t>Níl</a:t>
            </a:r>
            <a:r>
              <a:rPr lang="en-IE" dirty="0"/>
              <a:t> </a:t>
            </a:r>
            <a:r>
              <a:rPr lang="en-IE" dirty="0" err="1"/>
              <a:t>aon</a:t>
            </a:r>
            <a:r>
              <a:rPr lang="en-IE" dirty="0"/>
              <a:t> </a:t>
            </a:r>
            <a:r>
              <a:rPr lang="ga-IE" dirty="0" smtClean="0"/>
              <a:t>nóta ag dul leis an </a:t>
            </a:r>
            <a:r>
              <a:rPr lang="en-IE" dirty="0" err="1" smtClean="0"/>
              <a:t>sleamhnán</a:t>
            </a:r>
            <a:r>
              <a:rPr lang="en-IE" dirty="0" smtClean="0"/>
              <a:t> </a:t>
            </a:r>
            <a:r>
              <a:rPr lang="en-IE" dirty="0" err="1"/>
              <a:t>seo</a:t>
            </a:r>
            <a:r>
              <a:rPr lang="en-IE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94166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Scéal</a:t>
            </a:r>
            <a:r>
              <a:rPr lang="en-IE" dirty="0" smtClean="0"/>
              <a:t> </a:t>
            </a:r>
            <a:r>
              <a:rPr lang="en-IE" dirty="0" err="1" smtClean="0"/>
              <a:t>Thomáis</a:t>
            </a:r>
            <a:r>
              <a:rPr lang="en-IE" dirty="0" smtClean="0"/>
              <a:t> </a:t>
            </a:r>
            <a:r>
              <a:rPr lang="en-IE" dirty="0" err="1" smtClean="0"/>
              <a:t>Ághais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fáil</a:t>
            </a:r>
            <a:r>
              <a:rPr lang="en-IE" dirty="0" smtClean="0"/>
              <a:t> i </a:t>
            </a:r>
            <a:r>
              <a:rPr lang="en-IE" dirty="0" err="1" smtClean="0"/>
              <a:t>Leabhar</a:t>
            </a:r>
            <a:r>
              <a:rPr lang="en-IE" dirty="0" smtClean="0"/>
              <a:t> A, </a:t>
            </a:r>
            <a:r>
              <a:rPr lang="en-IE" dirty="0" err="1" smtClean="0"/>
              <a:t>Aonad</a:t>
            </a:r>
            <a:r>
              <a:rPr lang="en-IE" dirty="0" smtClean="0"/>
              <a:t> 8.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55600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Scéal</a:t>
            </a:r>
            <a:r>
              <a:rPr lang="en-IE" dirty="0" smtClean="0"/>
              <a:t> </a:t>
            </a:r>
            <a:r>
              <a:rPr lang="en-IE" dirty="0" err="1" smtClean="0"/>
              <a:t>Éamoin</a:t>
            </a:r>
            <a:r>
              <a:rPr lang="en-IE" dirty="0" smtClean="0"/>
              <a:t> i </a:t>
            </a:r>
            <a:r>
              <a:rPr lang="en-IE" dirty="0" err="1" smtClean="0"/>
              <a:t>Leabhar</a:t>
            </a:r>
            <a:r>
              <a:rPr lang="en-IE" dirty="0" smtClean="0"/>
              <a:t> B, </a:t>
            </a:r>
            <a:r>
              <a:rPr lang="en-IE" dirty="0" err="1" smtClean="0"/>
              <a:t>leathanach</a:t>
            </a:r>
            <a:r>
              <a:rPr lang="en-IE" dirty="0" smtClean="0"/>
              <a:t> 8.</a:t>
            </a:r>
          </a:p>
          <a:p>
            <a:endParaRPr lang="en-IE" dirty="0"/>
          </a:p>
          <a:p>
            <a:r>
              <a:rPr lang="pt-BR" dirty="0"/>
              <a:t>Bhí Éamon i gceannas ar na reibiliúnaigh </a:t>
            </a:r>
            <a:r>
              <a:rPr lang="pt-BR" dirty="0" smtClean="0"/>
              <a:t>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/>
              <a:t>ag</a:t>
            </a:r>
            <a:r>
              <a:rPr lang="en-IE" dirty="0"/>
              <a:t> </a:t>
            </a:r>
            <a:r>
              <a:rPr lang="en-IE" dirty="0" err="1"/>
              <a:t>Muileann</a:t>
            </a:r>
            <a:r>
              <a:rPr lang="en-IE" dirty="0"/>
              <a:t> </a:t>
            </a:r>
            <a:r>
              <a:rPr lang="en-IE" dirty="0" err="1"/>
              <a:t>Plúir</a:t>
            </a:r>
            <a:r>
              <a:rPr lang="en-IE" dirty="0"/>
              <a:t> Boland i </a:t>
            </a:r>
            <a:r>
              <a:rPr lang="en-IE" dirty="0" err="1"/>
              <a:t>rith</a:t>
            </a:r>
            <a:r>
              <a:rPr lang="en-IE" dirty="0"/>
              <a:t> </a:t>
            </a:r>
            <a:r>
              <a:rPr lang="en-IE" dirty="0" err="1"/>
              <a:t>Sheachtain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Cásca</a:t>
            </a:r>
            <a:r>
              <a:rPr lang="en-IE" dirty="0"/>
              <a:t> 1916. </a:t>
            </a:r>
            <a:r>
              <a:rPr lang="en-IE" dirty="0" err="1"/>
              <a:t>Daoradh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báis</a:t>
            </a:r>
            <a:r>
              <a:rPr lang="en-IE" dirty="0"/>
              <a:t> é </a:t>
            </a:r>
            <a:r>
              <a:rPr lang="en-IE" dirty="0" smtClean="0"/>
              <a:t>ach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/>
              <a:t>an t-</a:t>
            </a:r>
            <a:r>
              <a:rPr lang="en-IE" dirty="0" err="1"/>
              <a:t>ádh</a:t>
            </a:r>
            <a:r>
              <a:rPr lang="en-IE" dirty="0"/>
              <a:t> leis mar </a:t>
            </a:r>
            <a:r>
              <a:rPr lang="en-IE" dirty="0" err="1"/>
              <a:t>scaoileadh</a:t>
            </a:r>
            <a:r>
              <a:rPr lang="en-IE" dirty="0"/>
              <a:t> </a:t>
            </a:r>
            <a:r>
              <a:rPr lang="en-IE" dirty="0" err="1"/>
              <a:t>saor</a:t>
            </a:r>
            <a:r>
              <a:rPr lang="en-IE" dirty="0"/>
              <a:t> é</a:t>
            </a:r>
            <a:r>
              <a:rPr lang="en-IE" dirty="0" smtClean="0"/>
              <a:t>. </a:t>
            </a:r>
          </a:p>
          <a:p>
            <a:endParaRPr lang="en-IE" dirty="0"/>
          </a:p>
          <a:p>
            <a:r>
              <a:rPr lang="en-IE" dirty="0" smtClean="0"/>
              <a:t>Lean </a:t>
            </a:r>
            <a:r>
              <a:rPr lang="en-IE" dirty="0" err="1"/>
              <a:t>Éamon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aghaidh</a:t>
            </a:r>
            <a:r>
              <a:rPr lang="en-IE" dirty="0"/>
              <a:t> </a:t>
            </a:r>
            <a:r>
              <a:rPr lang="en-IE" dirty="0" err="1"/>
              <a:t>ag</a:t>
            </a:r>
            <a:r>
              <a:rPr lang="en-IE" dirty="0"/>
              <a:t> </a:t>
            </a:r>
            <a:r>
              <a:rPr lang="en-IE" dirty="0" err="1"/>
              <a:t>troid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son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hÉireann</a:t>
            </a:r>
            <a:r>
              <a:rPr lang="en-IE" dirty="0"/>
              <a:t>. </a:t>
            </a:r>
            <a:r>
              <a:rPr lang="en-IE" dirty="0" err="1"/>
              <a:t>Ghabh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Briotanaigh</a:t>
            </a:r>
            <a:r>
              <a:rPr lang="en-IE" dirty="0"/>
              <a:t> é </a:t>
            </a:r>
            <a:r>
              <a:rPr lang="en-IE" dirty="0" err="1"/>
              <a:t>arís</a:t>
            </a:r>
            <a:r>
              <a:rPr lang="en-IE" dirty="0"/>
              <a:t> i 1918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cuireadh</a:t>
            </a:r>
            <a:r>
              <a:rPr lang="en-IE" dirty="0"/>
              <a:t> </a:t>
            </a:r>
            <a:r>
              <a:rPr lang="en-IE" dirty="0" err="1" smtClean="0"/>
              <a:t>chuig</a:t>
            </a:r>
            <a:r>
              <a:rPr lang="en-IE" dirty="0" smtClean="0"/>
              <a:t> </a:t>
            </a:r>
            <a:r>
              <a:rPr lang="en-IE" dirty="0" err="1" smtClean="0"/>
              <a:t>príosún</a:t>
            </a:r>
            <a:r>
              <a:rPr lang="en-IE" dirty="0" smtClean="0"/>
              <a:t> </a:t>
            </a:r>
            <a:r>
              <a:rPr lang="en-IE" dirty="0"/>
              <a:t>Lincoln i </a:t>
            </a:r>
            <a:r>
              <a:rPr lang="en-IE" dirty="0" err="1"/>
              <a:t>Sasana</a:t>
            </a:r>
            <a:r>
              <a:rPr lang="en-IE" dirty="0"/>
              <a:t> é. Ach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/>
              <a:t>plean</a:t>
            </a:r>
            <a:r>
              <a:rPr lang="en-IE" dirty="0"/>
              <a:t> </a:t>
            </a:r>
            <a:r>
              <a:rPr lang="en-IE" dirty="0" err="1"/>
              <a:t>ag</a:t>
            </a:r>
            <a:r>
              <a:rPr lang="en-IE" dirty="0"/>
              <a:t> </a:t>
            </a:r>
            <a:r>
              <a:rPr lang="en-IE" dirty="0" err="1"/>
              <a:t>Éamon</a:t>
            </a:r>
            <a:r>
              <a:rPr lang="en-IE" dirty="0"/>
              <a:t> – </a:t>
            </a:r>
            <a:r>
              <a:rPr lang="en-IE" dirty="0" err="1"/>
              <a:t>plean</a:t>
            </a:r>
            <a:r>
              <a:rPr lang="en-IE" dirty="0"/>
              <a:t> </a:t>
            </a:r>
            <a:r>
              <a:rPr lang="en-IE" dirty="0" err="1"/>
              <a:t>éalaithe</a:t>
            </a:r>
            <a:r>
              <a:rPr lang="en-IE" dirty="0"/>
              <a:t>! Thug </a:t>
            </a:r>
            <a:r>
              <a:rPr lang="en-IE" dirty="0" err="1"/>
              <a:t>sé</a:t>
            </a:r>
            <a:r>
              <a:rPr lang="en-IE" dirty="0"/>
              <a:t> le </a:t>
            </a:r>
            <a:r>
              <a:rPr lang="en-IE" dirty="0" err="1"/>
              <a:t>fios</a:t>
            </a:r>
            <a:r>
              <a:rPr lang="en-IE" dirty="0"/>
              <a:t> </a:t>
            </a:r>
            <a:r>
              <a:rPr lang="en-IE" dirty="0" err="1"/>
              <a:t>dá</a:t>
            </a:r>
            <a:r>
              <a:rPr lang="en-IE" dirty="0"/>
              <a:t> </a:t>
            </a:r>
            <a:r>
              <a:rPr lang="en-IE" dirty="0" err="1"/>
              <a:t>chairde</a:t>
            </a:r>
            <a:r>
              <a:rPr lang="en-IE" dirty="0"/>
              <a:t> </a:t>
            </a:r>
            <a:r>
              <a:rPr lang="en-IE" dirty="0" err="1"/>
              <a:t>cén</a:t>
            </a:r>
            <a:r>
              <a:rPr lang="en-IE" dirty="0"/>
              <a:t> </a:t>
            </a:r>
            <a:r>
              <a:rPr lang="en-IE" dirty="0" err="1"/>
              <a:t>cruth</a:t>
            </a:r>
            <a:r>
              <a:rPr lang="en-IE" dirty="0"/>
              <a:t> </a:t>
            </a:r>
            <a:r>
              <a:rPr lang="en-IE" dirty="0" smtClean="0"/>
              <a:t>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eochair</a:t>
            </a:r>
            <a:r>
              <a:rPr lang="en-IE" dirty="0"/>
              <a:t> an </a:t>
            </a:r>
            <a:r>
              <a:rPr lang="en-IE" dirty="0" err="1"/>
              <a:t>phríosúin</a:t>
            </a:r>
            <a:r>
              <a:rPr lang="en-IE" dirty="0"/>
              <a:t>. </a:t>
            </a:r>
            <a:r>
              <a:rPr lang="en-IE" dirty="0" err="1"/>
              <a:t>Rinne</a:t>
            </a:r>
            <a:r>
              <a:rPr lang="en-IE" dirty="0"/>
              <a:t> a </a:t>
            </a:r>
            <a:r>
              <a:rPr lang="en-IE" dirty="0" err="1"/>
              <a:t>chairde</a:t>
            </a:r>
            <a:r>
              <a:rPr lang="en-IE" dirty="0"/>
              <a:t> </a:t>
            </a:r>
            <a:r>
              <a:rPr lang="en-IE" dirty="0" err="1"/>
              <a:t>eochair</a:t>
            </a:r>
            <a:r>
              <a:rPr lang="en-IE" dirty="0"/>
              <a:t> </a:t>
            </a:r>
            <a:r>
              <a:rPr lang="en-IE" dirty="0" err="1" smtClean="0"/>
              <a:t>dó</a:t>
            </a:r>
            <a:r>
              <a:rPr lang="en-IE" dirty="0" smtClean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chuir</a:t>
            </a:r>
            <a:r>
              <a:rPr lang="en-IE" dirty="0"/>
              <a:t> </a:t>
            </a:r>
            <a:r>
              <a:rPr lang="en-IE" dirty="0" err="1"/>
              <a:t>siad</a:t>
            </a:r>
            <a:r>
              <a:rPr lang="en-IE" dirty="0"/>
              <a:t> an </a:t>
            </a:r>
            <a:r>
              <a:rPr lang="en-IE" dirty="0" err="1" smtClean="0"/>
              <a:t>eochair</a:t>
            </a:r>
            <a:r>
              <a:rPr lang="en-IE" dirty="0" smtClean="0"/>
              <a:t> i </a:t>
            </a:r>
            <a:r>
              <a:rPr lang="en-IE" dirty="0" err="1"/>
              <a:t>bhfolach</a:t>
            </a:r>
            <a:r>
              <a:rPr lang="en-IE" dirty="0"/>
              <a:t> i </a:t>
            </a:r>
            <a:r>
              <a:rPr lang="en-IE" dirty="0" err="1"/>
              <a:t>gcáca</a:t>
            </a:r>
            <a:r>
              <a:rPr lang="en-IE" dirty="0"/>
              <a:t>.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/>
              <a:t>orthu</a:t>
            </a:r>
            <a:r>
              <a:rPr lang="en-IE" dirty="0"/>
              <a:t> </a:t>
            </a:r>
            <a:r>
              <a:rPr lang="en-IE" dirty="0" err="1"/>
              <a:t>trí</a:t>
            </a:r>
            <a:r>
              <a:rPr lang="en-IE" dirty="0"/>
              <a:t> </a:t>
            </a:r>
            <a:r>
              <a:rPr lang="en-IE" dirty="0" err="1"/>
              <a:t>eochair</a:t>
            </a:r>
            <a:r>
              <a:rPr lang="en-IE" dirty="0"/>
              <a:t> (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trí</a:t>
            </a:r>
            <a:r>
              <a:rPr lang="en-IE" dirty="0"/>
              <a:t> </a:t>
            </a:r>
            <a:r>
              <a:rPr lang="en-IE" dirty="0" err="1"/>
              <a:t>cháca</a:t>
            </a:r>
            <a:r>
              <a:rPr lang="en-IE" dirty="0"/>
              <a:t>) a </a:t>
            </a:r>
            <a:r>
              <a:rPr lang="en-IE" dirty="0" err="1"/>
              <a:t>dhéanamh</a:t>
            </a:r>
            <a:r>
              <a:rPr lang="en-IE" dirty="0"/>
              <a:t> </a:t>
            </a:r>
            <a:r>
              <a:rPr lang="en-IE" dirty="0" err="1"/>
              <a:t>sula</a:t>
            </a:r>
            <a:r>
              <a:rPr lang="en-IE" dirty="0"/>
              <a:t> </a:t>
            </a:r>
            <a:r>
              <a:rPr lang="en-IE" dirty="0" err="1"/>
              <a:t>raibh</a:t>
            </a:r>
            <a:r>
              <a:rPr lang="en-IE" dirty="0"/>
              <a:t> </a:t>
            </a:r>
            <a:r>
              <a:rPr lang="en-IE" dirty="0" smtClean="0"/>
              <a:t>an </a:t>
            </a:r>
            <a:r>
              <a:rPr lang="en-IE" dirty="0" err="1" smtClean="0"/>
              <a:t>eochair</a:t>
            </a:r>
            <a:r>
              <a:rPr lang="en-IE" dirty="0" smtClean="0"/>
              <a:t> </a:t>
            </a:r>
            <a:r>
              <a:rPr lang="en-IE" dirty="0"/>
              <a:t>i </a:t>
            </a:r>
            <a:r>
              <a:rPr lang="en-IE" dirty="0" err="1"/>
              <a:t>gceart</a:t>
            </a:r>
            <a:r>
              <a:rPr lang="en-IE" dirty="0"/>
              <a:t>. </a:t>
            </a:r>
            <a:r>
              <a:rPr lang="en-IE" dirty="0" err="1"/>
              <a:t>Ansin</a:t>
            </a:r>
            <a:r>
              <a:rPr lang="en-IE" dirty="0"/>
              <a:t> </a:t>
            </a:r>
            <a:r>
              <a:rPr lang="en-IE" dirty="0" err="1"/>
              <a:t>shiúil</a:t>
            </a:r>
            <a:r>
              <a:rPr lang="en-IE" dirty="0"/>
              <a:t> </a:t>
            </a:r>
            <a:r>
              <a:rPr lang="en-IE" dirty="0" err="1"/>
              <a:t>Éamon</a:t>
            </a:r>
            <a:r>
              <a:rPr lang="en-IE" dirty="0"/>
              <a:t>,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beirt</a:t>
            </a:r>
            <a:r>
              <a:rPr lang="en-IE" dirty="0"/>
              <a:t> </a:t>
            </a:r>
            <a:r>
              <a:rPr lang="en-IE" dirty="0" err="1"/>
              <a:t>phríosúnach</a:t>
            </a:r>
            <a:r>
              <a:rPr lang="en-IE" dirty="0"/>
              <a:t> a </a:t>
            </a:r>
            <a:r>
              <a:rPr lang="en-IE" dirty="0" err="1"/>
              <a:t>bhí</a:t>
            </a:r>
            <a:r>
              <a:rPr lang="en-IE" dirty="0"/>
              <a:t> mar </a:t>
            </a:r>
            <a:r>
              <a:rPr lang="en-IE" dirty="0" err="1"/>
              <a:t>chairde</a:t>
            </a:r>
            <a:r>
              <a:rPr lang="en-IE" dirty="0"/>
              <a:t> </a:t>
            </a:r>
            <a:r>
              <a:rPr lang="en-IE" dirty="0" err="1"/>
              <a:t>aige</a:t>
            </a:r>
            <a:r>
              <a:rPr lang="en-IE" dirty="0" smtClean="0"/>
              <a:t>, </a:t>
            </a:r>
            <a:r>
              <a:rPr lang="en-IE" dirty="0" err="1" smtClean="0"/>
              <a:t>chuig</a:t>
            </a:r>
            <a:r>
              <a:rPr lang="en-IE" dirty="0" smtClean="0"/>
              <a:t> </a:t>
            </a:r>
            <a:r>
              <a:rPr lang="en-IE" dirty="0" err="1"/>
              <a:t>geata</a:t>
            </a:r>
            <a:r>
              <a:rPr lang="en-IE" dirty="0"/>
              <a:t> an </a:t>
            </a:r>
            <a:r>
              <a:rPr lang="en-IE" dirty="0" err="1"/>
              <a:t>phríosúin</a:t>
            </a:r>
            <a:r>
              <a:rPr lang="en-IE" dirty="0"/>
              <a:t>. </a:t>
            </a:r>
            <a:r>
              <a:rPr lang="en-IE" dirty="0" err="1"/>
              <a:t>D’oscail</a:t>
            </a:r>
            <a:r>
              <a:rPr lang="en-IE" dirty="0"/>
              <a:t> </a:t>
            </a:r>
            <a:r>
              <a:rPr lang="en-IE" dirty="0" err="1"/>
              <a:t>Éamon</a:t>
            </a:r>
            <a:r>
              <a:rPr lang="en-IE" dirty="0"/>
              <a:t> an </a:t>
            </a:r>
            <a:r>
              <a:rPr lang="en-IE" dirty="0" err="1"/>
              <a:t>geata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d’éalaigh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</a:t>
            </a:r>
            <a:r>
              <a:rPr lang="en-IE" dirty="0" err="1"/>
              <a:t>amach</a:t>
            </a:r>
            <a:r>
              <a:rPr lang="en-IE" dirty="0"/>
              <a:t> go </a:t>
            </a:r>
            <a:r>
              <a:rPr lang="en-IE" dirty="0" err="1"/>
              <a:t>ciúin</a:t>
            </a:r>
            <a:r>
              <a:rPr lang="en-IE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855674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427392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Seo</a:t>
            </a:r>
            <a:r>
              <a:rPr lang="en-IE" dirty="0" smtClean="0"/>
              <a:t> </a:t>
            </a:r>
            <a:r>
              <a:rPr lang="en-IE" dirty="0" err="1" smtClean="0"/>
              <a:t>roinnt</a:t>
            </a:r>
            <a:r>
              <a:rPr lang="en-IE" dirty="0" smtClean="0"/>
              <a:t> den </a:t>
            </a:r>
            <a:r>
              <a:rPr lang="en-IE" dirty="0" err="1" smtClean="0"/>
              <a:t>fhianaise</a:t>
            </a:r>
            <a:r>
              <a:rPr lang="en-IE" dirty="0" smtClean="0"/>
              <a:t> </a:t>
            </a:r>
            <a:r>
              <a:rPr lang="en-IE" dirty="0" err="1" smtClean="0"/>
              <a:t>bhéil</a:t>
            </a:r>
            <a:r>
              <a:rPr lang="en-IE" dirty="0" smtClean="0"/>
              <a:t> ó </a:t>
            </a:r>
            <a:r>
              <a:rPr lang="en-IE" dirty="0" err="1" smtClean="0"/>
              <a:t>dhaoine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gafa</a:t>
            </a:r>
            <a:r>
              <a:rPr lang="en-IE" dirty="0" smtClean="0"/>
              <a:t> le </a:t>
            </a:r>
            <a:r>
              <a:rPr lang="en-IE" dirty="0" err="1" smtClean="0"/>
              <a:t>himeachtaí</a:t>
            </a:r>
            <a:r>
              <a:rPr lang="en-IE" dirty="0" smtClean="0"/>
              <a:t> 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Léigh</a:t>
            </a:r>
            <a:r>
              <a:rPr lang="en-IE" dirty="0" smtClean="0"/>
              <a:t> </a:t>
            </a:r>
            <a:r>
              <a:rPr lang="en-IE" dirty="0" err="1" smtClean="0"/>
              <a:t>gach</a:t>
            </a:r>
            <a:r>
              <a:rPr lang="en-IE" dirty="0" smtClean="0"/>
              <a:t> </a:t>
            </a:r>
            <a:r>
              <a:rPr lang="en-IE" dirty="0" err="1" smtClean="0"/>
              <a:t>ceann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 :</a:t>
            </a:r>
          </a:p>
          <a:p>
            <a:endParaRPr lang="en-IE" dirty="0"/>
          </a:p>
          <a:p>
            <a:pPr marL="171450" indent="-171450">
              <a:buFont typeface="Wingdings" pitchFamily="2" charset="2"/>
              <a:buChar char="Ø"/>
            </a:pPr>
            <a:r>
              <a:rPr lang="en-IE" dirty="0" err="1" smtClean="0"/>
              <a:t>Cé</a:t>
            </a:r>
            <a:r>
              <a:rPr lang="en-IE" dirty="0" smtClean="0"/>
              <a:t> </a:t>
            </a:r>
            <a:r>
              <a:rPr lang="en-IE" dirty="0" err="1" smtClean="0"/>
              <a:t>hiad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daoine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? (</a:t>
            </a:r>
            <a:r>
              <a:rPr lang="en-IE" dirty="0" err="1" smtClean="0"/>
              <a:t>athdhéanamh</a:t>
            </a:r>
            <a:r>
              <a:rPr lang="en-IE" dirty="0" smtClean="0"/>
              <a:t>)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IE" dirty="0" smtClean="0"/>
              <a:t>Cad </a:t>
            </a:r>
            <a:r>
              <a:rPr lang="en-IE" dirty="0" err="1" smtClean="0"/>
              <a:t>atá</a:t>
            </a:r>
            <a:r>
              <a:rPr lang="en-IE" dirty="0" smtClean="0"/>
              <a:t> le </a:t>
            </a:r>
            <a:r>
              <a:rPr lang="en-IE" dirty="0" err="1" smtClean="0"/>
              <a:t>foghlaim</a:t>
            </a:r>
            <a:r>
              <a:rPr lang="en-IE" dirty="0" smtClean="0"/>
              <a:t> </a:t>
            </a:r>
            <a:r>
              <a:rPr lang="en-IE" dirty="0" err="1" smtClean="0"/>
              <a:t>faoi</a:t>
            </a:r>
            <a:r>
              <a:rPr lang="en-IE" dirty="0" smtClean="0"/>
              <a:t> </a:t>
            </a:r>
            <a:r>
              <a:rPr lang="en-IE" dirty="0" err="1" smtClean="0"/>
              <a:t>gach</a:t>
            </a:r>
            <a:r>
              <a:rPr lang="en-IE" dirty="0" smtClean="0"/>
              <a:t> </a:t>
            </a:r>
            <a:r>
              <a:rPr lang="en-IE" dirty="0" err="1" smtClean="0"/>
              <a:t>duine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IE" dirty="0" smtClean="0"/>
              <a:t>Cad a </a:t>
            </a:r>
            <a:r>
              <a:rPr lang="en-IE" dirty="0" err="1" smtClean="0"/>
              <a:t>bhí</a:t>
            </a:r>
            <a:r>
              <a:rPr lang="en-IE" dirty="0" smtClean="0"/>
              <a:t> i </a:t>
            </a:r>
            <a:r>
              <a:rPr lang="en-IE" dirty="0" err="1" smtClean="0"/>
              <a:t>gceist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an </a:t>
            </a:r>
            <a:r>
              <a:rPr lang="en-IE" dirty="0" err="1" smtClean="0"/>
              <a:t>Rathailleach</a:t>
            </a:r>
            <a:r>
              <a:rPr lang="en-IE" dirty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rud</a:t>
            </a:r>
            <a:r>
              <a:rPr lang="en-IE" dirty="0" smtClean="0"/>
              <a:t> a </a:t>
            </a:r>
            <a:r>
              <a:rPr lang="en-IE" dirty="0" err="1" smtClean="0"/>
              <a:t>dúirt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532890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Seo</a:t>
            </a:r>
            <a:r>
              <a:rPr lang="en-IE" dirty="0" smtClean="0"/>
              <a:t> é an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Gairdín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Cuimhneacháin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atá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tiomanta</a:t>
            </a:r>
            <a:r>
              <a:rPr lang="en-IE" dirty="0" smtClean="0">
                <a:effectLst/>
              </a:rPr>
              <a:t> do </a:t>
            </a:r>
            <a:r>
              <a:rPr lang="en-IE" dirty="0" err="1" smtClean="0">
                <a:effectLst/>
              </a:rPr>
              <a:t>chuimhne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na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ndaoine</a:t>
            </a:r>
            <a:r>
              <a:rPr lang="en-IE" dirty="0" smtClean="0">
                <a:effectLst/>
              </a:rPr>
              <a:t> go </a:t>
            </a:r>
            <a:r>
              <a:rPr lang="en-IE" dirty="0" err="1" smtClean="0">
                <a:effectLst/>
              </a:rPr>
              <a:t>léir</a:t>
            </a:r>
            <a:r>
              <a:rPr lang="en-IE" dirty="0" smtClean="0">
                <a:effectLst/>
              </a:rPr>
              <a:t> a </a:t>
            </a:r>
            <a:r>
              <a:rPr lang="en-IE" dirty="0" err="1" smtClean="0">
                <a:effectLst/>
              </a:rPr>
              <a:t>fuair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bás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ar</a:t>
            </a:r>
            <a:r>
              <a:rPr lang="en-IE" dirty="0" smtClean="0">
                <a:effectLst/>
              </a:rPr>
              <a:t> son </a:t>
            </a:r>
            <a:r>
              <a:rPr lang="en-IE" dirty="0" err="1" smtClean="0">
                <a:effectLst/>
              </a:rPr>
              <a:t>shaoirse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na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hÉireann</a:t>
            </a:r>
            <a:r>
              <a:rPr lang="en-IE" dirty="0" smtClean="0">
                <a:effectLst/>
              </a:rPr>
              <a:t>. </a:t>
            </a:r>
            <a:r>
              <a:rPr lang="en-IE" dirty="0" err="1" smtClean="0">
                <a:effectLst/>
              </a:rPr>
              <a:t>Tá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sé</a:t>
            </a:r>
            <a:r>
              <a:rPr lang="en-IE" dirty="0" smtClean="0">
                <a:effectLst/>
              </a:rPr>
              <a:t> suite in </a:t>
            </a:r>
            <a:r>
              <a:rPr lang="en-IE" dirty="0" err="1" smtClean="0">
                <a:effectLst/>
              </a:rPr>
              <a:t>aice</a:t>
            </a:r>
            <a:r>
              <a:rPr lang="en-IE" dirty="0" smtClean="0">
                <a:effectLst/>
              </a:rPr>
              <a:t> le </a:t>
            </a:r>
            <a:r>
              <a:rPr lang="en-IE" dirty="0" err="1" smtClean="0">
                <a:effectLst/>
              </a:rPr>
              <a:t>Cearnóg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Pharnell</a:t>
            </a:r>
            <a:r>
              <a:rPr lang="en-IE" dirty="0" smtClean="0">
                <a:effectLst/>
              </a:rPr>
              <a:t> ag </a:t>
            </a:r>
            <a:r>
              <a:rPr lang="en-IE" dirty="0" err="1" smtClean="0">
                <a:effectLst/>
              </a:rPr>
              <a:t>barr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Shráid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Uí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Chonaill</a:t>
            </a:r>
            <a:r>
              <a:rPr lang="en-IE" dirty="0" smtClean="0">
                <a:effectLst/>
              </a:rPr>
              <a:t>. </a:t>
            </a:r>
          </a:p>
          <a:p>
            <a:endParaRPr lang="en-IE" sz="800" dirty="0" smtClean="0">
              <a:effectLst/>
            </a:endParaRPr>
          </a:p>
          <a:p>
            <a:r>
              <a:rPr lang="en-IE" b="1" dirty="0" err="1" smtClean="0">
                <a:effectLst/>
              </a:rPr>
              <a:t>Comóradh</a:t>
            </a:r>
            <a:endParaRPr lang="en-IE" b="1" dirty="0" smtClean="0">
              <a:effectLst/>
            </a:endParaRPr>
          </a:p>
          <a:p>
            <a:r>
              <a:rPr lang="en-IE" dirty="0" err="1" smtClean="0">
                <a:effectLst/>
              </a:rPr>
              <a:t>Comórann</a:t>
            </a:r>
            <a:r>
              <a:rPr lang="en-IE" dirty="0" smtClean="0">
                <a:effectLst/>
              </a:rPr>
              <a:t> an </a:t>
            </a:r>
            <a:r>
              <a:rPr lang="en-IE" dirty="0" err="1" smtClean="0">
                <a:effectLst/>
              </a:rPr>
              <a:t>Gairdín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trodaithe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na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saoirse</a:t>
            </a:r>
            <a:r>
              <a:rPr lang="en-IE" dirty="0" smtClean="0">
                <a:effectLst/>
              </a:rPr>
              <a:t> ó </a:t>
            </a:r>
            <a:r>
              <a:rPr lang="en-IE" dirty="0" err="1" smtClean="0">
                <a:effectLst/>
              </a:rPr>
              <a:t>thréimhsí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éagsúla</a:t>
            </a:r>
            <a:r>
              <a:rPr lang="en-IE" dirty="0" smtClean="0">
                <a:effectLst/>
              </a:rPr>
              <a:t>. </a:t>
            </a:r>
            <a:r>
              <a:rPr lang="en-IE" dirty="0" err="1" smtClean="0"/>
              <a:t>Áirítear</a:t>
            </a:r>
            <a:r>
              <a:rPr lang="en-IE" dirty="0" smtClean="0"/>
              <a:t> </a:t>
            </a:r>
            <a:r>
              <a:rPr lang="en-IE" dirty="0" err="1" smtClean="0">
                <a:effectLst/>
              </a:rPr>
              <a:t>Óglaigh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na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hÉireann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agus</a:t>
            </a:r>
            <a:r>
              <a:rPr lang="en-IE" dirty="0" smtClean="0">
                <a:effectLst/>
              </a:rPr>
              <a:t> Arm </a:t>
            </a:r>
            <a:r>
              <a:rPr lang="en-IE" dirty="0" err="1" smtClean="0">
                <a:effectLst/>
              </a:rPr>
              <a:t>Cathartha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na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hÉireann</a:t>
            </a:r>
            <a:r>
              <a:rPr lang="en-IE" dirty="0" smtClean="0">
                <a:effectLst/>
              </a:rPr>
              <a:t>, a </a:t>
            </a:r>
            <a:r>
              <a:rPr lang="en-IE" dirty="0" err="1" smtClean="0">
                <a:effectLst/>
              </a:rPr>
              <a:t>bhí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páirteach</a:t>
            </a:r>
            <a:r>
              <a:rPr lang="en-IE" dirty="0" smtClean="0">
                <a:effectLst/>
              </a:rPr>
              <a:t> in </a:t>
            </a:r>
            <a:r>
              <a:rPr lang="en-IE" dirty="0" err="1" smtClean="0">
                <a:effectLst/>
              </a:rPr>
              <a:t>Éirí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Amach</a:t>
            </a:r>
            <a:r>
              <a:rPr lang="en-IE" dirty="0" smtClean="0">
                <a:effectLst/>
              </a:rPr>
              <a:t> 1916, </a:t>
            </a:r>
            <a:r>
              <a:rPr lang="en-IE" dirty="0" err="1" smtClean="0">
                <a:effectLst/>
              </a:rPr>
              <a:t>ar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chuid</a:t>
            </a:r>
            <a:r>
              <a:rPr lang="en-IE" dirty="0" smtClean="0">
                <a:effectLst/>
              </a:rPr>
              <a:t> de </a:t>
            </a:r>
            <a:r>
              <a:rPr lang="en-IE" dirty="0" err="1" smtClean="0">
                <a:effectLst/>
              </a:rPr>
              <a:t>na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heagraíochtaí</a:t>
            </a:r>
            <a:r>
              <a:rPr lang="en-IE" dirty="0" smtClean="0">
                <a:effectLst/>
              </a:rPr>
              <a:t> a </a:t>
            </a:r>
            <a:r>
              <a:rPr lang="en-IE" dirty="0" err="1" smtClean="0">
                <a:effectLst/>
              </a:rPr>
              <a:t>bhfuil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aitheantas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tugtha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dóibh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sa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Ghairdín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Cuimhneacháin</a:t>
            </a:r>
            <a:r>
              <a:rPr lang="en-IE" dirty="0" smtClean="0">
                <a:effectLst/>
              </a:rPr>
              <a:t>.</a:t>
            </a:r>
          </a:p>
          <a:p>
            <a:endParaRPr lang="en-IE" sz="800" dirty="0" smtClean="0">
              <a:effectLst/>
            </a:endParaRPr>
          </a:p>
          <a:p>
            <a:r>
              <a:rPr lang="en-IE" dirty="0" err="1" smtClean="0">
                <a:effectLst/>
              </a:rPr>
              <a:t>Tá</a:t>
            </a:r>
            <a:r>
              <a:rPr lang="en-IE" dirty="0" smtClean="0">
                <a:effectLst/>
              </a:rPr>
              <a:t> an </a:t>
            </a:r>
            <a:r>
              <a:rPr lang="en-IE" dirty="0" err="1" smtClean="0">
                <a:effectLst/>
              </a:rPr>
              <a:t>Gairdín</a:t>
            </a:r>
            <a:r>
              <a:rPr lang="en-IE" dirty="0" smtClean="0">
                <a:effectLst/>
              </a:rPr>
              <a:t> suite san </a:t>
            </a:r>
            <a:r>
              <a:rPr lang="en-IE" dirty="0" err="1" smtClean="0">
                <a:effectLst/>
              </a:rPr>
              <a:t>áit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inar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bunaíodh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Óglaigh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na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hÉireann</a:t>
            </a:r>
            <a:r>
              <a:rPr lang="en-IE" dirty="0" smtClean="0">
                <a:effectLst/>
              </a:rPr>
              <a:t> i 1913, </a:t>
            </a:r>
            <a:r>
              <a:rPr lang="en-IE" dirty="0" err="1" smtClean="0">
                <a:effectLst/>
              </a:rPr>
              <a:t>agus</a:t>
            </a:r>
            <a:r>
              <a:rPr lang="en-IE" dirty="0" smtClean="0">
                <a:effectLst/>
              </a:rPr>
              <a:t> san </a:t>
            </a:r>
            <a:r>
              <a:rPr lang="en-IE" dirty="0" err="1" smtClean="0">
                <a:effectLst/>
              </a:rPr>
              <a:t>áit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ar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coinníodh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roinnt</a:t>
            </a:r>
            <a:r>
              <a:rPr lang="en-IE" dirty="0" smtClean="0">
                <a:effectLst/>
              </a:rPr>
              <a:t> de </a:t>
            </a:r>
            <a:r>
              <a:rPr lang="en-IE" dirty="0" err="1" smtClean="0">
                <a:effectLst/>
              </a:rPr>
              <a:t>cheannairí</a:t>
            </a:r>
            <a:r>
              <a:rPr lang="en-IE" dirty="0" smtClean="0">
                <a:effectLst/>
              </a:rPr>
              <a:t> an </a:t>
            </a:r>
            <a:r>
              <a:rPr lang="en-IE" dirty="0" err="1" smtClean="0">
                <a:effectLst/>
              </a:rPr>
              <a:t>Éirí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Amach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thar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oíche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sular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tugadh</a:t>
            </a:r>
            <a:r>
              <a:rPr lang="en-IE" dirty="0" smtClean="0">
                <a:effectLst/>
              </a:rPr>
              <a:t> go </a:t>
            </a:r>
            <a:r>
              <a:rPr lang="en-IE" dirty="0" err="1" smtClean="0">
                <a:effectLst/>
              </a:rPr>
              <a:t>Príosún</a:t>
            </a:r>
            <a:r>
              <a:rPr lang="en-IE" dirty="0" smtClean="0">
                <a:effectLst/>
              </a:rPr>
              <a:t> Chill </a:t>
            </a:r>
            <a:r>
              <a:rPr lang="en-IE" dirty="0" err="1" smtClean="0">
                <a:effectLst/>
              </a:rPr>
              <a:t>Mhaighneann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iad</a:t>
            </a:r>
            <a:r>
              <a:rPr lang="en-IE" dirty="0" smtClean="0">
                <a:effectLst/>
              </a:rPr>
              <a:t>. </a:t>
            </a:r>
          </a:p>
          <a:p>
            <a:endParaRPr lang="en-IE" sz="800" strike="sngStrike" dirty="0"/>
          </a:p>
          <a:p>
            <a:r>
              <a:rPr lang="en-IE" dirty="0" err="1" smtClean="0">
                <a:effectLst/>
              </a:rPr>
              <a:t>D’oscail</a:t>
            </a:r>
            <a:r>
              <a:rPr lang="en-IE" dirty="0" smtClean="0">
                <a:effectLst/>
              </a:rPr>
              <a:t> an </a:t>
            </a:r>
            <a:r>
              <a:rPr lang="en-IE" dirty="0" err="1" smtClean="0">
                <a:effectLst/>
              </a:rPr>
              <a:t>tUachtarán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Éamon</a:t>
            </a:r>
            <a:r>
              <a:rPr lang="en-IE" dirty="0" smtClean="0">
                <a:effectLst/>
              </a:rPr>
              <a:t> de Valera an </a:t>
            </a:r>
            <a:r>
              <a:rPr lang="en-IE" dirty="0" err="1" smtClean="0">
                <a:effectLst/>
              </a:rPr>
              <a:t>Gairdín</a:t>
            </a:r>
            <a:r>
              <a:rPr lang="en-IE" dirty="0" smtClean="0">
                <a:effectLst/>
              </a:rPr>
              <a:t> i 1966, </a:t>
            </a:r>
            <a:r>
              <a:rPr lang="en-IE" dirty="0" err="1" smtClean="0">
                <a:effectLst/>
              </a:rPr>
              <a:t>ar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lá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comórtha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caoga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bliain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Éirí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Amach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na</a:t>
            </a:r>
            <a:r>
              <a:rPr lang="en-IE" dirty="0" smtClean="0">
                <a:effectLst/>
              </a:rPr>
              <a:t> </a:t>
            </a:r>
            <a:r>
              <a:rPr lang="en-IE" dirty="0" err="1" smtClean="0">
                <a:effectLst/>
              </a:rPr>
              <a:t>Cásca</a:t>
            </a:r>
            <a:r>
              <a:rPr lang="en-IE" dirty="0" smtClean="0">
                <a:effectLst/>
              </a:rPr>
              <a:t> 1916.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677512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Seo</a:t>
            </a:r>
            <a:r>
              <a:rPr lang="en-IE" dirty="0" smtClean="0"/>
              <a:t> é </a:t>
            </a:r>
            <a:r>
              <a:rPr lang="en-IE" dirty="0" err="1" smtClean="0"/>
              <a:t>Clós</a:t>
            </a:r>
            <a:r>
              <a:rPr lang="en-IE" dirty="0" smtClean="0"/>
              <a:t> </a:t>
            </a:r>
            <a:r>
              <a:rPr lang="en-IE" dirty="0" err="1" smtClean="0"/>
              <a:t>Lucht</a:t>
            </a:r>
            <a:r>
              <a:rPr lang="en-IE" dirty="0" smtClean="0"/>
              <a:t> </a:t>
            </a:r>
            <a:r>
              <a:rPr lang="en-IE" dirty="0" err="1" smtClean="0"/>
              <a:t>Briste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gCloch</a:t>
            </a:r>
            <a:r>
              <a:rPr lang="en-IE" dirty="0" smtClean="0"/>
              <a:t> i </a:t>
            </a:r>
            <a:r>
              <a:rPr lang="en-IE" dirty="0" err="1" smtClean="0"/>
              <a:t>bPríosún</a:t>
            </a:r>
            <a:r>
              <a:rPr lang="en-IE" dirty="0" smtClean="0"/>
              <a:t> Chill </a:t>
            </a:r>
            <a:r>
              <a:rPr lang="en-IE" dirty="0" err="1" smtClean="0"/>
              <a:t>Mhaighneann</a:t>
            </a:r>
            <a:r>
              <a:rPr lang="en-IE" dirty="0" smtClean="0"/>
              <a:t>. Is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chlós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 a </a:t>
            </a:r>
            <a:r>
              <a:rPr lang="en-IE" dirty="0" err="1" smtClean="0"/>
              <a:t>daoradh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báis</a:t>
            </a:r>
            <a:r>
              <a:rPr lang="en-IE" dirty="0" smtClean="0"/>
              <a:t> a </a:t>
            </a:r>
            <a:r>
              <a:rPr lang="en-IE" dirty="0" err="1" smtClean="0"/>
              <a:t>lán</a:t>
            </a:r>
            <a:r>
              <a:rPr lang="en-IE" dirty="0" smtClean="0"/>
              <a:t> de </a:t>
            </a:r>
            <a:r>
              <a:rPr lang="en-IE" dirty="0" err="1" smtClean="0"/>
              <a:t>cheannairí</a:t>
            </a:r>
            <a:r>
              <a:rPr lang="en-IE" dirty="0" smtClean="0"/>
              <a:t>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Cásca</a:t>
            </a:r>
            <a:r>
              <a:rPr lang="en-IE" dirty="0" smtClean="0"/>
              <a:t> </a:t>
            </a:r>
            <a:r>
              <a:rPr lang="en-IE" dirty="0" err="1" smtClean="0"/>
              <a:t>i</a:t>
            </a:r>
            <a:r>
              <a:rPr lang="en-IE" dirty="0" smtClean="0"/>
              <a:t> 1916.</a:t>
            </a:r>
          </a:p>
          <a:p>
            <a:endParaRPr lang="en-IE" dirty="0"/>
          </a:p>
          <a:p>
            <a:r>
              <a:rPr lang="en-IE" dirty="0" err="1" smtClean="0"/>
              <a:t>Féach</a:t>
            </a:r>
            <a:r>
              <a:rPr lang="en-IE" dirty="0" smtClean="0"/>
              <a:t> </a:t>
            </a:r>
            <a:r>
              <a:rPr lang="en-IE" dirty="0" err="1" smtClean="0"/>
              <a:t>Sleamhnán</a:t>
            </a:r>
            <a:r>
              <a:rPr lang="en-IE" dirty="0" smtClean="0"/>
              <a:t> 5 –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ceannairí</a:t>
            </a:r>
            <a:r>
              <a:rPr lang="en-IE" dirty="0" smtClean="0"/>
              <a:t> a </a:t>
            </a:r>
            <a:r>
              <a:rPr lang="en-IE" dirty="0" err="1" smtClean="0"/>
              <a:t>daoradh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báis</a:t>
            </a:r>
            <a:r>
              <a:rPr lang="en-IE" dirty="0" smtClean="0"/>
              <a:t>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232633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Éire </a:t>
            </a:r>
            <a:r>
              <a:rPr lang="en-IE" dirty="0" err="1" smtClean="0"/>
              <a:t>Nua</a:t>
            </a:r>
            <a:r>
              <a:rPr lang="en-IE" dirty="0" smtClean="0"/>
              <a:t>: 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Siombailí</a:t>
            </a:r>
            <a:r>
              <a:rPr lang="en-IE" dirty="0" smtClean="0"/>
              <a:t> – Éire a </a:t>
            </a:r>
            <a:r>
              <a:rPr lang="en-IE" dirty="0" err="1" smtClean="0"/>
              <a:t>d’fhás</a:t>
            </a:r>
            <a:r>
              <a:rPr lang="en-IE" dirty="0" smtClean="0"/>
              <a:t> mar </a:t>
            </a:r>
            <a:r>
              <a:rPr lang="en-IE" dirty="0" err="1" smtClean="0"/>
              <a:t>thoradh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Cásca</a:t>
            </a:r>
            <a:r>
              <a:rPr lang="en-IE" dirty="0" smtClean="0"/>
              <a:t>, 1916.</a:t>
            </a:r>
          </a:p>
          <a:p>
            <a:endParaRPr lang="en-IE" dirty="0"/>
          </a:p>
          <a:p>
            <a:r>
              <a:rPr lang="en-IE" dirty="0" err="1" smtClean="0"/>
              <a:t>Bratach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 – </a:t>
            </a:r>
            <a:r>
              <a:rPr lang="en-IE" dirty="0" err="1" smtClean="0"/>
              <a:t>scéal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brataí</a:t>
            </a:r>
            <a:r>
              <a:rPr lang="en-IE" dirty="0" smtClean="0"/>
              <a:t> in </a:t>
            </a:r>
            <a:r>
              <a:rPr lang="en-IE" dirty="0" err="1" smtClean="0"/>
              <a:t>Aonad</a:t>
            </a:r>
            <a:r>
              <a:rPr lang="en-IE" dirty="0" smtClean="0"/>
              <a:t> 3. </a:t>
            </a:r>
          </a:p>
          <a:p>
            <a:endParaRPr lang="en-IE" dirty="0"/>
          </a:p>
          <a:p>
            <a:r>
              <a:rPr lang="en-IE" dirty="0" err="1" smtClean="0"/>
              <a:t>Seomra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Dála</a:t>
            </a:r>
            <a:r>
              <a:rPr lang="en-IE" dirty="0" smtClean="0"/>
              <a:t> – </a:t>
            </a:r>
            <a:r>
              <a:rPr lang="en-IE" dirty="0" err="1" smtClean="0"/>
              <a:t>bunaíodh</a:t>
            </a:r>
            <a:r>
              <a:rPr lang="en-IE" dirty="0" smtClean="0"/>
              <a:t> an </a:t>
            </a:r>
            <a:r>
              <a:rPr lang="en-IE" dirty="0" err="1" smtClean="0"/>
              <a:t>Chéad</a:t>
            </a:r>
            <a:r>
              <a:rPr lang="en-IE" dirty="0" smtClean="0"/>
              <a:t> </a:t>
            </a:r>
            <a:r>
              <a:rPr lang="en-IE" dirty="0" err="1" smtClean="0"/>
              <a:t>Dáil</a:t>
            </a:r>
            <a:r>
              <a:rPr lang="en-IE" dirty="0" smtClean="0"/>
              <a:t> i 1919 mar </a:t>
            </a:r>
            <a:r>
              <a:rPr lang="en-IE" dirty="0" err="1" smtClean="0"/>
              <a:t>thoradh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Bunreacht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 – </a:t>
            </a:r>
            <a:r>
              <a:rPr lang="en-IE" dirty="0" err="1" smtClean="0"/>
              <a:t>seo</a:t>
            </a:r>
            <a:r>
              <a:rPr lang="en-IE" dirty="0" smtClean="0"/>
              <a:t> </a:t>
            </a:r>
            <a:r>
              <a:rPr lang="en-IE" dirty="0" err="1" smtClean="0"/>
              <a:t>iad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‘</a:t>
            </a:r>
            <a:r>
              <a:rPr lang="en-IE" dirty="0" err="1" smtClean="0"/>
              <a:t>rialacha</a:t>
            </a:r>
            <a:r>
              <a:rPr lang="en-IE" dirty="0" smtClean="0"/>
              <a:t>’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againn</a:t>
            </a:r>
            <a:r>
              <a:rPr lang="en-IE" dirty="0" smtClean="0"/>
              <a:t>. </a:t>
            </a:r>
            <a:r>
              <a:rPr lang="en-IE" dirty="0" err="1" smtClean="0"/>
              <a:t>Tá</a:t>
            </a:r>
            <a:r>
              <a:rPr lang="en-IE" dirty="0" smtClean="0"/>
              <a:t> a </a:t>
            </a:r>
            <a:r>
              <a:rPr lang="en-IE" dirty="0" err="1" smtClean="0"/>
              <a:t>lán</a:t>
            </a:r>
            <a:r>
              <a:rPr lang="en-IE" dirty="0" smtClean="0"/>
              <a:t> de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rudaí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bhForógra</a:t>
            </a:r>
            <a:r>
              <a:rPr lang="en-IE" dirty="0" smtClean="0"/>
              <a:t> le </a:t>
            </a:r>
            <a:r>
              <a:rPr lang="en-IE" dirty="0" err="1" smtClean="0"/>
              <a:t>feiceáil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Bhunreacht</a:t>
            </a:r>
            <a:r>
              <a:rPr lang="en-IE" dirty="0" smtClean="0"/>
              <a:t> </a:t>
            </a:r>
            <a:r>
              <a:rPr lang="en-IE" dirty="0" err="1" smtClean="0"/>
              <a:t>freisin</a:t>
            </a:r>
            <a:r>
              <a:rPr lang="en-IE" dirty="0" smtClean="0"/>
              <a:t>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74444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Seo</a:t>
            </a:r>
            <a:r>
              <a:rPr lang="en-IE" dirty="0" smtClean="0"/>
              <a:t> í </a:t>
            </a:r>
            <a:r>
              <a:rPr lang="en-IE" dirty="0" err="1" smtClean="0"/>
              <a:t>Nóra</a:t>
            </a:r>
            <a:r>
              <a:rPr lang="en-IE" dirty="0" smtClean="0"/>
              <a:t>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Chonghaile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a</a:t>
            </a:r>
            <a:r>
              <a:rPr lang="en-IE" baseline="0" dirty="0" smtClean="0"/>
              <a:t> </a:t>
            </a:r>
            <a:r>
              <a:rPr lang="en-IE" baseline="0" dirty="0" err="1" smtClean="0"/>
              <a:t>Daid</a:t>
            </a:r>
            <a:r>
              <a:rPr lang="en-IE" baseline="0" dirty="0" smtClean="0"/>
              <a:t>, </a:t>
            </a:r>
            <a:r>
              <a:rPr lang="en-IE" baseline="0" dirty="0" err="1" smtClean="0"/>
              <a:t>Séamas</a:t>
            </a:r>
            <a:r>
              <a:rPr lang="en-IE" baseline="0" dirty="0" smtClean="0"/>
              <a:t>. </a:t>
            </a:r>
            <a:r>
              <a:rPr lang="en-IE" baseline="0" dirty="0" err="1" smtClean="0"/>
              <a:t>Gortaíodh</a:t>
            </a:r>
            <a:r>
              <a:rPr lang="en-IE" baseline="0" dirty="0" smtClean="0"/>
              <a:t> </a:t>
            </a:r>
            <a:r>
              <a:rPr lang="en-IE" baseline="0" dirty="0" err="1" smtClean="0"/>
              <a:t>Séamas</a:t>
            </a:r>
            <a:r>
              <a:rPr lang="en-IE" baseline="0" dirty="0" smtClean="0"/>
              <a:t> go </a:t>
            </a:r>
            <a:r>
              <a:rPr lang="en-IE" baseline="0" dirty="0" err="1" smtClean="0"/>
              <a:t>dona</a:t>
            </a:r>
            <a:r>
              <a:rPr lang="en-IE" baseline="0" dirty="0" smtClean="0"/>
              <a:t> </a:t>
            </a:r>
            <a:r>
              <a:rPr lang="en-IE" baseline="0" dirty="0" err="1" smtClean="0"/>
              <a:t>nuair</a:t>
            </a:r>
            <a:r>
              <a:rPr lang="en-IE" baseline="0" dirty="0" smtClean="0"/>
              <a:t> a </a:t>
            </a:r>
            <a:r>
              <a:rPr lang="en-IE" baseline="0" dirty="0" err="1" smtClean="0"/>
              <a:t>bhí</a:t>
            </a:r>
            <a:r>
              <a:rPr lang="en-IE" baseline="0" dirty="0" smtClean="0"/>
              <a:t> </a:t>
            </a:r>
            <a:r>
              <a:rPr lang="en-IE" baseline="0" dirty="0" err="1" smtClean="0"/>
              <a:t>sé</a:t>
            </a:r>
            <a:r>
              <a:rPr lang="en-IE" baseline="0" dirty="0" smtClean="0"/>
              <a:t> </a:t>
            </a:r>
            <a:r>
              <a:rPr lang="en-IE" baseline="0" dirty="0" err="1" smtClean="0"/>
              <a:t>ag</a:t>
            </a:r>
            <a:r>
              <a:rPr lang="en-IE" baseline="0" dirty="0" smtClean="0"/>
              <a:t> </a:t>
            </a:r>
            <a:r>
              <a:rPr lang="en-IE" baseline="0" dirty="0" err="1" smtClean="0"/>
              <a:t>troid</a:t>
            </a:r>
            <a:r>
              <a:rPr lang="en-IE" baseline="0" dirty="0" smtClean="0"/>
              <a:t> in </a:t>
            </a:r>
            <a:r>
              <a:rPr lang="en-IE" baseline="0" dirty="0" err="1" smtClean="0"/>
              <a:t>Ard-Oifig</a:t>
            </a:r>
            <a:r>
              <a:rPr lang="en-IE" baseline="0" dirty="0" smtClean="0"/>
              <a:t> an </a:t>
            </a:r>
            <a:r>
              <a:rPr lang="en-IE" baseline="0" dirty="0" err="1" smtClean="0"/>
              <a:t>Phoist</a:t>
            </a:r>
            <a:r>
              <a:rPr lang="en-IE" baseline="0" dirty="0" smtClean="0"/>
              <a:t>. </a:t>
            </a:r>
            <a:r>
              <a:rPr lang="en-IE" dirty="0"/>
              <a:t>I </a:t>
            </a:r>
            <a:r>
              <a:rPr lang="en-IE" dirty="0" err="1"/>
              <a:t>ndiaidh</a:t>
            </a:r>
            <a:r>
              <a:rPr lang="en-IE" dirty="0"/>
              <a:t> an </a:t>
            </a:r>
            <a:r>
              <a:rPr lang="en-IE" dirty="0" err="1"/>
              <a:t>Éirí</a:t>
            </a:r>
            <a:r>
              <a:rPr lang="en-IE" dirty="0"/>
              <a:t> </a:t>
            </a:r>
            <a:r>
              <a:rPr lang="en-IE" dirty="0" err="1"/>
              <a:t>Amach</a:t>
            </a:r>
            <a:r>
              <a:rPr lang="en-IE" dirty="0"/>
              <a:t> </a:t>
            </a:r>
            <a:r>
              <a:rPr lang="en-IE" dirty="0" err="1" smtClean="0"/>
              <a:t>daoradh</a:t>
            </a:r>
            <a:r>
              <a:rPr lang="en-IE" dirty="0" smtClean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báis</a:t>
            </a:r>
            <a:r>
              <a:rPr lang="en-IE" dirty="0"/>
              <a:t> é. </a:t>
            </a:r>
            <a:r>
              <a:rPr lang="en-IE" dirty="0" err="1"/>
              <a:t>Toisc</a:t>
            </a:r>
            <a:r>
              <a:rPr lang="en-IE" dirty="0"/>
              <a:t> </a:t>
            </a:r>
            <a:r>
              <a:rPr lang="en-IE" baseline="0" dirty="0" smtClean="0"/>
              <a:t>go </a:t>
            </a:r>
            <a:r>
              <a:rPr lang="en-IE" baseline="0" dirty="0" err="1" smtClean="0"/>
              <a:t>raibh</a:t>
            </a:r>
            <a:r>
              <a:rPr lang="en-IE" baseline="0" dirty="0" smtClean="0"/>
              <a:t> </a:t>
            </a:r>
            <a:r>
              <a:rPr lang="en-IE" baseline="0" dirty="0" err="1" smtClean="0"/>
              <a:t>sé</a:t>
            </a:r>
            <a:r>
              <a:rPr lang="en-IE" baseline="0" dirty="0" smtClean="0"/>
              <a:t> </a:t>
            </a:r>
            <a:r>
              <a:rPr lang="en-IE" baseline="0" dirty="0" err="1" smtClean="0"/>
              <a:t>gortaithe</a:t>
            </a:r>
            <a:r>
              <a:rPr lang="en-IE" baseline="0" dirty="0" smtClean="0"/>
              <a:t> is go </a:t>
            </a:r>
            <a:r>
              <a:rPr lang="en-IE" baseline="0" dirty="0" err="1" smtClean="0"/>
              <a:t>stáisiún</a:t>
            </a:r>
            <a:r>
              <a:rPr lang="en-IE" baseline="0" dirty="0" smtClean="0"/>
              <a:t> </a:t>
            </a:r>
            <a:r>
              <a:rPr lang="en-IE" baseline="0" dirty="0" err="1" smtClean="0"/>
              <a:t>garchabhrach</a:t>
            </a:r>
            <a:r>
              <a:rPr lang="en-IE" baseline="0" dirty="0" smtClean="0"/>
              <a:t> i</a:t>
            </a:r>
            <a:r>
              <a:rPr lang="en-IE" dirty="0" smtClean="0"/>
              <a:t> </a:t>
            </a:r>
            <a:r>
              <a:rPr lang="en-IE" dirty="0" err="1" smtClean="0"/>
              <a:t>gCaisleán</a:t>
            </a:r>
            <a:r>
              <a:rPr lang="en-IE" dirty="0" smtClean="0"/>
              <a:t> </a:t>
            </a:r>
            <a:r>
              <a:rPr lang="en-IE" dirty="0" err="1" smtClean="0"/>
              <a:t>Bhaile</a:t>
            </a:r>
            <a:r>
              <a:rPr lang="en-IE" dirty="0" smtClean="0"/>
              <a:t> </a:t>
            </a:r>
            <a:r>
              <a:rPr lang="en-IE" dirty="0" err="1" smtClean="0"/>
              <a:t>Átha</a:t>
            </a:r>
            <a:r>
              <a:rPr lang="en-IE" dirty="0" smtClean="0"/>
              <a:t> </a:t>
            </a:r>
            <a:r>
              <a:rPr lang="en-IE" dirty="0" err="1" smtClean="0"/>
              <a:t>Cliath</a:t>
            </a:r>
            <a:r>
              <a:rPr lang="en-IE" dirty="0" smtClean="0"/>
              <a:t> a </a:t>
            </a:r>
            <a:r>
              <a:rPr lang="en-IE" dirty="0" err="1" smtClean="0"/>
              <a:t>cuireadh</a:t>
            </a:r>
            <a:r>
              <a:rPr lang="en-IE" dirty="0" smtClean="0"/>
              <a:t> </a:t>
            </a:r>
            <a:r>
              <a:rPr lang="en-IE" baseline="0" dirty="0" smtClean="0"/>
              <a:t> é </a:t>
            </a:r>
            <a:r>
              <a:rPr lang="en-IE" baseline="0" dirty="0" err="1" smtClean="0"/>
              <a:t>ar</a:t>
            </a:r>
            <a:r>
              <a:rPr lang="en-IE" baseline="0" dirty="0" smtClean="0"/>
              <a:t> </a:t>
            </a:r>
            <a:r>
              <a:rPr lang="en-IE" baseline="0" dirty="0" err="1" smtClean="0"/>
              <a:t>dtús</a:t>
            </a:r>
            <a:r>
              <a:rPr lang="en-IE" baseline="0" dirty="0" smtClean="0"/>
              <a:t>. </a:t>
            </a:r>
            <a:r>
              <a:rPr lang="en-IE" baseline="0" dirty="0" err="1" smtClean="0"/>
              <a:t>Tógadh</a:t>
            </a:r>
            <a:r>
              <a:rPr lang="en-IE" baseline="0" dirty="0" smtClean="0"/>
              <a:t> </a:t>
            </a:r>
            <a:r>
              <a:rPr lang="en-IE" baseline="0" dirty="0" err="1" smtClean="0"/>
              <a:t>uaidh</a:t>
            </a:r>
            <a:r>
              <a:rPr lang="en-IE" baseline="0" dirty="0" smtClean="0"/>
              <a:t> sin é go </a:t>
            </a:r>
            <a:r>
              <a:rPr lang="en-IE" baseline="0" dirty="0" err="1" smtClean="0"/>
              <a:t>hOspidéal</a:t>
            </a:r>
            <a:r>
              <a:rPr lang="en-IE" baseline="0" dirty="0" smtClean="0"/>
              <a:t> </a:t>
            </a:r>
            <a:r>
              <a:rPr lang="en-IE" baseline="0" dirty="0" err="1" smtClean="0"/>
              <a:t>Ríochta</a:t>
            </a:r>
            <a:r>
              <a:rPr lang="en-IE" baseline="0" dirty="0" smtClean="0"/>
              <a:t> Chill </a:t>
            </a:r>
            <a:r>
              <a:rPr lang="en-IE" baseline="0" dirty="0" err="1" smtClean="0"/>
              <a:t>Mhaighneann</a:t>
            </a:r>
            <a:r>
              <a:rPr lang="en-IE" baseline="0" dirty="0" smtClean="0"/>
              <a:t>, </a:t>
            </a:r>
            <a:r>
              <a:rPr lang="en-IE" baseline="0" dirty="0" err="1" smtClean="0"/>
              <a:t>trasna</a:t>
            </a:r>
            <a:r>
              <a:rPr lang="en-IE" baseline="0" dirty="0" smtClean="0"/>
              <a:t> an </a:t>
            </a:r>
            <a:r>
              <a:rPr lang="en-IE" baseline="0" dirty="0" err="1" smtClean="0"/>
              <a:t>bhóthair</a:t>
            </a:r>
            <a:r>
              <a:rPr lang="en-IE" baseline="0" dirty="0" smtClean="0"/>
              <a:t> </a:t>
            </a:r>
            <a:r>
              <a:rPr lang="en-IE" baseline="0" dirty="0" err="1" smtClean="0"/>
              <a:t>ón</a:t>
            </a:r>
            <a:r>
              <a:rPr lang="en-IE" baseline="0" dirty="0" smtClean="0"/>
              <a:t> </a:t>
            </a:r>
            <a:r>
              <a:rPr lang="en-IE" baseline="0" dirty="0" err="1" smtClean="0"/>
              <a:t>bpríosún</a:t>
            </a:r>
            <a:r>
              <a:rPr lang="en-IE" baseline="0" dirty="0" smtClean="0"/>
              <a:t>. </a:t>
            </a:r>
          </a:p>
          <a:p>
            <a:endParaRPr lang="en-IE" dirty="0"/>
          </a:p>
          <a:p>
            <a:r>
              <a:rPr lang="en-IE" baseline="0" dirty="0" err="1" smtClean="0"/>
              <a:t>Ar</a:t>
            </a:r>
            <a:r>
              <a:rPr lang="en-IE" baseline="0" dirty="0" smtClean="0"/>
              <a:t> 12 </a:t>
            </a:r>
            <a:r>
              <a:rPr lang="en-IE" baseline="0" dirty="0" err="1" smtClean="0"/>
              <a:t>Bealtaine</a:t>
            </a:r>
            <a:r>
              <a:rPr lang="en-IE" dirty="0" smtClean="0"/>
              <a:t>, 1916 </a:t>
            </a:r>
            <a:r>
              <a:rPr lang="en-IE" dirty="0" err="1" smtClean="0"/>
              <a:t>tógadh</a:t>
            </a:r>
            <a:r>
              <a:rPr lang="en-IE" dirty="0" smtClean="0"/>
              <a:t> </a:t>
            </a:r>
            <a:r>
              <a:rPr lang="en-IE" dirty="0" err="1" smtClean="0"/>
              <a:t>Séamas</a:t>
            </a:r>
            <a:r>
              <a:rPr lang="en-IE" dirty="0" smtClean="0"/>
              <a:t> go </a:t>
            </a:r>
            <a:r>
              <a:rPr lang="en-IE" dirty="0" err="1" smtClean="0"/>
              <a:t>Clós</a:t>
            </a:r>
            <a:r>
              <a:rPr lang="en-IE" dirty="0" smtClean="0"/>
              <a:t> </a:t>
            </a:r>
            <a:r>
              <a:rPr lang="en-IE" dirty="0" err="1" smtClean="0"/>
              <a:t>Lucht</a:t>
            </a:r>
            <a:r>
              <a:rPr lang="en-IE" dirty="0" smtClean="0"/>
              <a:t> </a:t>
            </a:r>
            <a:r>
              <a:rPr lang="en-IE" dirty="0" err="1" smtClean="0"/>
              <a:t>Briste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gCloch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phríosún</a:t>
            </a:r>
            <a:r>
              <a:rPr lang="en-IE" dirty="0" smtClean="0"/>
              <a:t>. Is </a:t>
            </a:r>
            <a:r>
              <a:rPr lang="en-IE" dirty="0" err="1" smtClean="0"/>
              <a:t>ansin</a:t>
            </a:r>
            <a:r>
              <a:rPr lang="en-IE" dirty="0" smtClean="0"/>
              <a:t> a </a:t>
            </a:r>
            <a:r>
              <a:rPr lang="en-IE" dirty="0" err="1" smtClean="0"/>
              <a:t>maraíodh</a:t>
            </a:r>
            <a:r>
              <a:rPr lang="en-IE" dirty="0" smtClean="0"/>
              <a:t> é. </a:t>
            </a:r>
            <a:r>
              <a:rPr lang="en-IE" baseline="0" dirty="0" err="1" smtClean="0"/>
              <a:t>Bhí</a:t>
            </a:r>
            <a:r>
              <a:rPr lang="en-IE" baseline="0" dirty="0" smtClean="0"/>
              <a:t> </a:t>
            </a:r>
            <a:r>
              <a:rPr lang="en-IE" baseline="0" dirty="0" err="1" smtClean="0"/>
              <a:t>Nóra</a:t>
            </a:r>
            <a:r>
              <a:rPr lang="en-IE" baseline="0" dirty="0" smtClean="0"/>
              <a:t> </a:t>
            </a:r>
            <a:r>
              <a:rPr lang="en-IE" baseline="0" dirty="0" err="1" smtClean="0"/>
              <a:t>croíbhriste</a:t>
            </a:r>
            <a:r>
              <a:rPr lang="en-IE" baseline="0" dirty="0" smtClean="0"/>
              <a:t>.</a:t>
            </a:r>
          </a:p>
          <a:p>
            <a:endParaRPr lang="en-IE" baseline="0" dirty="0" smtClean="0"/>
          </a:p>
          <a:p>
            <a:r>
              <a:rPr lang="en-IE" baseline="0" dirty="0" err="1" smtClean="0"/>
              <a:t>Seo</a:t>
            </a:r>
            <a:r>
              <a:rPr lang="en-IE" baseline="0" dirty="0" smtClean="0"/>
              <a:t> </a:t>
            </a:r>
            <a:r>
              <a:rPr lang="en-IE" baseline="0" dirty="0" err="1" smtClean="0"/>
              <a:t>cúpla</a:t>
            </a:r>
            <a:r>
              <a:rPr lang="en-IE" baseline="0" dirty="0" smtClean="0"/>
              <a:t> </a:t>
            </a:r>
            <a:r>
              <a:rPr lang="en-IE" baseline="0" dirty="0" err="1" smtClean="0"/>
              <a:t>véarsa</a:t>
            </a:r>
            <a:r>
              <a:rPr lang="en-IE" baseline="0" dirty="0" smtClean="0"/>
              <a:t> ó </a:t>
            </a:r>
            <a:r>
              <a:rPr lang="en-IE" baseline="0" dirty="0" err="1" smtClean="0"/>
              <a:t>amhrán</a:t>
            </a:r>
            <a:r>
              <a:rPr lang="en-IE" baseline="0" dirty="0" smtClean="0"/>
              <a:t> </a:t>
            </a:r>
            <a:r>
              <a:rPr lang="en-IE" baseline="0" dirty="0" err="1" smtClean="0"/>
              <a:t>cáiliúil</a:t>
            </a:r>
            <a:r>
              <a:rPr lang="en-IE" baseline="0" dirty="0" smtClean="0"/>
              <a:t> a </a:t>
            </a:r>
            <a:r>
              <a:rPr lang="en-IE" baseline="0" dirty="0" err="1" smtClean="0"/>
              <a:t>scríobhadh</a:t>
            </a:r>
            <a:r>
              <a:rPr lang="en-IE" baseline="0" dirty="0" smtClean="0"/>
              <a:t> </a:t>
            </a:r>
            <a:r>
              <a:rPr lang="en-IE" baseline="0" dirty="0" err="1" smtClean="0"/>
              <a:t>faoi</a:t>
            </a:r>
            <a:r>
              <a:rPr lang="en-IE" baseline="0" dirty="0" smtClean="0"/>
              <a:t> </a:t>
            </a:r>
            <a:r>
              <a:rPr lang="en-IE" baseline="0" dirty="0" err="1" smtClean="0"/>
              <a:t>Shéamas</a:t>
            </a:r>
            <a:r>
              <a:rPr lang="en-IE" baseline="0" dirty="0" smtClean="0"/>
              <a:t>. </a:t>
            </a:r>
          </a:p>
          <a:p>
            <a:endParaRPr lang="en-IE" dirty="0"/>
          </a:p>
          <a:p>
            <a:r>
              <a:rPr lang="en-IE" dirty="0" err="1" smtClean="0"/>
              <a:t>Scéal</a:t>
            </a:r>
            <a:r>
              <a:rPr lang="en-IE" dirty="0" smtClean="0"/>
              <a:t> </a:t>
            </a:r>
            <a:r>
              <a:rPr lang="en-IE" dirty="0" err="1" smtClean="0"/>
              <a:t>níos</a:t>
            </a:r>
            <a:r>
              <a:rPr lang="en-IE" dirty="0" smtClean="0"/>
              <a:t> </a:t>
            </a:r>
            <a:r>
              <a:rPr lang="en-IE" dirty="0" err="1" smtClean="0"/>
              <a:t>iomláine</a:t>
            </a:r>
            <a:r>
              <a:rPr lang="en-IE" dirty="0" smtClean="0"/>
              <a:t> </a:t>
            </a:r>
            <a:r>
              <a:rPr lang="en-IE" dirty="0" err="1" smtClean="0"/>
              <a:t>faoi</a:t>
            </a:r>
            <a:r>
              <a:rPr lang="en-IE" dirty="0" smtClean="0"/>
              <a:t> </a:t>
            </a:r>
            <a:r>
              <a:rPr lang="en-IE" dirty="0" err="1" smtClean="0"/>
              <a:t>Nóra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a </a:t>
            </a:r>
            <a:r>
              <a:rPr lang="en-IE" dirty="0" err="1" smtClean="0"/>
              <a:t>Daid</a:t>
            </a:r>
            <a:r>
              <a:rPr lang="en-IE" dirty="0" smtClean="0"/>
              <a:t> – </a:t>
            </a:r>
            <a:r>
              <a:rPr lang="en-IE" dirty="0" err="1" smtClean="0"/>
              <a:t>Leabhar</a:t>
            </a:r>
            <a:r>
              <a:rPr lang="en-IE" dirty="0" smtClean="0"/>
              <a:t> B, </a:t>
            </a:r>
            <a:r>
              <a:rPr lang="en-IE" dirty="0" err="1" smtClean="0"/>
              <a:t>Aonad</a:t>
            </a:r>
            <a:r>
              <a:rPr lang="en-IE" dirty="0" smtClean="0"/>
              <a:t> 8.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36800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Tharla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troid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fad ag teach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scoile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Naomh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Stiofáin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aice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droichead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Shráid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Mhóta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cionn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200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dalta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freastal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scoil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Máistir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Ó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Floinn</a:t>
            </a:r>
            <a:endParaRPr lang="en-IE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phríomhoide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Nuair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d’fhág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Máistir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Ó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Floinn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slán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leis na daltaí agus iad ag dul ar shaoire na Cásca, níor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thuig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aon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duine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céard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tarlú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scoil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IE" sz="8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gCéadaoin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26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Aibreán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roimh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am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lóin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tháinig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slua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reibiliúnach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lonnaithe</a:t>
            </a:r>
            <a:r>
              <a:rPr lang="en-IE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Muileann</a:t>
            </a:r>
            <a:r>
              <a:rPr lang="en-IE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Plúir</a:t>
            </a:r>
            <a:r>
              <a:rPr lang="en-IE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Boland </a:t>
            </a:r>
            <a:r>
              <a:rPr lang="en-IE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chomh</a:t>
            </a:r>
            <a:r>
              <a:rPr lang="en-IE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fada</a:t>
            </a:r>
            <a:r>
              <a:rPr lang="en-IE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leis an teach </a:t>
            </a:r>
            <a:r>
              <a:rPr lang="en-IE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scoile</a:t>
            </a:r>
            <a:r>
              <a:rPr lang="en-IE" dirty="0" smtClean="0"/>
              <a:t>.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Muileann</a:t>
            </a:r>
            <a:r>
              <a:rPr lang="en-IE" dirty="0" smtClean="0"/>
              <a:t> </a:t>
            </a:r>
            <a:r>
              <a:rPr lang="en-IE" dirty="0" err="1" smtClean="0"/>
              <a:t>Plúir</a:t>
            </a:r>
            <a:r>
              <a:rPr lang="en-IE" dirty="0" smtClean="0"/>
              <a:t> Boland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Scoil</a:t>
            </a:r>
            <a:r>
              <a:rPr lang="en-IE" dirty="0" smtClean="0"/>
              <a:t> </a:t>
            </a:r>
            <a:r>
              <a:rPr lang="en-IE" dirty="0" err="1" smtClean="0"/>
              <a:t>Naomh</a:t>
            </a:r>
            <a:r>
              <a:rPr lang="en-IE" dirty="0" smtClean="0"/>
              <a:t> </a:t>
            </a:r>
            <a:r>
              <a:rPr lang="en-IE" dirty="0" err="1" smtClean="0"/>
              <a:t>Stiofáin</a:t>
            </a:r>
            <a:r>
              <a:rPr lang="en-IE" dirty="0" smtClean="0"/>
              <a:t> </a:t>
            </a:r>
            <a:r>
              <a:rPr lang="en-IE" dirty="0" err="1" smtClean="0"/>
              <a:t>ró-fhada</a:t>
            </a:r>
            <a:r>
              <a:rPr lang="en-IE" dirty="0" smtClean="0"/>
              <a:t> </a:t>
            </a:r>
            <a:r>
              <a:rPr lang="en-IE" dirty="0" err="1" smtClean="0"/>
              <a:t>óna</a:t>
            </a:r>
            <a:r>
              <a:rPr lang="en-IE" dirty="0" smtClean="0"/>
              <a:t> </a:t>
            </a:r>
            <a:r>
              <a:rPr lang="en-IE" dirty="0" err="1" smtClean="0"/>
              <a:t>chéile</a:t>
            </a:r>
            <a:r>
              <a:rPr lang="en-IE" dirty="0" smtClean="0"/>
              <a:t>.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Thuig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reibiliúnaigh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go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raibh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saighdiúirí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Breataine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díreach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tar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éis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teacht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bhád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ó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Shasana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agus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go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mbeidís</a:t>
            </a:r>
            <a:r>
              <a:rPr lang="en-IE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máirseáil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ó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Dhún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Laoghaire go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dtí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GPO.</a:t>
            </a:r>
          </a:p>
          <a:p>
            <a:endParaRPr lang="en-IE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IE" dirty="0" err="1" smtClean="0"/>
              <a:t>Cuireadh</a:t>
            </a:r>
            <a:r>
              <a:rPr lang="en-IE" dirty="0" smtClean="0"/>
              <a:t> </a:t>
            </a:r>
            <a:r>
              <a:rPr lang="en-IE" dirty="0" err="1" smtClean="0"/>
              <a:t>binsí</a:t>
            </a:r>
            <a:r>
              <a:rPr lang="en-IE" dirty="0" smtClean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ndaltaí</a:t>
            </a:r>
            <a:r>
              <a:rPr lang="en-IE" dirty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mbóthar</a:t>
            </a:r>
            <a:r>
              <a:rPr lang="en-IE" dirty="0"/>
              <a:t>.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/>
              <a:t>siad</a:t>
            </a:r>
            <a:r>
              <a:rPr lang="en-IE" dirty="0"/>
              <a:t> in </a:t>
            </a:r>
            <a:r>
              <a:rPr lang="en-IE" dirty="0" err="1"/>
              <a:t>úsáid</a:t>
            </a:r>
            <a:r>
              <a:rPr lang="en-IE" dirty="0"/>
              <a:t> mar </a:t>
            </a:r>
            <a:r>
              <a:rPr lang="en-IE" dirty="0" err="1"/>
              <a:t>bharacáidí</a:t>
            </a:r>
            <a:r>
              <a:rPr lang="en-IE" dirty="0"/>
              <a:t> </a:t>
            </a:r>
            <a:r>
              <a:rPr lang="en-IE" dirty="0" err="1"/>
              <a:t>sráide</a:t>
            </a:r>
            <a:r>
              <a:rPr lang="en-IE" dirty="0"/>
              <a:t>. </a:t>
            </a:r>
            <a:r>
              <a:rPr lang="en-IE" dirty="0" err="1" smtClean="0"/>
              <a:t>D’fhan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reibiliúnaigh</a:t>
            </a:r>
            <a:r>
              <a:rPr lang="en-IE" dirty="0" smtClean="0"/>
              <a:t> </a:t>
            </a:r>
            <a:r>
              <a:rPr lang="en-IE" dirty="0"/>
              <a:t>i </a:t>
            </a:r>
            <a:r>
              <a:rPr lang="en-IE" dirty="0" err="1"/>
              <a:t>bhfolach</a:t>
            </a:r>
            <a:r>
              <a:rPr lang="en-IE" dirty="0"/>
              <a:t>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/>
              <a:t>scoil</a:t>
            </a:r>
            <a:r>
              <a:rPr lang="en-IE" dirty="0"/>
              <a:t>. </a:t>
            </a:r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chonaic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/>
              <a:t>saighdiúirí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Breataine</a:t>
            </a:r>
            <a:r>
              <a:rPr lang="en-IE" dirty="0"/>
              <a:t> 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teacht</a:t>
            </a:r>
            <a:r>
              <a:rPr lang="en-IE" dirty="0" smtClean="0"/>
              <a:t>, </a:t>
            </a:r>
            <a:r>
              <a:rPr lang="en-IE" dirty="0" err="1" smtClean="0"/>
              <a:t>d’ionsaigh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reibiliúnaigh</a:t>
            </a:r>
            <a:r>
              <a:rPr lang="en-IE" dirty="0" smtClean="0"/>
              <a:t> </a:t>
            </a:r>
            <a:r>
              <a:rPr lang="en-IE" dirty="0" err="1" smtClean="0"/>
              <a:t>iad</a:t>
            </a:r>
            <a:r>
              <a:rPr lang="en-IE" dirty="0" smtClean="0"/>
              <a:t> 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aice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leis an teach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scoile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Maraíodh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nó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gortaíodh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cionn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200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duine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an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méid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céanna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leis an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méid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daltaí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freastal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scoil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endParaRPr lang="en-IE" dirty="0"/>
          </a:p>
          <a:p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an-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dochar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déanta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scoil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marcanna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bpiléar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troscán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agus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ballaí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Ach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d’oscail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scoil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arís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agus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daltaí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binsí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scriosta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Dhún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Scoil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Naomh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Stiofáin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thart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50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bliain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ó shin mar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nach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raibh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go </a:t>
            </a: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leor daltaí ag freastal ar an scoil. </a:t>
            </a:r>
            <a:r>
              <a:rPr lang="pt-BR" sz="1200" b="0" i="0" u="none" strike="noStrike" kern="1200" baseline="0" dirty="0" smtClean="0">
                <a:latin typeface="+mn-lt"/>
                <a:ea typeface="+mn-ea"/>
                <a:cs typeface="+mn-cs"/>
              </a:rPr>
              <a:t>Ós</a:t>
            </a:r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tán deas atá ann anois. Is é ainm 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óstáin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ná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Schoolhouse Hotel.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27857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ón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gCarraig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Dhubh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mBaile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Átha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Cliath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Bheatrice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Mitchell.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Phós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Frederick</a:t>
            </a:r>
          </a:p>
          <a:p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Dietrichsen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captain in arm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Breataine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beirt</a:t>
            </a:r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pháistí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óga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acu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Tháinig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Beatrice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ar</a:t>
            </a:r>
            <a:endParaRPr lang="en-IE" sz="1200" b="0" i="0" u="none" strike="noStrike" kern="1200" baseline="0" dirty="0" smtClean="0">
              <a:latin typeface="+mn-lt"/>
              <a:ea typeface="+mn-ea"/>
              <a:cs typeface="+mn-cs"/>
            </a:endParaRPr>
          </a:p>
          <a:p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ais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go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dtí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Charraig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Dhubh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nuair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thosaigh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Chéad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Chogadh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Domhanda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ionas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go</a:t>
            </a:r>
          </a:p>
          <a:p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mbeadh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leanaí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slán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Níor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thuig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sí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go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dtosódh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cogadh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eile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in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Éirinn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!</a:t>
            </a:r>
          </a:p>
          <a:p>
            <a:endParaRPr lang="en-IE" sz="800" b="0" i="0" u="none" strike="noStrike" kern="1200" baseline="0" dirty="0" smtClean="0">
              <a:latin typeface="+mn-lt"/>
              <a:ea typeface="+mn-ea"/>
              <a:cs typeface="+mn-cs"/>
            </a:endParaRPr>
          </a:p>
          <a:p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Tháinig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Sherwood Foresters,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reisimint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d’arm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Breataine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,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bhád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go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Dún</a:t>
            </a:r>
            <a:endParaRPr lang="en-IE" sz="1200" b="0" i="0" u="none" strike="noStrike" kern="1200" baseline="0" dirty="0" smtClean="0">
              <a:latin typeface="+mn-lt"/>
              <a:ea typeface="+mn-ea"/>
              <a:cs typeface="+mn-cs"/>
            </a:endParaRPr>
          </a:p>
          <a:p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Laoghaire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Máirt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, 25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Aibreán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1916.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Captaen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Dietrichsen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dhuine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de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na</a:t>
            </a:r>
            <a:endParaRPr lang="en-IE" sz="1200" b="0" i="0" u="none" strike="noStrike" kern="1200" baseline="0" dirty="0" smtClean="0">
              <a:latin typeface="+mn-lt"/>
              <a:ea typeface="+mn-ea"/>
              <a:cs typeface="+mn-cs"/>
            </a:endParaRPr>
          </a:p>
          <a:p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saighdiúirí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sin. An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mhaidin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ina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dhiaidh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sin,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thosaigh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reisimint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ag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siúl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i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dtreo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Bhaile</a:t>
            </a:r>
            <a:endParaRPr lang="en-IE" sz="1200" b="0" i="0" u="none" strike="noStrike" kern="1200" baseline="0" dirty="0" smtClean="0">
              <a:latin typeface="+mn-lt"/>
              <a:ea typeface="+mn-ea"/>
              <a:cs typeface="+mn-cs"/>
            </a:endParaRPr>
          </a:p>
          <a:p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Átha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Cliath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—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turas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thart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13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chiliméadar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iontas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agus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áthas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Bheatrice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nuair</a:t>
            </a:r>
            <a:endParaRPr lang="en-IE" sz="1200" b="0" i="0" u="none" strike="noStrike" kern="1200" baseline="0" dirty="0" smtClean="0">
              <a:latin typeface="+mn-lt"/>
              <a:ea typeface="+mn-ea"/>
              <a:cs typeface="+mn-cs"/>
            </a:endParaRPr>
          </a:p>
          <a:p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a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chonaic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sí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 fear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céile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ag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máirseáil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tríd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gCarraig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Dhubh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gliondar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croí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an</a:t>
            </a:r>
          </a:p>
          <a:p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gCaptaen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Dietrichsen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bhean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agus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pháistí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fheiceáil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. Stop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sé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feadh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nóiméid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agus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thug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sé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póg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agus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barróg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mhór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don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triúr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acu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.</a:t>
            </a:r>
          </a:p>
          <a:p>
            <a:endParaRPr lang="en-IE" sz="1200" b="0" i="0" u="none" strike="noStrike" kern="1200" baseline="0" dirty="0" smtClean="0">
              <a:latin typeface="+mn-lt"/>
              <a:ea typeface="+mn-ea"/>
              <a:cs typeface="+mn-cs"/>
            </a:endParaRPr>
          </a:p>
          <a:p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raibh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aon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tuairim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ag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Foresters go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raibh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hÓglaigh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ag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feitheamh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leo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thíos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bóthar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ag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Droichead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Shráid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Mhóta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Captaen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Dietrichsen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dhuine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de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chéad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daoine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maraíodh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ag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troid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tharla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gar don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droichead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.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Bhí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Beatrice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bhocht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croíbhriste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nuair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chuala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sí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gur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mharaigh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reibiliúnaigh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na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hÉireann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 a fear </a:t>
            </a:r>
            <a:r>
              <a:rPr lang="en-IE" sz="1200" b="0" i="0" u="none" strike="noStrike" kern="1200" baseline="0" dirty="0" err="1" smtClean="0">
                <a:latin typeface="+mn-lt"/>
                <a:ea typeface="+mn-ea"/>
                <a:cs typeface="+mn-cs"/>
              </a:rPr>
              <a:t>céile</a:t>
            </a:r>
            <a:r>
              <a:rPr lang="en-IE" sz="1200" b="0" i="0" u="none" strike="noStrike" kern="1200" baseline="0" dirty="0" smtClean="0">
                <a:latin typeface="+mn-lt"/>
                <a:ea typeface="+mn-ea"/>
                <a:cs typeface="+mn-cs"/>
              </a:rPr>
              <a:t>.</a:t>
            </a:r>
            <a:endParaRPr lang="ga-IE" sz="1200" b="0" i="0" u="none" strike="noStrike" kern="1200" baseline="0" dirty="0" smtClean="0">
              <a:latin typeface="+mn-lt"/>
              <a:ea typeface="+mn-ea"/>
              <a:cs typeface="+mn-cs"/>
            </a:endParaRPr>
          </a:p>
          <a:p>
            <a:endParaRPr lang="ga-I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73626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r>
              <a:rPr lang="en-IE" dirty="0" smtClean="0"/>
              <a:t>. Is </a:t>
            </a:r>
            <a:r>
              <a:rPr lang="en-IE" dirty="0" err="1" smtClean="0"/>
              <a:t>féidir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 a </a:t>
            </a:r>
            <a:r>
              <a:rPr lang="en-IE" dirty="0" err="1" smtClean="0"/>
              <a:t>úsáid</a:t>
            </a:r>
            <a:r>
              <a:rPr lang="en-IE" dirty="0" smtClean="0"/>
              <a:t> mar </a:t>
            </a:r>
            <a:r>
              <a:rPr lang="en-IE" dirty="0" err="1" smtClean="0"/>
              <a:t>athdhéanamh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roinnt</a:t>
            </a:r>
            <a:r>
              <a:rPr lang="en-IE" dirty="0" smtClean="0"/>
              <a:t> </a:t>
            </a:r>
            <a:r>
              <a:rPr lang="en-IE" dirty="0" err="1" smtClean="0"/>
              <a:t>dá</a:t>
            </a:r>
            <a:r>
              <a:rPr lang="en-IE" dirty="0" smtClean="0"/>
              <a:t> </a:t>
            </a:r>
            <a:r>
              <a:rPr lang="en-IE" dirty="0" err="1" smtClean="0"/>
              <a:t>bhfuil</a:t>
            </a:r>
            <a:r>
              <a:rPr lang="en-IE" dirty="0" smtClean="0"/>
              <a:t> </a:t>
            </a:r>
            <a:r>
              <a:rPr lang="en-IE" dirty="0" err="1" smtClean="0"/>
              <a:t>clúdaithe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Cé</a:t>
            </a:r>
            <a:r>
              <a:rPr lang="en-IE" dirty="0" smtClean="0"/>
              <a:t> </a:t>
            </a:r>
            <a:r>
              <a:rPr lang="en-IE" dirty="0" err="1" smtClean="0"/>
              <a:t>hiad</a:t>
            </a:r>
            <a:r>
              <a:rPr lang="en-IE" dirty="0" smtClean="0"/>
              <a:t>? </a:t>
            </a:r>
          </a:p>
          <a:p>
            <a:r>
              <a:rPr lang="en-IE" dirty="0" err="1" smtClean="0"/>
              <a:t>Cá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le </a:t>
            </a:r>
            <a:r>
              <a:rPr lang="en-IE" dirty="0" err="1" smtClean="0"/>
              <a:t>linn</a:t>
            </a:r>
            <a:r>
              <a:rPr lang="en-IE" dirty="0" smtClean="0"/>
              <a:t> 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? </a:t>
            </a:r>
          </a:p>
          <a:p>
            <a:r>
              <a:rPr lang="en-IE" dirty="0" smtClean="0"/>
              <a:t>Cad a </a:t>
            </a:r>
            <a:r>
              <a:rPr lang="en-IE" dirty="0" err="1" smtClean="0"/>
              <a:t>tharla</a:t>
            </a:r>
            <a:r>
              <a:rPr lang="en-IE" dirty="0" smtClean="0"/>
              <a:t> </a:t>
            </a:r>
            <a:r>
              <a:rPr lang="en-IE" dirty="0" err="1" smtClean="0"/>
              <a:t>dóibh</a:t>
            </a:r>
            <a:r>
              <a:rPr lang="en-IE" dirty="0" smtClean="0"/>
              <a:t>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94017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Fágadh</a:t>
            </a:r>
            <a:r>
              <a:rPr lang="en-IE" dirty="0" smtClean="0"/>
              <a:t> </a:t>
            </a:r>
            <a:r>
              <a:rPr lang="en-IE" dirty="0" err="1" smtClean="0"/>
              <a:t>Mairéad</a:t>
            </a:r>
            <a:r>
              <a:rPr lang="en-IE" dirty="0" smtClean="0"/>
              <a:t> </a:t>
            </a:r>
            <a:r>
              <a:rPr lang="en-IE" dirty="0" err="1" smtClean="0"/>
              <a:t>Mhic</a:t>
            </a:r>
            <a:r>
              <a:rPr lang="en-IE" dirty="0" smtClean="0"/>
              <a:t> </a:t>
            </a:r>
            <a:r>
              <a:rPr lang="en-IE" dirty="0" err="1" smtClean="0"/>
              <a:t>Phiarais</a:t>
            </a:r>
            <a:r>
              <a:rPr lang="en-IE" dirty="0" smtClean="0"/>
              <a:t> </a:t>
            </a:r>
            <a:r>
              <a:rPr lang="en-IE" dirty="0" err="1" smtClean="0"/>
              <a:t>croíbhriste</a:t>
            </a:r>
            <a:r>
              <a:rPr lang="en-IE" dirty="0" smtClean="0"/>
              <a:t>  </a:t>
            </a:r>
            <a:r>
              <a:rPr lang="en-IE" dirty="0"/>
              <a:t>mar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/>
              <a:t>ach </a:t>
            </a:r>
            <a:r>
              <a:rPr lang="en-IE" dirty="0" err="1"/>
              <a:t>beirt</a:t>
            </a:r>
            <a:r>
              <a:rPr lang="en-IE" dirty="0"/>
              <a:t> </a:t>
            </a:r>
            <a:r>
              <a:rPr lang="en-IE" dirty="0" err="1"/>
              <a:t>mhac</a:t>
            </a:r>
            <a:r>
              <a:rPr lang="en-IE" dirty="0"/>
              <a:t> </a:t>
            </a:r>
            <a:r>
              <a:rPr lang="en-IE" dirty="0" err="1"/>
              <a:t>aici</a:t>
            </a:r>
            <a:r>
              <a:rPr lang="en-IE" dirty="0"/>
              <a:t> </a:t>
            </a:r>
            <a:r>
              <a:rPr lang="en-IE" dirty="0" smtClean="0"/>
              <a:t>– </a:t>
            </a:r>
            <a:r>
              <a:rPr lang="en-IE" dirty="0" err="1" smtClean="0"/>
              <a:t>Pádraig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Liam</a:t>
            </a:r>
            <a:r>
              <a:rPr lang="en-IE" dirty="0"/>
              <a:t> –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/>
              <a:t>cuireadh</a:t>
            </a:r>
            <a:r>
              <a:rPr lang="en-IE" dirty="0"/>
              <a:t> an </a:t>
            </a:r>
            <a:r>
              <a:rPr lang="en-IE" dirty="0" err="1"/>
              <a:t>bheirt</a:t>
            </a:r>
            <a:r>
              <a:rPr lang="en-IE" dirty="0"/>
              <a:t> </a:t>
            </a:r>
            <a:r>
              <a:rPr lang="en-IE" dirty="0" err="1"/>
              <a:t>acu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báis</a:t>
            </a:r>
            <a:r>
              <a:rPr lang="en-IE" dirty="0"/>
              <a:t>. An </a:t>
            </a:r>
            <a:r>
              <a:rPr lang="en-IE" dirty="0" err="1"/>
              <a:t>lá</a:t>
            </a:r>
            <a:r>
              <a:rPr lang="en-IE" dirty="0"/>
              <a:t> </a:t>
            </a:r>
            <a:r>
              <a:rPr lang="en-IE" dirty="0" err="1"/>
              <a:t>sular</a:t>
            </a:r>
            <a:r>
              <a:rPr lang="en-IE" dirty="0"/>
              <a:t> </a:t>
            </a:r>
            <a:r>
              <a:rPr lang="en-IE" dirty="0" err="1"/>
              <a:t>maraíodh</a:t>
            </a:r>
            <a:r>
              <a:rPr lang="en-IE" dirty="0"/>
              <a:t> é, </a:t>
            </a:r>
            <a:r>
              <a:rPr lang="en-IE" dirty="0" err="1"/>
              <a:t>scríobh</a:t>
            </a:r>
            <a:r>
              <a:rPr lang="en-IE" dirty="0"/>
              <a:t> </a:t>
            </a:r>
            <a:r>
              <a:rPr lang="en-IE" dirty="0" err="1"/>
              <a:t>Pádraig</a:t>
            </a:r>
            <a:r>
              <a:rPr lang="en-IE" dirty="0"/>
              <a:t> </a:t>
            </a:r>
            <a:r>
              <a:rPr lang="en-IE" dirty="0" err="1" smtClean="0"/>
              <a:t>dán</a:t>
            </a:r>
            <a:r>
              <a:rPr lang="en-IE" dirty="0" smtClean="0"/>
              <a:t> </a:t>
            </a:r>
            <a:r>
              <a:rPr lang="en-IE" dirty="0" err="1" smtClean="0"/>
              <a:t>álainn</a:t>
            </a:r>
            <a:r>
              <a:rPr lang="en-IE" dirty="0" smtClean="0"/>
              <a:t> </a:t>
            </a:r>
            <a:r>
              <a:rPr lang="en-IE" dirty="0" err="1"/>
              <a:t>dá</a:t>
            </a:r>
            <a:r>
              <a:rPr lang="en-IE" dirty="0"/>
              <a:t> </a:t>
            </a:r>
            <a:r>
              <a:rPr lang="en-IE" dirty="0" err="1" smtClean="0"/>
              <a:t>Mham</a:t>
            </a:r>
            <a:r>
              <a:rPr lang="en-IE" dirty="0" smtClean="0"/>
              <a:t>. </a:t>
            </a:r>
          </a:p>
          <a:p>
            <a:endParaRPr lang="en-IE" dirty="0"/>
          </a:p>
          <a:p>
            <a:r>
              <a:rPr lang="en-IE" i="1" dirty="0" smtClean="0"/>
              <a:t>The Mother</a:t>
            </a:r>
            <a:r>
              <a:rPr lang="en-IE" dirty="0" smtClean="0"/>
              <a:t>, </a:t>
            </a:r>
            <a:r>
              <a:rPr lang="en-IE" dirty="0" err="1" smtClean="0"/>
              <a:t>dán</a:t>
            </a:r>
            <a:r>
              <a:rPr lang="en-IE" dirty="0" smtClean="0"/>
              <a:t> </a:t>
            </a:r>
            <a:r>
              <a:rPr lang="en-IE" dirty="0" err="1" smtClean="0"/>
              <a:t>Phádraig</a:t>
            </a:r>
            <a:r>
              <a:rPr lang="en-IE" dirty="0" smtClean="0"/>
              <a:t>,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r>
              <a:rPr lang="en-IE" dirty="0" smtClean="0"/>
              <a:t>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51002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Tomás</a:t>
            </a:r>
            <a:r>
              <a:rPr lang="en-IE" dirty="0" smtClean="0"/>
              <a:t> Mac </a:t>
            </a:r>
            <a:r>
              <a:rPr lang="en-IE" dirty="0" err="1" smtClean="0"/>
              <a:t>Donnchadha</a:t>
            </a:r>
            <a:r>
              <a:rPr lang="en-IE" dirty="0" smtClean="0"/>
              <a:t> – </a:t>
            </a:r>
            <a:r>
              <a:rPr lang="en-IE" dirty="0" err="1" smtClean="0"/>
              <a:t>duine</a:t>
            </a:r>
            <a:r>
              <a:rPr lang="en-IE" dirty="0" smtClean="0"/>
              <a:t> den </a:t>
            </a:r>
            <a:r>
              <a:rPr lang="en-IE" dirty="0" err="1" smtClean="0"/>
              <a:t>seachtar</a:t>
            </a:r>
            <a:r>
              <a:rPr lang="en-IE" dirty="0" smtClean="0"/>
              <a:t> a </a:t>
            </a:r>
            <a:r>
              <a:rPr lang="en-IE" dirty="0" err="1" smtClean="0"/>
              <a:t>shínigh</a:t>
            </a:r>
            <a:r>
              <a:rPr lang="en-IE" dirty="0" smtClean="0"/>
              <a:t> an </a:t>
            </a:r>
            <a:r>
              <a:rPr lang="en-IE" dirty="0" err="1" smtClean="0"/>
              <a:t>Forógra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i </a:t>
            </a:r>
            <a:r>
              <a:rPr lang="en-IE" dirty="0" err="1" smtClean="0"/>
              <a:t>Muileann</a:t>
            </a:r>
            <a:r>
              <a:rPr lang="en-IE" dirty="0" smtClean="0"/>
              <a:t> Boland le </a:t>
            </a:r>
            <a:r>
              <a:rPr lang="en-IE" dirty="0" err="1" smtClean="0"/>
              <a:t>linn</a:t>
            </a:r>
            <a:r>
              <a:rPr lang="en-IE" dirty="0" smtClean="0"/>
              <a:t> 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</a:t>
            </a:r>
          </a:p>
          <a:p>
            <a:r>
              <a:rPr lang="en-IE" dirty="0" err="1" smtClean="0"/>
              <a:t>Daoradh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báis</a:t>
            </a:r>
            <a:r>
              <a:rPr lang="en-IE" dirty="0" smtClean="0"/>
              <a:t> é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maraíodh</a:t>
            </a:r>
            <a:r>
              <a:rPr lang="en-IE" dirty="0" smtClean="0"/>
              <a:t> é i </a:t>
            </a:r>
            <a:r>
              <a:rPr lang="en-IE" dirty="0" err="1" smtClean="0"/>
              <a:t>gClós</a:t>
            </a:r>
            <a:r>
              <a:rPr lang="en-IE" dirty="0" smtClean="0"/>
              <a:t> </a:t>
            </a:r>
            <a:r>
              <a:rPr lang="en-IE" dirty="0" err="1" smtClean="0"/>
              <a:t>Lucht</a:t>
            </a:r>
            <a:r>
              <a:rPr lang="en-IE" dirty="0" smtClean="0"/>
              <a:t> </a:t>
            </a:r>
            <a:r>
              <a:rPr lang="en-IE" dirty="0" err="1" smtClean="0"/>
              <a:t>Briste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gCloch</a:t>
            </a:r>
            <a:r>
              <a:rPr lang="en-IE" dirty="0" smtClean="0"/>
              <a:t>.</a:t>
            </a:r>
          </a:p>
          <a:p>
            <a:endParaRPr lang="en-IE" dirty="0" smtClean="0"/>
          </a:p>
          <a:p>
            <a:r>
              <a:rPr lang="en-IE" dirty="0" err="1" smtClean="0"/>
              <a:t>Chaith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an </a:t>
            </a:r>
            <a:r>
              <a:rPr lang="en-IE" dirty="0" err="1" smtClean="0"/>
              <a:t>oíche</a:t>
            </a:r>
            <a:r>
              <a:rPr lang="en-IE" dirty="0" smtClean="0"/>
              <a:t> </a:t>
            </a:r>
            <a:r>
              <a:rPr lang="en-IE" dirty="0" err="1" smtClean="0"/>
              <a:t>sular</a:t>
            </a:r>
            <a:r>
              <a:rPr lang="en-IE" dirty="0" smtClean="0"/>
              <a:t> </a:t>
            </a:r>
            <a:r>
              <a:rPr lang="en-IE" dirty="0" err="1" smtClean="0"/>
              <a:t>maraíodh</a:t>
            </a:r>
            <a:r>
              <a:rPr lang="en-IE" dirty="0" smtClean="0"/>
              <a:t> é ag </a:t>
            </a:r>
            <a:r>
              <a:rPr lang="en-IE" dirty="0" err="1" smtClean="0"/>
              <a:t>imirt</a:t>
            </a:r>
            <a:r>
              <a:rPr lang="en-IE" dirty="0" smtClean="0"/>
              <a:t> </a:t>
            </a:r>
            <a:r>
              <a:rPr lang="en-IE" dirty="0" err="1" smtClean="0"/>
              <a:t>cártaí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phríosún</a:t>
            </a:r>
            <a:r>
              <a:rPr lang="en-IE" dirty="0" smtClean="0"/>
              <a:t>. Is </a:t>
            </a:r>
            <a:r>
              <a:rPr lang="en-IE" dirty="0" err="1" smtClean="0"/>
              <a:t>dócha</a:t>
            </a:r>
            <a:r>
              <a:rPr lang="en-IE" dirty="0" smtClean="0"/>
              <a:t> go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ag </a:t>
            </a:r>
            <a:r>
              <a:rPr lang="en-IE" dirty="0" err="1" smtClean="0"/>
              <a:t>smaoineamh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 </a:t>
            </a:r>
            <a:r>
              <a:rPr lang="en-IE" dirty="0" err="1" smtClean="0"/>
              <a:t>bhean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a </a:t>
            </a:r>
            <a:r>
              <a:rPr lang="en-IE" dirty="0" err="1" smtClean="0"/>
              <a:t>bheirt</a:t>
            </a:r>
            <a:r>
              <a:rPr lang="en-IE" dirty="0" smtClean="0"/>
              <a:t> </a:t>
            </a:r>
            <a:r>
              <a:rPr lang="en-IE" dirty="0" err="1" smtClean="0"/>
              <a:t>pháistí</a:t>
            </a:r>
            <a:r>
              <a:rPr lang="en-IE" dirty="0" smtClean="0"/>
              <a:t>. </a:t>
            </a:r>
            <a:r>
              <a:rPr lang="en-IE" dirty="0" err="1" smtClean="0"/>
              <a:t>Tá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cártaí</a:t>
            </a:r>
            <a:r>
              <a:rPr lang="en-IE" dirty="0" smtClean="0"/>
              <a:t> sin </a:t>
            </a:r>
            <a:r>
              <a:rPr lang="en-IE" dirty="0" err="1" smtClean="0"/>
              <a:t>anois</a:t>
            </a:r>
            <a:r>
              <a:rPr lang="en-IE" dirty="0" smtClean="0"/>
              <a:t> in </a:t>
            </a:r>
            <a:r>
              <a:rPr lang="en-IE" dirty="0" err="1" smtClean="0"/>
              <a:t>Ard-Mhúsaem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27134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/>
              <a:t>Phós</a:t>
            </a:r>
            <a:r>
              <a:rPr lang="en-IE" dirty="0"/>
              <a:t> </a:t>
            </a:r>
            <a:r>
              <a:rPr lang="en-IE" dirty="0" err="1"/>
              <a:t>Seosamh</a:t>
            </a:r>
            <a:r>
              <a:rPr lang="en-IE" dirty="0"/>
              <a:t> </a:t>
            </a:r>
            <a:r>
              <a:rPr lang="en-IE" dirty="0" err="1"/>
              <a:t>Pluincéid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Grace Gifford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phríosún</a:t>
            </a:r>
            <a:r>
              <a:rPr lang="en-IE" dirty="0" smtClean="0"/>
              <a:t> </a:t>
            </a:r>
            <a:r>
              <a:rPr lang="en-IE" dirty="0" err="1"/>
              <a:t>cúpla</a:t>
            </a:r>
            <a:r>
              <a:rPr lang="en-IE" dirty="0"/>
              <a:t> </a:t>
            </a:r>
            <a:r>
              <a:rPr lang="en-IE" dirty="0" err="1"/>
              <a:t>uair</a:t>
            </a:r>
            <a:r>
              <a:rPr lang="en-IE" dirty="0"/>
              <a:t> </a:t>
            </a:r>
            <a:r>
              <a:rPr lang="en-IE" dirty="0" smtClean="0"/>
              <a:t>an </a:t>
            </a:r>
            <a:r>
              <a:rPr lang="en-IE" dirty="0" err="1"/>
              <a:t>chloig</a:t>
            </a:r>
            <a:r>
              <a:rPr lang="en-IE" dirty="0"/>
              <a:t> </a:t>
            </a:r>
            <a:r>
              <a:rPr lang="en-IE" dirty="0" err="1"/>
              <a:t>sular</a:t>
            </a:r>
            <a:r>
              <a:rPr lang="en-IE" dirty="0"/>
              <a:t> </a:t>
            </a:r>
            <a:r>
              <a:rPr lang="en-IE" dirty="0" err="1"/>
              <a:t>maraíodh</a:t>
            </a:r>
            <a:r>
              <a:rPr lang="en-IE" dirty="0"/>
              <a:t> </a:t>
            </a:r>
            <a:r>
              <a:rPr lang="en-IE" dirty="0" err="1"/>
              <a:t>Seosamh</a:t>
            </a:r>
            <a:r>
              <a:rPr lang="en-IE" dirty="0" smtClean="0"/>
              <a:t>.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/>
              <a:t>raibh</a:t>
            </a:r>
            <a:r>
              <a:rPr lang="en-IE" dirty="0"/>
              <a:t> ach </a:t>
            </a:r>
            <a:r>
              <a:rPr lang="en-IE" dirty="0" err="1"/>
              <a:t>deich</a:t>
            </a:r>
            <a:r>
              <a:rPr lang="en-IE" dirty="0"/>
              <a:t> </a:t>
            </a:r>
            <a:r>
              <a:rPr lang="en-IE" dirty="0" err="1"/>
              <a:t>nóiméad</a:t>
            </a:r>
            <a:r>
              <a:rPr lang="en-IE" dirty="0"/>
              <a:t> </a:t>
            </a:r>
            <a:r>
              <a:rPr lang="en-IE" dirty="0" err="1"/>
              <a:t>acu</a:t>
            </a:r>
            <a:r>
              <a:rPr lang="en-IE" dirty="0"/>
              <a:t> mar </a:t>
            </a:r>
            <a:r>
              <a:rPr lang="en-IE" dirty="0" err="1"/>
              <a:t>fhear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smtClean="0"/>
              <a:t>mar </a:t>
            </a:r>
            <a:r>
              <a:rPr lang="en-IE" dirty="0" err="1" smtClean="0"/>
              <a:t>bhean</a:t>
            </a:r>
            <a:r>
              <a:rPr lang="en-IE" dirty="0" smtClean="0"/>
              <a:t> </a:t>
            </a:r>
            <a:r>
              <a:rPr lang="en-IE" dirty="0" err="1"/>
              <a:t>chéile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/>
              <a:t>Seo</a:t>
            </a:r>
            <a:r>
              <a:rPr lang="en-IE" dirty="0"/>
              <a:t> í an </a:t>
            </a:r>
            <a:r>
              <a:rPr lang="en-IE" dirty="0" err="1" smtClean="0"/>
              <a:t>chuimhne</a:t>
            </a:r>
            <a:r>
              <a:rPr lang="en-IE" dirty="0" smtClean="0"/>
              <a:t> </a:t>
            </a:r>
            <a:r>
              <a:rPr lang="en-IE" dirty="0"/>
              <a:t>a </a:t>
            </a:r>
            <a:r>
              <a:rPr lang="en-IE" dirty="0" err="1"/>
              <a:t>bhí</a:t>
            </a:r>
            <a:r>
              <a:rPr lang="en-IE" dirty="0"/>
              <a:t> ag Grace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oíche</a:t>
            </a:r>
            <a:r>
              <a:rPr lang="en-IE" dirty="0"/>
              <a:t> </a:t>
            </a:r>
            <a:r>
              <a:rPr lang="en-IE" dirty="0" err="1"/>
              <a:t>dheireanach</a:t>
            </a:r>
            <a:r>
              <a:rPr lang="en-IE" dirty="0"/>
              <a:t> </a:t>
            </a:r>
            <a:r>
              <a:rPr lang="en-IE" dirty="0" smtClean="0"/>
              <a:t>a </a:t>
            </a:r>
            <a:r>
              <a:rPr lang="en-IE" dirty="0" err="1" smtClean="0"/>
              <a:t>chaith</a:t>
            </a:r>
            <a:r>
              <a:rPr lang="en-IE" dirty="0" smtClean="0"/>
              <a:t> </a:t>
            </a:r>
            <a:r>
              <a:rPr lang="en-IE" dirty="0" err="1"/>
              <a:t>sí</a:t>
            </a:r>
            <a:r>
              <a:rPr lang="en-IE" dirty="0"/>
              <a:t> le </a:t>
            </a:r>
            <a:r>
              <a:rPr lang="en-IE" dirty="0" err="1"/>
              <a:t>Seosamh</a:t>
            </a:r>
            <a:r>
              <a:rPr lang="en-IE" dirty="0"/>
              <a:t>:</a:t>
            </a:r>
          </a:p>
          <a:p>
            <a:pPr lvl="1"/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Ní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raibh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aon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eagla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air –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ní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raibh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ná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é!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Bhí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sé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ar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a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shuaimhneas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lvl="1"/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Tugadh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mise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isteach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agus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cuireadh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mé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os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comhair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an </a:t>
            </a:r>
            <a:r>
              <a:rPr lang="en-IE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altóra</a:t>
            </a:r>
            <a:r>
              <a:rPr lang="en-IE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;</a:t>
            </a:r>
            <a:endParaRPr lang="en-IE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r>
              <a:rPr lang="pt-BR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tugadh é sin isteach agus baineadh na glais lámha de; agus</a:t>
            </a:r>
          </a:p>
          <a:p>
            <a:pPr lvl="1"/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ansin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thosaigh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an </a:t>
            </a:r>
            <a:r>
              <a:rPr lang="en-IE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séiplíneach</a:t>
            </a:r>
            <a:r>
              <a:rPr lang="en-IE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ar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an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searmanas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Ní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raibh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aon</a:t>
            </a:r>
            <a:endParaRPr lang="en-IE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seans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againn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a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bheith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inár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n-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aonar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go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fiú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tar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éis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dúinn</a:t>
            </a:r>
            <a:r>
              <a:rPr lang="en-IE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pósadh</a:t>
            </a:r>
            <a:r>
              <a:rPr lang="en-IE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lvl="1"/>
            <a:endParaRPr lang="en-IE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IE" dirty="0" smtClean="0"/>
              <a:t>An t-</a:t>
            </a:r>
            <a:r>
              <a:rPr lang="en-IE" dirty="0" err="1" smtClean="0"/>
              <a:t>amhrán</a:t>
            </a:r>
            <a:r>
              <a:rPr lang="en-IE" dirty="0" smtClean="0"/>
              <a:t> Grace – </a:t>
            </a:r>
            <a:r>
              <a:rPr lang="en-IE" dirty="0" err="1" smtClean="0"/>
              <a:t>ceol</a:t>
            </a:r>
            <a:r>
              <a:rPr lang="en-IE" dirty="0" smtClean="0"/>
              <a:t> le </a:t>
            </a:r>
            <a:r>
              <a:rPr lang="en-IE" dirty="0" err="1" smtClean="0"/>
              <a:t>fáil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Idirlíon</a:t>
            </a:r>
            <a:endParaRPr lang="en-IE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05369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i </a:t>
            </a:r>
            <a:r>
              <a:rPr lang="en-IE" dirty="0" err="1" smtClean="0"/>
              <a:t>Leabhar</a:t>
            </a:r>
            <a:r>
              <a:rPr lang="en-IE" dirty="0" smtClean="0"/>
              <a:t> A, </a:t>
            </a:r>
            <a:r>
              <a:rPr lang="en-IE" dirty="0" err="1" smtClean="0"/>
              <a:t>Aonad</a:t>
            </a:r>
            <a:r>
              <a:rPr lang="en-IE" dirty="0" smtClean="0"/>
              <a:t> 8.</a:t>
            </a:r>
            <a:r>
              <a:rPr lang="en-IE" dirty="0"/>
              <a:t> </a:t>
            </a:r>
            <a:endParaRPr lang="en-IE" dirty="0" smtClean="0"/>
          </a:p>
          <a:p>
            <a:endParaRPr lang="en-IE" dirty="0"/>
          </a:p>
          <a:p>
            <a:r>
              <a:rPr lang="en-IE" dirty="0" err="1" smtClean="0"/>
              <a:t>Scéal</a:t>
            </a:r>
            <a:r>
              <a:rPr lang="en-IE" dirty="0" smtClean="0"/>
              <a:t> </a:t>
            </a:r>
            <a:r>
              <a:rPr lang="en-IE" dirty="0" err="1"/>
              <a:t>iontach</a:t>
            </a:r>
            <a:r>
              <a:rPr lang="en-IE" dirty="0"/>
              <a:t> do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 smtClean="0"/>
              <a:t>páistí</a:t>
            </a:r>
            <a:r>
              <a:rPr lang="en-IE" dirty="0" smtClean="0"/>
              <a:t> mar go </a:t>
            </a:r>
            <a:r>
              <a:rPr lang="en-IE" dirty="0" err="1" smtClean="0"/>
              <a:t>raibh</a:t>
            </a:r>
            <a:r>
              <a:rPr lang="en-IE" dirty="0" smtClean="0"/>
              <a:t> an </a:t>
            </a:r>
            <a:r>
              <a:rPr lang="en-IE" dirty="0" err="1" smtClean="0"/>
              <a:t>tAthair</a:t>
            </a:r>
            <a:r>
              <a:rPr lang="en-IE" dirty="0" smtClean="0"/>
              <a:t> Ó </a:t>
            </a:r>
            <a:r>
              <a:rPr lang="en-IE" dirty="0" err="1" smtClean="0"/>
              <a:t>Mealláin</a:t>
            </a:r>
            <a:r>
              <a:rPr lang="en-IE" dirty="0" smtClean="0"/>
              <a:t> </a:t>
            </a:r>
            <a:r>
              <a:rPr lang="en-IE" dirty="0" err="1" smtClean="0"/>
              <a:t>ina</a:t>
            </a:r>
            <a:r>
              <a:rPr lang="en-IE" dirty="0" smtClean="0"/>
              <a:t> </a:t>
            </a:r>
            <a:r>
              <a:rPr lang="en-IE" dirty="0" err="1" smtClean="0"/>
              <a:t>pháiste</a:t>
            </a:r>
            <a:r>
              <a:rPr lang="en-IE" dirty="0" smtClean="0"/>
              <a:t> i 1916 </a:t>
            </a:r>
            <a:r>
              <a:rPr lang="en-IE" dirty="0" err="1" smtClean="0"/>
              <a:t>agus</a:t>
            </a:r>
            <a:r>
              <a:rPr lang="en-IE" dirty="0" smtClean="0"/>
              <a:t> go </a:t>
            </a:r>
            <a:r>
              <a:rPr lang="en-IE" dirty="0" err="1" smtClean="0"/>
              <a:t>bhfuil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beo</a:t>
            </a:r>
            <a:r>
              <a:rPr lang="en-IE" dirty="0" smtClean="0"/>
              <a:t> go </a:t>
            </a:r>
            <a:r>
              <a:rPr lang="en-IE" dirty="0" err="1" smtClean="0"/>
              <a:t>fóill</a:t>
            </a:r>
            <a:r>
              <a:rPr lang="en-IE" dirty="0" smtClean="0"/>
              <a:t>. </a:t>
            </a:r>
            <a:r>
              <a:rPr lang="en-IE" dirty="0"/>
              <a:t>Is é an t-</a:t>
            </a:r>
            <a:r>
              <a:rPr lang="en-IE" dirty="0" err="1"/>
              <a:t>aon</a:t>
            </a:r>
            <a:r>
              <a:rPr lang="en-IE" dirty="0"/>
              <a:t> </a:t>
            </a:r>
            <a:r>
              <a:rPr lang="en-IE" dirty="0" err="1"/>
              <a:t>pháiste</a:t>
            </a:r>
            <a:r>
              <a:rPr lang="en-IE" dirty="0"/>
              <a:t> </a:t>
            </a:r>
            <a:r>
              <a:rPr lang="en-IE" dirty="0" smtClean="0"/>
              <a:t>a </a:t>
            </a:r>
            <a:r>
              <a:rPr lang="en-IE" dirty="0" err="1" smtClean="0"/>
              <a:t>mhaireann</a:t>
            </a:r>
            <a:r>
              <a:rPr lang="en-IE" dirty="0" smtClean="0"/>
              <a:t> </a:t>
            </a:r>
            <a:r>
              <a:rPr lang="en-IE" dirty="0" err="1" smtClean="0"/>
              <a:t>ón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dhuine</a:t>
            </a:r>
            <a:r>
              <a:rPr lang="en-IE" dirty="0" smtClean="0"/>
              <a:t> </a:t>
            </a:r>
            <a:r>
              <a:rPr lang="en-IE" dirty="0" err="1" smtClean="0"/>
              <a:t>dhéag</a:t>
            </a:r>
            <a:r>
              <a:rPr lang="en-IE" dirty="0" smtClean="0"/>
              <a:t> </a:t>
            </a:r>
            <a:r>
              <a:rPr lang="en-IE" dirty="0"/>
              <a:t>a </a:t>
            </a:r>
            <a:r>
              <a:rPr lang="en-IE" dirty="0" err="1"/>
              <a:t>daoradh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 smtClean="0"/>
              <a:t>báis</a:t>
            </a:r>
            <a:r>
              <a:rPr lang="en-IE" dirty="0" smtClean="0"/>
              <a:t>.</a:t>
            </a:r>
            <a:endParaRPr lang="en-IE" dirty="0"/>
          </a:p>
          <a:p>
            <a:endParaRPr lang="en-IE" dirty="0"/>
          </a:p>
          <a:p>
            <a:r>
              <a:rPr lang="en-IE" b="1" dirty="0" smtClean="0"/>
              <a:t>Nod don </a:t>
            </a:r>
            <a:r>
              <a:rPr lang="en-IE" b="1" dirty="0" err="1" smtClean="0"/>
              <a:t>mhúinteoir</a:t>
            </a:r>
            <a:r>
              <a:rPr lang="en-IE" b="1" dirty="0" smtClean="0"/>
              <a:t>: </a:t>
            </a:r>
            <a:r>
              <a:rPr lang="en-IE" dirty="0" err="1" smtClean="0"/>
              <a:t>Bí</a:t>
            </a:r>
            <a:r>
              <a:rPr lang="en-IE" dirty="0" smtClean="0"/>
              <a:t> ag faire </a:t>
            </a:r>
            <a:r>
              <a:rPr lang="en-IE" dirty="0" err="1" smtClean="0"/>
              <a:t>amach</a:t>
            </a:r>
            <a:r>
              <a:rPr lang="en-IE" dirty="0" smtClean="0"/>
              <a:t> do </a:t>
            </a:r>
            <a:r>
              <a:rPr lang="en-IE" dirty="0" err="1" smtClean="0"/>
              <a:t>scéalta</a:t>
            </a:r>
            <a:r>
              <a:rPr lang="en-IE" dirty="0" smtClean="0"/>
              <a:t> </a:t>
            </a:r>
            <a:r>
              <a:rPr lang="en-IE" dirty="0" err="1" smtClean="0"/>
              <a:t>faoin</a:t>
            </a:r>
            <a:r>
              <a:rPr lang="en-IE" dirty="0" smtClean="0"/>
              <a:t> </a:t>
            </a:r>
            <a:r>
              <a:rPr lang="en-IE" dirty="0" err="1" smtClean="0"/>
              <a:t>Athair</a:t>
            </a:r>
            <a:r>
              <a:rPr lang="en-IE" dirty="0" smtClean="0"/>
              <a:t> Ó </a:t>
            </a:r>
            <a:r>
              <a:rPr lang="en-IE" dirty="0" err="1" smtClean="0"/>
              <a:t>Mealláin</a:t>
            </a:r>
            <a:r>
              <a:rPr lang="en-IE" dirty="0" smtClean="0"/>
              <a:t>. </a:t>
            </a:r>
            <a:r>
              <a:rPr lang="en-IE" dirty="0" err="1" smtClean="0"/>
              <a:t>Beidh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103 i 2016.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pPr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12283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7D9149-E39D-46C8-9AFB-1E2AEA24D2CB}" type="datetimeFigureOut">
              <a:rPr lang="en-IE" smtClean="0"/>
              <a:pPr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DD36E2-F8ED-490E-A440-2D2AFB8A6E27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microsoft.com/office/2007/relationships/hdphoto" Target="../media/hdphoto3.wdp"/><Relationship Id="rId4" Type="http://schemas.openxmlformats.org/officeDocument/2006/relationships/image" Target="../media/image26.jpeg"/><Relationship Id="rId9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hyperlink" Target="http://www.reformation.org/en-de-valera-in-uniform.jpg" TargetMode="External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hyperlink" Target="https://mikasia.files.wordpress.com/2011/04/flaga-irlandii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James%20Connolly.m4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hyperlink" Target="http://www.christinecozzens.com/wp-content/uploads/2014/11/25-Stonebreaker-yard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http://irishvolunteers.org/2012/06/padraig-pearse/one-of-my-favs-padraig-seated-willie-mary-and-briget/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hyperlink" Target="http://irishvolunteers.org/2012/06/padraig-pearse/padraig-pearse-2/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thecricketbatthatdiedforireland.files.wordpress.com/2014/06/cards1.gif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www.christinecozzens.com/wp-content/uploads/2014/11/25-Stonebreaker-yard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hyperlink" Target="Grace%201916.m4a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59832" y="558591"/>
            <a:ext cx="5616624" cy="1620182"/>
          </a:xfrm>
        </p:spPr>
        <p:txBody>
          <a:bodyPr/>
          <a:lstStyle/>
          <a:p>
            <a:pPr marL="182880" indent="0" algn="ctr"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Daortha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Deora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agus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Dóchas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283968" y="5661248"/>
            <a:ext cx="1440160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None/>
            </a:pP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900441">
            <a:off x="419608" y="816813"/>
            <a:ext cx="2188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AONAD 8</a:t>
            </a:r>
            <a:endParaRPr lang="en-IE" sz="2400" b="1" dirty="0">
              <a:solidFill>
                <a:schemeClr val="accent6">
                  <a:lumMod val="75000"/>
                </a:schemeClr>
              </a:solidFill>
              <a:latin typeface="Segoe Print" panose="020006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 descr="A variety of historical garden styles occupy the cemetery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75955"/>
            <a:ext cx="8530114" cy="399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62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395536" y="234111"/>
            <a:ext cx="7560840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Tomás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Ághas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3" name="Picture 3" descr="C:\Users\Caoimhe\Downloads\photo (125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63" r="6200" b="8333"/>
          <a:stretch/>
        </p:blipFill>
        <p:spPr bwMode="auto">
          <a:xfrm>
            <a:off x="4860032" y="4391645"/>
            <a:ext cx="3640448" cy="21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https://pbs.twimg.com/media/CPsnrFHWwAEYLq-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69" t="6284" r="6653" b="7508"/>
          <a:stretch/>
        </p:blipFill>
        <p:spPr bwMode="auto">
          <a:xfrm>
            <a:off x="6218244" y="404664"/>
            <a:ext cx="2639256" cy="381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http://dublindifferently.com/adublinblog/wp-content/uploads/2014/10/thomas_ash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111"/>
            <a:ext cx="2132236" cy="319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http://irishvolunteers.org/wp-content/uploads/2011/04/Funeral-of-Thomas-Ashe-1024x768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12" y="3501008"/>
            <a:ext cx="4292476" cy="321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11" descr="https://s-media-cache-ak0.pinimg.com/originals/51/21/29/512129e350350b9a7a964e23809f384c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2" b="13775"/>
          <a:stretch/>
        </p:blipFill>
        <p:spPr bwMode="auto">
          <a:xfrm>
            <a:off x="2532298" y="1255126"/>
            <a:ext cx="3356372" cy="17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27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Éamon de Valera (1882 - 1975) as battalion commander. 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200" y="128892"/>
            <a:ext cx="1437704" cy="191683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8"/>
          <p:cNvSpPr>
            <a:spLocks noGrp="1"/>
          </p:cNvSpPr>
          <p:nvPr>
            <p:ph sz="half" idx="4294967295"/>
          </p:nvPr>
        </p:nvSpPr>
        <p:spPr>
          <a:xfrm>
            <a:off x="0" y="332656"/>
            <a:ext cx="3574200" cy="14401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en-IE" sz="44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Daortha</a:t>
            </a:r>
            <a:r>
              <a:rPr lang="en-IE" sz="4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4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chun</a:t>
            </a:r>
            <a:r>
              <a:rPr lang="en-IE" sz="4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4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báis</a:t>
            </a:r>
            <a:r>
              <a:rPr lang="en-IE" sz="4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…</a:t>
            </a:r>
            <a:endParaRPr lang="en-IE" sz="44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http://comeheretome.files.wordpress.com/2010/04/devalera-with-sherwood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96" y="2115527"/>
            <a:ext cx="3683092" cy="346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en/6/61/Eamon_de_valera_kilmainham_cel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088" y="2636912"/>
            <a:ext cx="1437624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hecricketbatthatdiedforireland.files.wordpress.com/2014/05/img_82172.gif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092" y="106220"/>
            <a:ext cx="3662153" cy="581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4"/>
          <p:cNvSpPr txBox="1">
            <a:spLocks/>
          </p:cNvSpPr>
          <p:nvPr/>
        </p:nvSpPr>
        <p:spPr>
          <a:xfrm>
            <a:off x="3836088" y="4563783"/>
            <a:ext cx="1435512" cy="90133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4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c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illín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príosúin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2" name="Title 4"/>
          <p:cNvSpPr txBox="1">
            <a:spLocks/>
          </p:cNvSpPr>
          <p:nvPr/>
        </p:nvSpPr>
        <p:spPr>
          <a:xfrm>
            <a:off x="6444208" y="5522069"/>
            <a:ext cx="2331020" cy="3193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6"/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an </a:t>
            </a:r>
            <a:r>
              <a:rPr lang="en-IE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litir</a:t>
            </a:r>
            <a:r>
              <a:rPr lang="en-IE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roimh</a:t>
            </a:r>
            <a:r>
              <a:rPr lang="en-IE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bhás</a:t>
            </a:r>
            <a:endParaRPr lang="en-IE" sz="20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3" name="Title 4"/>
          <p:cNvSpPr txBox="1">
            <a:spLocks/>
          </p:cNvSpPr>
          <p:nvPr/>
        </p:nvSpPr>
        <p:spPr>
          <a:xfrm>
            <a:off x="395536" y="5582572"/>
            <a:ext cx="2258640" cy="53264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gafa</a:t>
            </a:r>
            <a:r>
              <a:rPr lang="en-IE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!</a:t>
            </a:r>
          </a:p>
        </p:txBody>
      </p:sp>
      <p:sp>
        <p:nvSpPr>
          <p:cNvPr id="2" name="Down Arrow 1"/>
          <p:cNvSpPr/>
          <p:nvPr/>
        </p:nvSpPr>
        <p:spPr>
          <a:xfrm rot="998731">
            <a:off x="5338148" y="5486672"/>
            <a:ext cx="148704" cy="67289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Title 4"/>
          <p:cNvSpPr txBox="1">
            <a:spLocks/>
          </p:cNvSpPr>
          <p:nvPr/>
        </p:nvSpPr>
        <p:spPr>
          <a:xfrm>
            <a:off x="2771799" y="6166770"/>
            <a:ext cx="6147445" cy="44038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Scaoileadh</a:t>
            </a:r>
            <a:r>
              <a:rPr lang="en-IE" sz="2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Éamon</a:t>
            </a:r>
            <a:r>
              <a:rPr lang="en-IE" sz="2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saor</a:t>
            </a:r>
            <a:r>
              <a:rPr lang="en-IE" sz="2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 an </a:t>
            </a: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lá</a:t>
            </a:r>
            <a:r>
              <a:rPr lang="en-IE" sz="2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 tar </a:t>
            </a: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éis</a:t>
            </a:r>
            <a:r>
              <a:rPr lang="en-IE" sz="2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dó</a:t>
            </a:r>
            <a:r>
              <a:rPr lang="en-IE" sz="2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 an </a:t>
            </a: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litir</a:t>
            </a:r>
            <a:r>
              <a:rPr lang="en-IE" sz="2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 a </a:t>
            </a: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scríobh</a:t>
            </a:r>
            <a:endParaRPr lang="en-IE" sz="2000" b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19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3131840" y="2708920"/>
            <a:ext cx="5904002" cy="388843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rugadh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é i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Meiriceá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1882</a:t>
            </a:r>
          </a:p>
          <a:p>
            <a:pPr>
              <a:buFont typeface="Wingdings" pitchFamily="2" charset="2"/>
              <a:buChar char="Ø"/>
            </a:pP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phós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sé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Sinéad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1910</a:t>
            </a:r>
          </a:p>
          <a:p>
            <a:pPr>
              <a:buFont typeface="Wingdings" pitchFamily="2" charset="2"/>
              <a:buChar char="Ø"/>
            </a:pP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Muileann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Boland, 1916 </a:t>
            </a:r>
          </a:p>
          <a:p>
            <a:pPr>
              <a:buFont typeface="Wingdings" pitchFamily="2" charset="2"/>
              <a:buChar char="Ø"/>
            </a:pPr>
            <a:r>
              <a:rPr lang="en-IE" sz="2400" b="1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aortha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chun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báis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scaoileadh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saor</a:t>
            </a:r>
            <a:endParaRPr lang="en-IE" sz="24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IE" sz="2400" b="1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phríosún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i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Sasana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1918</a:t>
            </a:r>
          </a:p>
          <a:p>
            <a:pPr>
              <a:buFont typeface="Wingdings" pitchFamily="2" charset="2"/>
              <a:buChar char="Ø"/>
            </a:pP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d’éalaigh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le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heochair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1919</a:t>
            </a:r>
          </a:p>
          <a:p>
            <a:pPr>
              <a:buFont typeface="Wingdings" pitchFamily="2" charset="2"/>
              <a:buChar char="Ø"/>
            </a:pP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Uachtarán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1959 go 1973</a:t>
            </a:r>
          </a:p>
          <a:p>
            <a:pPr>
              <a:buFont typeface="Wingdings" pitchFamily="2" charset="2"/>
              <a:buChar char="Ø"/>
            </a:pP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fuair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bás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i 1975, </a:t>
            </a:r>
            <a:r>
              <a:rPr lang="en-IE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aois</a:t>
            </a:r>
            <a:r>
              <a:rPr lang="en-IE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92</a:t>
            </a:r>
            <a:endParaRPr lang="en-IE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IE" dirty="0"/>
          </a:p>
        </p:txBody>
      </p:sp>
      <p:pic>
        <p:nvPicPr>
          <p:cNvPr id="2050" name="Picture 2" descr="http://cdn3.independent.ie/migration_catalog/Non-Staff/article25282031.ece/4e1f9/ALTERNATES/h342/59%20President%20Eamonn%20de%20Valera%20wiith%20his%20wife%20leaving%20the%20Pro-Cathedral%20on%20his%20Inauguratuion%20Day%20as%20President.INDO%20P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42571"/>
            <a:ext cx="2864397" cy="521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8"/>
          <p:cNvSpPr>
            <a:spLocks noGrp="1"/>
          </p:cNvSpPr>
          <p:nvPr>
            <p:ph sz="half" idx="4294967295"/>
          </p:nvPr>
        </p:nvSpPr>
        <p:spPr>
          <a:xfrm>
            <a:off x="107504" y="368660"/>
            <a:ext cx="6408712" cy="6480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en-IE" sz="4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… </a:t>
            </a:r>
            <a:r>
              <a:rPr lang="en-IE" sz="4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agus</a:t>
            </a:r>
            <a:r>
              <a:rPr lang="en-IE" sz="4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críoch</a:t>
            </a:r>
            <a:r>
              <a:rPr lang="en-IE" sz="4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an-</a:t>
            </a:r>
            <a:r>
              <a:rPr lang="en-IE" sz="4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sona</a:t>
            </a:r>
            <a:endParaRPr lang="en-IE" sz="40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http://syversonco.files.wordpress.com/2011/05/old_key_150131523_st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6"/>
          <a:stretch/>
        </p:blipFill>
        <p:spPr bwMode="auto">
          <a:xfrm>
            <a:off x="6660231" y="323006"/>
            <a:ext cx="2375611" cy="216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39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19284" y="4839985"/>
            <a:ext cx="43172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Bhí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fís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againn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do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Phoblacht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na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hÉireann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agus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bhí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dóchas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againn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go n-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éireodh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linn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.</a:t>
            </a:r>
          </a:p>
          <a:p>
            <a:r>
              <a:rPr lang="en-IE" dirty="0" smtClean="0">
                <a:latin typeface="Comic Sans MS" pitchFamily="66" charset="0"/>
              </a:rPr>
              <a:t>An </a:t>
            </a:r>
            <a:r>
              <a:rPr lang="en-IE" dirty="0" err="1" smtClean="0">
                <a:latin typeface="Comic Sans MS" pitchFamily="66" charset="0"/>
              </a:rPr>
              <a:t>Chuntaois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Markievicz</a:t>
            </a:r>
            <a:r>
              <a:rPr lang="en-IE" dirty="0" smtClean="0">
                <a:latin typeface="Comic Sans MS" pitchFamily="66" charset="0"/>
              </a:rPr>
              <a:t> (an </a:t>
            </a:r>
            <a:r>
              <a:rPr lang="en-IE" dirty="0" err="1" smtClean="0">
                <a:latin typeface="Comic Sans MS" pitchFamily="66" charset="0"/>
              </a:rPr>
              <a:t>chéad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bhean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sa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pharlaimint</a:t>
            </a:r>
            <a:r>
              <a:rPr lang="en-IE" dirty="0" smtClean="0">
                <a:latin typeface="Comic Sans MS" pitchFamily="66" charset="0"/>
              </a:rPr>
              <a:t>, </a:t>
            </a:r>
            <a:r>
              <a:rPr lang="en-IE" dirty="0" err="1" smtClean="0">
                <a:latin typeface="Comic Sans MS" pitchFamily="66" charset="0"/>
              </a:rPr>
              <a:t>bhásaigh</a:t>
            </a:r>
            <a:r>
              <a:rPr lang="en-IE" dirty="0" smtClean="0">
                <a:latin typeface="Comic Sans MS" pitchFamily="66" charset="0"/>
              </a:rPr>
              <a:t> i 1927)</a:t>
            </a:r>
            <a:endParaRPr lang="en-IE" dirty="0"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42135" y="3053648"/>
            <a:ext cx="4150343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Táim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ag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fáil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bháis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ach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mé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ag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súil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go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bhfuil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Éire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níos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fearr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anois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ná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mar a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bhí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Éire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cheana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. </a:t>
            </a:r>
            <a:endParaRPr lang="en-IE" dirty="0" smtClean="0">
              <a:latin typeface="Comic Sans MS" pitchFamily="66" charset="0"/>
            </a:endParaRPr>
          </a:p>
          <a:p>
            <a:r>
              <a:rPr lang="en-IE" dirty="0" err="1" smtClean="0">
                <a:latin typeface="Comic Sans MS" pitchFamily="66" charset="0"/>
              </a:rPr>
              <a:t>Mícheál</a:t>
            </a:r>
            <a:r>
              <a:rPr lang="en-IE" dirty="0" smtClean="0">
                <a:latin typeface="Comic Sans MS" pitchFamily="66" charset="0"/>
              </a:rPr>
              <a:t> Ó </a:t>
            </a:r>
            <a:r>
              <a:rPr lang="en-IE" dirty="0" err="1" smtClean="0">
                <a:latin typeface="Comic Sans MS" pitchFamily="66" charset="0"/>
              </a:rPr>
              <a:t>Mealláin</a:t>
            </a:r>
            <a:r>
              <a:rPr lang="en-IE" dirty="0" smtClean="0">
                <a:latin typeface="Comic Sans MS" pitchFamily="66" charset="0"/>
              </a:rPr>
              <a:t> (</a:t>
            </a:r>
            <a:r>
              <a:rPr lang="en-IE" dirty="0" err="1" smtClean="0">
                <a:latin typeface="Comic Sans MS" pitchFamily="66" charset="0"/>
              </a:rPr>
              <a:t>cuireadh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chun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báis</a:t>
            </a:r>
            <a:r>
              <a:rPr lang="en-IE" dirty="0" smtClean="0">
                <a:latin typeface="Comic Sans MS" pitchFamily="66" charset="0"/>
              </a:rPr>
              <a:t> é, </a:t>
            </a:r>
            <a:r>
              <a:rPr lang="en-IE" dirty="0" err="1" smtClean="0">
                <a:latin typeface="Comic Sans MS" pitchFamily="66" charset="0"/>
              </a:rPr>
              <a:t>Bealtaine</a:t>
            </a:r>
            <a:r>
              <a:rPr lang="en-IE" dirty="0" smtClean="0">
                <a:latin typeface="Comic Sans MS" pitchFamily="66" charset="0"/>
              </a:rPr>
              <a:t> 1916)</a:t>
            </a:r>
            <a:endParaRPr lang="en-IE" dirty="0"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19283" y="1356465"/>
            <a:ext cx="422502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Bhí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na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piléir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ag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titim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mar a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thiteann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an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bháisteach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ní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raibh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aon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bhealach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éalaithe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againn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.</a:t>
            </a:r>
          </a:p>
          <a:p>
            <a:r>
              <a:rPr lang="en-IE" dirty="0" smtClean="0">
                <a:latin typeface="Comic Sans MS" pitchFamily="66" charset="0"/>
              </a:rPr>
              <a:t>An </a:t>
            </a:r>
            <a:r>
              <a:rPr lang="en-IE" dirty="0" err="1" smtClean="0">
                <a:latin typeface="Comic Sans MS" pitchFamily="66" charset="0"/>
              </a:rPr>
              <a:t>Dochtúir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Caitlín</a:t>
            </a:r>
            <a:r>
              <a:rPr lang="en-IE" dirty="0" smtClean="0">
                <a:latin typeface="Comic Sans MS" pitchFamily="66" charset="0"/>
              </a:rPr>
              <a:t> Lynn (thug </a:t>
            </a:r>
            <a:r>
              <a:rPr lang="en-IE" dirty="0" err="1" smtClean="0">
                <a:latin typeface="Comic Sans MS" pitchFamily="66" charset="0"/>
              </a:rPr>
              <a:t>sí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airm</a:t>
            </a:r>
            <a:r>
              <a:rPr lang="en-IE" dirty="0" smtClean="0">
                <a:latin typeface="Comic Sans MS" pitchFamily="66" charset="0"/>
              </a:rPr>
              <a:t> go BÁC i 1914, </a:t>
            </a:r>
            <a:r>
              <a:rPr lang="en-IE" dirty="0" err="1" smtClean="0">
                <a:latin typeface="Comic Sans MS" pitchFamily="66" charset="0"/>
              </a:rPr>
              <a:t>bhásaigh</a:t>
            </a:r>
            <a:r>
              <a:rPr lang="en-IE" dirty="0" smtClean="0">
                <a:latin typeface="Comic Sans MS" pitchFamily="66" charset="0"/>
              </a:rPr>
              <a:t> i 1955)</a:t>
            </a:r>
            <a:endParaRPr lang="en-IE" dirty="0">
              <a:latin typeface="Comic Sans MS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0345" y="4562986"/>
            <a:ext cx="39318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Chuidigh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mé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leis an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gclog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a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thochras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–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éistfidh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mé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anois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leis an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gclog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ag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bualadh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.</a:t>
            </a:r>
          </a:p>
          <a:p>
            <a:r>
              <a:rPr lang="en-IE" dirty="0" smtClean="0">
                <a:latin typeface="Comic Sans MS" pitchFamily="66" charset="0"/>
              </a:rPr>
              <a:t>An </a:t>
            </a:r>
            <a:r>
              <a:rPr lang="en-IE" dirty="0" err="1" smtClean="0">
                <a:latin typeface="Comic Sans MS" pitchFamily="66" charset="0"/>
              </a:rPr>
              <a:t>Rathailleach</a:t>
            </a:r>
            <a:r>
              <a:rPr lang="en-IE" dirty="0" smtClean="0">
                <a:latin typeface="Comic Sans MS" pitchFamily="66" charset="0"/>
              </a:rPr>
              <a:t>, (</a:t>
            </a:r>
            <a:r>
              <a:rPr lang="en-IE" dirty="0" err="1" smtClean="0">
                <a:latin typeface="Comic Sans MS" pitchFamily="66" charset="0"/>
              </a:rPr>
              <a:t>mharaigh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piléar</a:t>
            </a:r>
            <a:r>
              <a:rPr lang="en-IE" dirty="0" smtClean="0">
                <a:latin typeface="Comic Sans MS" pitchFamily="66" charset="0"/>
              </a:rPr>
              <a:t> é </a:t>
            </a:r>
            <a:r>
              <a:rPr lang="en-IE" dirty="0" err="1" smtClean="0">
                <a:latin typeface="Comic Sans MS" pitchFamily="66" charset="0"/>
              </a:rPr>
              <a:t>ar</a:t>
            </a:r>
            <a:r>
              <a:rPr lang="en-IE" dirty="0" smtClean="0">
                <a:latin typeface="Comic Sans MS" pitchFamily="66" charset="0"/>
              </a:rPr>
              <a:t> 29 </a:t>
            </a:r>
            <a:r>
              <a:rPr lang="en-IE" dirty="0" err="1" smtClean="0">
                <a:latin typeface="Comic Sans MS" pitchFamily="66" charset="0"/>
              </a:rPr>
              <a:t>Aibreán</a:t>
            </a:r>
            <a:r>
              <a:rPr lang="en-IE" dirty="0" smtClean="0">
                <a:latin typeface="Comic Sans MS" pitchFamily="66" charset="0"/>
              </a:rPr>
              <a:t> 1916)</a:t>
            </a:r>
            <a:endParaRPr lang="en-IE" sz="2400" dirty="0">
              <a:latin typeface="Comic Sans MS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3503" y="1700808"/>
            <a:ext cx="4046449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An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lá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roimh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Dhomhnach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Cásca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agus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clog an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Aingil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ag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bualadh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tharraing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mo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chéile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mé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chuige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féin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agus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dúirt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sé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go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raibh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na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hÓglaigh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chun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tosú</a:t>
            </a:r>
            <a:r>
              <a:rPr lang="en-IE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ag </a:t>
            </a:r>
            <a:r>
              <a:rPr lang="en-IE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troid</a:t>
            </a:r>
            <a:r>
              <a:rPr lang="en-IE" sz="2000" i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.</a:t>
            </a:r>
            <a:endParaRPr lang="en-IE" sz="20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IE" dirty="0" err="1" smtClean="0">
                <a:latin typeface="Comic Sans MS" pitchFamily="66" charset="0"/>
              </a:rPr>
              <a:t>Áine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Ceannt</a:t>
            </a:r>
            <a:r>
              <a:rPr lang="en-IE" dirty="0" smtClean="0">
                <a:latin typeface="Comic Sans MS" pitchFamily="66" charset="0"/>
              </a:rPr>
              <a:t>, </a:t>
            </a:r>
            <a:r>
              <a:rPr lang="en-IE" dirty="0" err="1" smtClean="0">
                <a:latin typeface="Comic Sans MS" pitchFamily="66" charset="0"/>
              </a:rPr>
              <a:t>céile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Éamoinn</a:t>
            </a:r>
            <a:endParaRPr lang="en-IE" dirty="0" smtClean="0">
              <a:latin typeface="Comic Sans MS" pitchFamily="66" charset="0"/>
            </a:endParaRPr>
          </a:p>
          <a:p>
            <a:r>
              <a:rPr lang="en-IE" dirty="0" smtClean="0">
                <a:latin typeface="Comic Sans MS" pitchFamily="66" charset="0"/>
              </a:rPr>
              <a:t>(</a:t>
            </a:r>
            <a:r>
              <a:rPr lang="en-IE" dirty="0" err="1" smtClean="0">
                <a:latin typeface="Comic Sans MS" pitchFamily="66" charset="0"/>
              </a:rPr>
              <a:t>cuireadh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Éamonn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chun</a:t>
            </a:r>
            <a:r>
              <a:rPr lang="en-IE" dirty="0" smtClean="0">
                <a:latin typeface="Comic Sans MS" pitchFamily="66" charset="0"/>
              </a:rPr>
              <a:t> </a:t>
            </a:r>
            <a:r>
              <a:rPr lang="en-IE" dirty="0" err="1" smtClean="0">
                <a:latin typeface="Comic Sans MS" pitchFamily="66" charset="0"/>
              </a:rPr>
              <a:t>báis</a:t>
            </a:r>
            <a:r>
              <a:rPr lang="en-IE" dirty="0" smtClean="0">
                <a:latin typeface="Comic Sans MS" pitchFamily="66" charset="0"/>
              </a:rPr>
              <a:t>, </a:t>
            </a:r>
            <a:r>
              <a:rPr lang="en-IE" dirty="0" err="1" smtClean="0">
                <a:latin typeface="Comic Sans MS" pitchFamily="66" charset="0"/>
              </a:rPr>
              <a:t>Bealtaine</a:t>
            </a:r>
            <a:r>
              <a:rPr lang="en-IE" dirty="0" smtClean="0">
                <a:latin typeface="Comic Sans MS" pitchFamily="66" charset="0"/>
              </a:rPr>
              <a:t> 1916)</a:t>
            </a:r>
            <a:endParaRPr lang="en-IE" dirty="0">
              <a:latin typeface="Comic Sans MS" pitchFamily="66" charset="0"/>
            </a:endParaRP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849079" y="188640"/>
            <a:ext cx="7200800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Smaointe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agus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Dóchas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03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179512" y="404664"/>
            <a:ext cx="8240916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Gairdín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Cuimhneacháin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http://www.spirited-ireland.net/articles/garden-of-remembrance/garden-of-remembran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58" y="1221532"/>
            <a:ext cx="7891954" cy="512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78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b="1" dirty="0"/>
              <a:t> </a:t>
            </a:r>
            <a:endParaRPr lang="en-IE" dirty="0"/>
          </a:p>
        </p:txBody>
      </p:sp>
      <p:pic>
        <p:nvPicPr>
          <p:cNvPr id="1026" name="Picture 2" descr="http://c2.thejournal.ie/media/2014/05/1916-celebrations-4-752x5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80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99792" y="188640"/>
            <a:ext cx="3528392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 smtClean="0"/>
              <a:t>ÉIRE NUA</a:t>
            </a:r>
          </a:p>
        </p:txBody>
      </p:sp>
      <p:pic>
        <p:nvPicPr>
          <p:cNvPr id="1025" name="Picture 1" descr="Dáil Chamb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984" y="2782423"/>
            <a:ext cx="5631938" cy="3763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https://mikasia.files.wordpress.com/2011/04/flaga-irlandii.jpg?w=788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2808312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http://www.amnesty.ie/sites/default/files/imagecache/carousel/LG%20book%201%20resize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620688"/>
            <a:ext cx="277064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36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2699792" y="1052736"/>
            <a:ext cx="6264696" cy="3024336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137160" indent="0">
              <a:buNone/>
            </a:pPr>
            <a:r>
              <a:rPr lang="en-IE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great crowd had gathered </a:t>
            </a:r>
            <a:r>
              <a:rPr lang="en-IE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outside </a:t>
            </a: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IE" sz="72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Kilmainham</a:t>
            </a: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With their heads uncovered they knelt on the ground, </a:t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For inside that grim prison lay a brave Irish Soldier, </a:t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His life for his Country about to lay down, </a:t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He </a:t>
            </a:r>
            <a:r>
              <a:rPr lang="en-IE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went </a:t>
            </a: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to his death like a true son of Ireland, </a:t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The firing party he bravely did face, </a:t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Then the order rang out: "Present arms, fire," </a:t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James Connolly fell into a ready made grave. </a:t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The black flag they hoisted, the cruel deed was over, </a:t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Gone was a man who loved Ireland so well, </a:t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There was many a sad heart in Dublin that morning, </a:t>
            </a:r>
            <a:b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IE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When they murdered James Connolly, the Irish Rebel</a:t>
            </a:r>
            <a:r>
              <a:rPr lang="en-IE" sz="6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. </a:t>
            </a:r>
            <a:r>
              <a:rPr lang="en-IE" sz="6400" dirty="0">
                <a:latin typeface="+mj-lt"/>
              </a:rPr>
              <a:t/>
            </a:r>
            <a:br>
              <a:rPr lang="en-IE" sz="6400" dirty="0">
                <a:latin typeface="+mj-lt"/>
              </a:rPr>
            </a:br>
            <a:r>
              <a:rPr lang="en-IE" sz="6400" dirty="0">
                <a:latin typeface="+mj-lt"/>
              </a:rPr>
              <a:t/>
            </a:r>
            <a:br>
              <a:rPr lang="en-IE" sz="6400" dirty="0">
                <a:latin typeface="+mj-lt"/>
              </a:rPr>
            </a:br>
            <a:endParaRPr lang="en-IE" dirty="0"/>
          </a:p>
        </p:txBody>
      </p:sp>
      <p:pic>
        <p:nvPicPr>
          <p:cNvPr id="5" name="Content Placeholder 5" descr="Nora Connolly"/>
          <p:cNvPicPr>
            <a:picLocks noGrp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2231573" cy="360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Content Placeholder 9" descr="???????????????????????????????">
            <a:hlinkClick r:id="rId4"/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365104"/>
            <a:ext cx="2520280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Caoimhe\Documents\1916\James%20Connoll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245652"/>
            <a:ext cx="1996728" cy="225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79512" y="260648"/>
            <a:ext cx="8856984" cy="7303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Chonaic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mise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Daid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caoineadh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  <a:endParaRPr lang="en-IE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59113" y="6477000"/>
            <a:ext cx="5400675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charset="0"/>
              <a:buNone/>
            </a:pP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(</a:t>
            </a:r>
            <a:r>
              <a:rPr lang="en-IE" altLang="zh-CN" dirty="0" err="1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Cliceáil</a:t>
            </a: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 </a:t>
            </a:r>
            <a:r>
              <a:rPr lang="en-IE" altLang="zh-CN" dirty="0" err="1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anseo</a:t>
            </a: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 </a:t>
            </a:r>
            <a:r>
              <a:rPr lang="en-IE" altLang="zh-CN" dirty="0" err="1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chun</a:t>
            </a: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 an t-</a:t>
            </a:r>
            <a:r>
              <a:rPr lang="en-IE" altLang="zh-CN" dirty="0" err="1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amhrán</a:t>
            </a: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 a </a:t>
            </a:r>
            <a:r>
              <a:rPr lang="en-IE" altLang="zh-CN" dirty="0" err="1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chloisteáil</a:t>
            </a: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.)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61143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 txBox="1">
            <a:spLocks/>
          </p:cNvSpPr>
          <p:nvPr/>
        </p:nvSpPr>
        <p:spPr>
          <a:xfrm>
            <a:off x="179512" y="260648"/>
            <a:ext cx="8640960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Scliúchas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 teach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scoile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4" name="Picture 4" descr="http://www.schoolhousehotel.com/upload/slide_images/exterior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187" y="4221088"/>
            <a:ext cx="3222805" cy="241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comeheretome.files.wordpress.com/2010/04/mountstreetbrid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450" y="991424"/>
            <a:ext cx="4928022" cy="322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easter1916.ie/wp-content/uploads/2011/08/places_boland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36"/>
          <a:stretch/>
        </p:blipFill>
        <p:spPr bwMode="auto">
          <a:xfrm>
            <a:off x="323528" y="1196752"/>
            <a:ext cx="2328624" cy="284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vs.de/media/timelines/items/schulmuseum.zumkuckuck.com/vs_55735_140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" t="11789" r="8403" b="9566"/>
          <a:stretch/>
        </p:blipFill>
        <p:spPr bwMode="auto">
          <a:xfrm>
            <a:off x="4860032" y="4538191"/>
            <a:ext cx="23876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22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 txBox="1">
            <a:spLocks/>
          </p:cNvSpPr>
          <p:nvPr/>
        </p:nvSpPr>
        <p:spPr>
          <a:xfrm>
            <a:off x="179512" y="260648"/>
            <a:ext cx="8424936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 </a:t>
            </a:r>
            <a:r>
              <a:rPr lang="en-IE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aptaen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Fred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Dietrichsen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612" y="1196752"/>
            <a:ext cx="4373388" cy="5400600"/>
          </a:xfrm>
        </p:spPr>
        <p:txBody>
          <a:bodyPr>
            <a:normAutofit/>
          </a:bodyPr>
          <a:lstStyle/>
          <a:p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● 33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bliana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d’aois</a:t>
            </a:r>
            <a:endParaRPr lang="en-IE" sz="3600" b="1" dirty="0" smtClean="0">
              <a:solidFill>
                <a:schemeClr val="accent6">
                  <a:lumMod val="75000"/>
                </a:schemeClr>
              </a:solidFill>
              <a:latin typeface="Calibri"/>
            </a:endParaRPr>
          </a:p>
          <a:p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● Beatrice Mitchell</a:t>
            </a:r>
          </a:p>
          <a:p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●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beirt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pháistí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óga</a:t>
            </a:r>
            <a:endParaRPr lang="en-IE" sz="3600" b="1" dirty="0">
              <a:solidFill>
                <a:schemeClr val="accent6">
                  <a:lumMod val="75000"/>
                </a:schemeClr>
              </a:solidFill>
              <a:latin typeface="Calibri"/>
            </a:endParaRPr>
          </a:p>
          <a:p>
            <a:r>
              <a:rPr lang="en-IE" sz="3600" b="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● 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Sherwood Forester</a:t>
            </a:r>
            <a:endParaRPr lang="en-IE" sz="3600" b="1" dirty="0">
              <a:solidFill>
                <a:schemeClr val="accent6">
                  <a:lumMod val="75000"/>
                </a:schemeClr>
              </a:solidFill>
              <a:latin typeface="Calibri"/>
            </a:endParaRPr>
          </a:p>
          <a:p>
            <a:r>
              <a:rPr lang="en-IE" sz="3600" b="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●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Dún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Laoghaire</a:t>
            </a:r>
            <a:endParaRPr lang="en-IE" sz="3600" b="1" dirty="0">
              <a:solidFill>
                <a:schemeClr val="accent6">
                  <a:lumMod val="75000"/>
                </a:schemeClr>
              </a:solidFill>
              <a:latin typeface="Calibri"/>
            </a:endParaRPr>
          </a:p>
          <a:p>
            <a:r>
              <a:rPr lang="en-IE" sz="3600" b="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● 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An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Charraig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Dhubh</a:t>
            </a:r>
            <a:endParaRPr lang="en-IE" sz="3600" b="1" dirty="0">
              <a:solidFill>
                <a:schemeClr val="accent6">
                  <a:lumMod val="75000"/>
                </a:schemeClr>
              </a:solidFill>
              <a:latin typeface="Calibri"/>
            </a:endParaRPr>
          </a:p>
          <a:p>
            <a:r>
              <a:rPr lang="en-IE" sz="3600" b="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● </a:t>
            </a:r>
            <a:r>
              <a:rPr lang="en-IE" sz="3600" b="1" dirty="0" err="1">
                <a:solidFill>
                  <a:schemeClr val="accent6">
                    <a:lumMod val="75000"/>
                  </a:schemeClr>
                </a:solidFill>
                <a:latin typeface="Calibri"/>
              </a:rPr>
              <a:t>s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cliúchas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ag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an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scoil</a:t>
            </a:r>
            <a:endParaRPr lang="en-IE" sz="3600" b="1" dirty="0">
              <a:solidFill>
                <a:schemeClr val="accent6">
                  <a:lumMod val="75000"/>
                </a:schemeClr>
              </a:solidFill>
              <a:latin typeface="Calibri"/>
            </a:endParaRPr>
          </a:p>
          <a:p>
            <a:endParaRPr lang="en-IE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Content Placeholder 7" descr="http://0101.nccdn.net/1_5/033/298/2f8/dietricksenweb.jpg"/>
          <p:cNvPicPr>
            <a:picLocks noGrp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2180" y="1700808"/>
            <a:ext cx="3982268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ight Arrow 11"/>
          <p:cNvSpPr/>
          <p:nvPr/>
        </p:nvSpPr>
        <p:spPr>
          <a:xfrm rot="3327001">
            <a:off x="3312642" y="4569983"/>
            <a:ext cx="430068" cy="20439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Right Arrow 12"/>
          <p:cNvSpPr/>
          <p:nvPr/>
        </p:nvSpPr>
        <p:spPr>
          <a:xfrm rot="7880799">
            <a:off x="3737542" y="5308347"/>
            <a:ext cx="430068" cy="20439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327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ttp://41.media.tumblr.com/8832ee286e974abd36fd37301885c160/tumblr_nb2nueWEOS1tz6s8uo1_1280.jpg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61" r="38206"/>
          <a:stretch/>
        </p:blipFill>
        <p:spPr bwMode="auto">
          <a:xfrm>
            <a:off x="283444" y="853244"/>
            <a:ext cx="6664820" cy="40810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6" name="Picture 4" descr="Description: http://41.media.tumblr.com/8832ee286e974abd36fd37301885c160/tumblr_nb2nueWEOS1tz6s8uo1_12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4" t="15163" b="41750"/>
          <a:stretch>
            <a:fillRect/>
          </a:stretch>
        </p:blipFill>
        <p:spPr bwMode="auto">
          <a:xfrm>
            <a:off x="277528" y="4934271"/>
            <a:ext cx="4014824" cy="188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pic>
        <p:nvPicPr>
          <p:cNvPr id="3078" name="Picture 2" descr="Description: http://41.media.tumblr.com/8832ee286e974abd36fd37301885c160/tumblr_nb2nueWEOS1tz6s8uo1_12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4" t="57986" r="13400" b="-278"/>
          <a:stretch>
            <a:fillRect/>
          </a:stretch>
        </p:blipFill>
        <p:spPr bwMode="auto">
          <a:xfrm>
            <a:off x="4292352" y="4934272"/>
            <a:ext cx="2655912" cy="188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sp>
        <p:nvSpPr>
          <p:cNvPr id="13" name="Title 4"/>
          <p:cNvSpPr txBox="1">
            <a:spLocks/>
          </p:cNvSpPr>
          <p:nvPr/>
        </p:nvSpPr>
        <p:spPr>
          <a:xfrm>
            <a:off x="179512" y="61156"/>
            <a:ext cx="8640960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Curtha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chun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báis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Bealtaine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1916</a:t>
            </a:r>
            <a:endParaRPr lang="en-IE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 descr="http://41.media.tumblr.com/8832ee286e974abd36fd37301885c160/tumblr_nb2nueWEOS1tz6s8uo1_1280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01" t="57986" b="-278"/>
          <a:stretch/>
        </p:blipFill>
        <p:spPr bwMode="auto">
          <a:xfrm>
            <a:off x="7236296" y="3068959"/>
            <a:ext cx="1404664" cy="18653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itle 4"/>
          <p:cNvSpPr txBox="1">
            <a:spLocks/>
          </p:cNvSpPr>
          <p:nvPr/>
        </p:nvSpPr>
        <p:spPr>
          <a:xfrm>
            <a:off x="6948264" y="2381176"/>
            <a:ext cx="1998476" cy="39604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Curtha</a:t>
            </a:r>
            <a:r>
              <a:rPr lang="en-IE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chun</a:t>
            </a:r>
            <a:r>
              <a:rPr lang="en-IE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báis</a:t>
            </a:r>
            <a:r>
              <a:rPr lang="en-IE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  <a:r>
              <a:rPr lang="en-IE" sz="1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IE" sz="1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itle 4"/>
          <p:cNvSpPr txBox="1">
            <a:spLocks/>
          </p:cNvSpPr>
          <p:nvPr/>
        </p:nvSpPr>
        <p:spPr>
          <a:xfrm>
            <a:off x="6930516" y="4934272"/>
            <a:ext cx="2016224" cy="39604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Lúnasa</a:t>
            </a:r>
            <a:r>
              <a:rPr lang="en-IE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1916</a:t>
            </a:r>
            <a:endParaRPr lang="en-IE" sz="2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68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http://irishvolunteers.org/wp-content/uploads/2012/03/One-of-my-favs.-Padraig-seated-Willie-Mary-and-Briget-274x300.jpg">
            <a:hlinkClick r:id="rId3"/>
          </p:cNvPr>
          <p:cNvPicPr>
            <a:picLocks noGrp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7660">
            <a:off x="347349" y="3653597"/>
            <a:ext cx="2753552" cy="288467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3687728" y="1691242"/>
            <a:ext cx="5276760" cy="483410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en-IE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do not grudge them; Lord I do not grudge                 My </a:t>
            </a: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two strong sons that I have seen go out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 break their strength and die, they and a few,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 bloody protest for a glorious thing.</a:t>
            </a:r>
          </a:p>
          <a:p>
            <a:pPr marL="137160" indent="0">
              <a:buNone/>
            </a:pP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They shall be spoken of among their people,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generations shall remember them,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And call them blessed;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But I will speak their names to my own heart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 the long nights;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little names that were familiar once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Round my dead hearth.</a:t>
            </a:r>
          </a:p>
          <a:p>
            <a:pPr marL="137160" indent="0">
              <a:buNone/>
            </a:pPr>
            <a:r>
              <a:rPr lang="en-IE" sz="1600" dirty="0">
                <a:latin typeface="Arial" pitchFamily="34" charset="0"/>
                <a:cs typeface="Arial" pitchFamily="34" charset="0"/>
              </a:rPr>
              <a:t/>
            </a:r>
            <a:br>
              <a:rPr lang="en-IE" sz="1600" dirty="0"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Lord, thou art hard on mothers: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 suffer in their coming and their going;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And though I grudge them not, I weary, weary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Of the long sorrow -- And yet I have my joy:</a:t>
            </a:r>
            <a:b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IE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My sons were faithful, and they fought</a:t>
            </a:r>
            <a:r>
              <a:rPr lang="en-IE" sz="1400" dirty="0" smtClean="0">
                <a:latin typeface="Arial" pitchFamily="34" charset="0"/>
                <a:cs typeface="Arial" pitchFamily="34" charset="0"/>
              </a:rPr>
              <a:t>.</a:t>
            </a:r>
            <a:endParaRPr lang="en-IE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http://irishvolunteers.org/wp-content/uploads/2012/03/Padraig-Pearse-227x300.jp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256" y="131250"/>
            <a:ext cx="1203960" cy="1591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William Pearse (1881-1916)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84784"/>
            <a:ext cx="1203960" cy="1664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Ms. Pearse Margaret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5" y="359093"/>
            <a:ext cx="1944216" cy="266429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itle 4"/>
          <p:cNvSpPr txBox="1">
            <a:spLocks/>
          </p:cNvSpPr>
          <p:nvPr/>
        </p:nvSpPr>
        <p:spPr>
          <a:xfrm>
            <a:off x="2051720" y="131250"/>
            <a:ext cx="5472608" cy="1528672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Máthair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bhí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croíbhriste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182880" indent="0" algn="l">
              <a:buFont typeface="Georgia" pitchFamily="18" charset="0"/>
              <a:buNone/>
            </a:pPr>
            <a:endParaRPr lang="en-IE" sz="1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182880" indent="0" algn="l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Mother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69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4" descr="http://easter1916.ie/wp-content/uploads/2011/08/macdonagh_580x6601.png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3" t="54427"/>
          <a:stretch/>
        </p:blipFill>
        <p:spPr bwMode="auto">
          <a:xfrm>
            <a:off x="1475656" y="1052736"/>
            <a:ext cx="2197224" cy="2386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???????????????????????????????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746" y="1174283"/>
            <a:ext cx="4078643" cy="2622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Content Placeholder 5" descr="Image">
            <a:hlinkClick r:id="rId6" tooltip="&quot;Playing cards, Kilmainham, 1916 (NMI Collection)&quot;"/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2263">
            <a:off x="5749724" y="3653779"/>
            <a:ext cx="2011833" cy="283106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itle 4"/>
          <p:cNvSpPr txBox="1">
            <a:spLocks/>
          </p:cNvSpPr>
          <p:nvPr/>
        </p:nvSpPr>
        <p:spPr>
          <a:xfrm>
            <a:off x="395536" y="234111"/>
            <a:ext cx="7560840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Tomás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agus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Muriel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Content Placeholder 4" descr="http://easter1916.ie/wp-content/uploads/2011/08/macdonagh_580x6601.png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62496" y="3704591"/>
            <a:ext cx="4608512" cy="29788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952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15969624"/>
              </p:ext>
            </p:extLst>
          </p:nvPr>
        </p:nvGraphicFramePr>
        <p:xfrm>
          <a:off x="2971800" y="990600"/>
          <a:ext cx="6172200" cy="5690808"/>
        </p:xfrm>
        <a:graphic>
          <a:graphicData uri="http://schemas.openxmlformats.org/drawingml/2006/table">
            <a:tbl>
              <a:tblPr/>
              <a:tblGrid>
                <a:gridCol w="6172200"/>
              </a:tblGrid>
              <a:tr h="5315056">
                <a:tc>
                  <a:txBody>
                    <a:bodyPr/>
                    <a:lstStyle/>
                    <a:p>
                      <a:pPr algn="ctr"/>
                      <a:r>
                        <a:rPr lang="en-IE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GRACE</a:t>
                      </a:r>
                    </a:p>
                    <a:p>
                      <a:pPr algn="ctr"/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As we gather in the chapel here in old </a:t>
                      </a:r>
                      <a:r>
                        <a:rPr lang="en-IE" sz="160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Kilmainham</a:t>
                      </a: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 Jail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I think about these past few weeks, oh will they say we've failed?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From our school days they have told us we must yearn for liberty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Yet all I want in this dark place is to have you here with me.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/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Oh Grace just hold me in your arms and let this moment linger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They'll take me out at dawn and I will die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With all my love I place this wedding ring upon your finger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There won't be time to share our love for we must say goodbye.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/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Now I know it's hard for you my love to ever understand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The love I shared for these brave men, the love for my dear land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But when glory called me to his side down in the GPO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I had to leave my own sick bed, to him I had to go  …Oh Grace..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/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Now as the dawn is breaking, my heart is breaking too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On this May morn as I walk out, my thoughts will be of you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And I'll write some words upon the wall so everyone will know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I loved so much that I could see his blood upon the rose. </a:t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/>
                      </a:r>
                      <a:b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</a:br>
                      <a:r>
                        <a:rPr lang="en-IE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Oh, Grace just hold </a:t>
                      </a:r>
                      <a:r>
                        <a:rPr lang="en-IE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…</a:t>
                      </a:r>
                      <a:endParaRPr lang="en-IE" sz="13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marL="64105" marR="578723" marT="32052" marB="320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23855">
                <a:tc>
                  <a:txBody>
                    <a:bodyPr/>
                    <a:lstStyle/>
                    <a:p>
                      <a:pPr algn="ctr"/>
                      <a:endParaRPr lang="en-IE" sz="1300" dirty="0"/>
                    </a:p>
                  </a:txBody>
                  <a:tcPr marL="64105" marR="578723" marT="32052" marB="320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Grace Plunkett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266" y="188640"/>
            <a:ext cx="1465983" cy="2201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Chapel in Kilmainham Gaol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03" y="5013176"/>
            <a:ext cx="2554521" cy="1604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Joseph Mary Plunkett (1887-1916)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2703">
            <a:off x="121796" y="1198769"/>
            <a:ext cx="1433281" cy="2063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" descr="Marriage Licens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3722">
            <a:off x="287916" y="3170597"/>
            <a:ext cx="2505495" cy="160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4"/>
          <p:cNvSpPr txBox="1">
            <a:spLocks/>
          </p:cNvSpPr>
          <p:nvPr/>
        </p:nvSpPr>
        <p:spPr>
          <a:xfrm>
            <a:off x="2518073" y="188640"/>
            <a:ext cx="6679207" cy="7647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eosamh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agus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Grace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133725" y="6477000"/>
            <a:ext cx="5400675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charset="0"/>
              <a:buNone/>
            </a:pP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(</a:t>
            </a:r>
            <a:r>
              <a:rPr lang="en-IE" altLang="zh-CN" dirty="0" err="1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Cliceáil</a:t>
            </a: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 </a:t>
            </a:r>
            <a:r>
              <a:rPr lang="en-IE" altLang="zh-CN" dirty="0" err="1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anseo</a:t>
            </a: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 </a:t>
            </a:r>
            <a:r>
              <a:rPr lang="en-IE" altLang="zh-CN" dirty="0" err="1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chun</a:t>
            </a: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 </a:t>
            </a:r>
            <a:r>
              <a:rPr lang="en-IE" altLang="zh-CN" dirty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an t-</a:t>
            </a:r>
            <a:r>
              <a:rPr lang="en-IE" altLang="zh-CN" dirty="0" err="1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amhrán</a:t>
            </a:r>
            <a:r>
              <a:rPr lang="en-IE" altLang="zh-CN" dirty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 </a:t>
            </a: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a </a:t>
            </a:r>
            <a:r>
              <a:rPr lang="en-IE" altLang="zh-CN" dirty="0" err="1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chloisteáil</a:t>
            </a:r>
            <a:r>
              <a:rPr lang="en-IE" altLang="zh-CN" dirty="0" smtClean="0">
                <a:solidFill>
                  <a:srgbClr val="C3260C"/>
                </a:solidFill>
                <a:sym typeface="Trebuchet MS" charset="0"/>
                <a:hlinkClick r:id="rId7" action="ppaction://hlinkfile"/>
              </a:rPr>
              <a:t>.)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6725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dublincity.ie/sites/default/files/galleries/WBTM-16.jpg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785" t="31467" r="20253" b="31321"/>
          <a:stretch/>
        </p:blipFill>
        <p:spPr bwMode="auto">
          <a:xfrm>
            <a:off x="291456" y="1852712"/>
            <a:ext cx="4679664" cy="4536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Content Placeholder 8"/>
          <p:cNvSpPr txBox="1">
            <a:spLocks/>
          </p:cNvSpPr>
          <p:nvPr/>
        </p:nvSpPr>
        <p:spPr>
          <a:xfrm>
            <a:off x="291456" y="204664"/>
            <a:ext cx="4679664" cy="1476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Font typeface="Georgia" pitchFamily="18" charset="0"/>
              <a:buNone/>
            </a:pPr>
            <a:r>
              <a:rPr lang="en-IE" sz="4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Báibín</a:t>
            </a:r>
            <a:r>
              <a:rPr lang="en-IE" sz="4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nua</a:t>
            </a:r>
            <a:r>
              <a:rPr lang="en-IE" sz="4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agus</a:t>
            </a:r>
            <a:r>
              <a:rPr lang="en-IE" sz="4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IE" sz="4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Daid</a:t>
            </a:r>
            <a:r>
              <a:rPr lang="en-IE" sz="4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imithe</a:t>
            </a:r>
            <a:r>
              <a:rPr lang="en-IE" sz="4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….</a:t>
            </a:r>
            <a:endParaRPr lang="en-IE" sz="40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https://theirishrevolution.files.wordpress.com/2012/05/michael_malli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6904"/>
            <a:ext cx="1844204" cy="234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media.irishcentral.com/images/1916+Taoiseach+and+Fr+Joseph+Mallin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3" r="21359"/>
          <a:stretch/>
        </p:blipFill>
        <p:spPr bwMode="auto">
          <a:xfrm>
            <a:off x="5386347" y="2678247"/>
            <a:ext cx="3146093" cy="377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82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Custom 6">
      <a:dk1>
        <a:sysClr val="windowText" lastClr="000000"/>
      </a:dk1>
      <a:lt1>
        <a:sysClr val="window" lastClr="FFFFFF"/>
      </a:lt1>
      <a:dk2>
        <a:srgbClr val="212745"/>
      </a:dk2>
      <a:lt2>
        <a:srgbClr val="CAF297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5172</TotalTime>
  <Words>1786</Words>
  <Application>Microsoft Office PowerPoint</Application>
  <PresentationFormat>On-screen Show (4:3)</PresentationFormat>
  <Paragraphs>165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Slipstream</vt:lpstr>
      <vt:lpstr>Daortha, Deora agus Dóchas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</dc:title>
  <dc:creator>Caoimhe</dc:creator>
  <cp:lastModifiedBy>Caoimhe</cp:lastModifiedBy>
  <cp:revision>172</cp:revision>
  <cp:lastPrinted>2015-09-27T13:34:17Z</cp:lastPrinted>
  <dcterms:created xsi:type="dcterms:W3CDTF">2015-12-14T23:19:52Z</dcterms:created>
  <dcterms:modified xsi:type="dcterms:W3CDTF">2015-12-14T23:53:48Z</dcterms:modified>
</cp:coreProperties>
</file>