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82" r:id="rId2"/>
    <p:sldId id="338" r:id="rId3"/>
    <p:sldId id="331" r:id="rId4"/>
    <p:sldId id="342" r:id="rId5"/>
    <p:sldId id="343" r:id="rId6"/>
    <p:sldId id="340" r:id="rId7"/>
    <p:sldId id="344" r:id="rId8"/>
    <p:sldId id="341" r:id="rId9"/>
    <p:sldId id="339" r:id="rId10"/>
    <p:sldId id="354" r:id="rId11"/>
    <p:sldId id="358" r:id="rId12"/>
    <p:sldId id="356" r:id="rId13"/>
    <p:sldId id="355" r:id="rId14"/>
    <p:sldId id="361" r:id="rId15"/>
    <p:sldId id="346" r:id="rId16"/>
    <p:sldId id="349" r:id="rId17"/>
    <p:sldId id="350" r:id="rId18"/>
    <p:sldId id="362" r:id="rId19"/>
    <p:sldId id="363" r:id="rId20"/>
    <p:sldId id="364" r:id="rId21"/>
    <p:sldId id="334" r:id="rId22"/>
    <p:sldId id="335" r:id="rId23"/>
    <p:sldId id="315" r:id="rId2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p:scale>
          <a:sx n="50" d="100"/>
          <a:sy n="50" d="100"/>
        </p:scale>
        <p:origin x="-576" y="-48"/>
      </p:cViewPr>
      <p:guideLst>
        <p:guide orient="horz" pos="2160"/>
        <p:guide pos="2880"/>
      </p:guideLst>
    </p:cSldViewPr>
  </p:slideViewPr>
  <p:notesTextViewPr>
    <p:cViewPr>
      <p:scale>
        <a:sx n="1" d="1"/>
        <a:sy n="1" d="1"/>
      </p:scale>
      <p:origin x="0" y="0"/>
    </p:cViewPr>
  </p:notesTextViewPr>
  <p:sorterViewPr>
    <p:cViewPr>
      <p:scale>
        <a:sx n="100" d="100"/>
        <a:sy n="100" d="100"/>
      </p:scale>
      <p:origin x="0" y="5404"/>
    </p:cViewPr>
  </p:sorterViewPr>
  <p:notesViewPr>
    <p:cSldViewPr>
      <p:cViewPr>
        <p:scale>
          <a:sx n="66" d="100"/>
          <a:sy n="66" d="100"/>
        </p:scale>
        <p:origin x="-1004" y="178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A2E1678-3A23-4EB9-9F1E-7D8C107A64DB}" type="datetimeFigureOut">
              <a:rPr lang="en-IE" smtClean="0"/>
              <a:t>09/12/2015</a:t>
            </a:fld>
            <a:endParaRPr lang="en-IE"/>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259058E-8E3D-46E0-902B-F527DD7160F5}" type="slidenum">
              <a:rPr lang="en-IE" smtClean="0"/>
              <a:t>‹#›</a:t>
            </a:fld>
            <a:endParaRPr lang="en-IE"/>
          </a:p>
        </p:txBody>
      </p:sp>
    </p:spTree>
    <p:extLst>
      <p:ext uri="{BB962C8B-B14F-4D97-AF65-F5344CB8AC3E}">
        <p14:creationId xmlns:p14="http://schemas.microsoft.com/office/powerpoint/2010/main" val="2226837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ublincity.ie/main-menu-services-culture-dublin-city-public-libraries-and-archive-eresources/1916-rising-dubli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err="1" smtClean="0">
                <a:solidFill>
                  <a:schemeClr val="tx1"/>
                </a:solidFill>
                <a:effectLst/>
                <a:latin typeface="+mn-lt"/>
                <a:ea typeface="+mn-ea"/>
                <a:cs typeface="+mn-cs"/>
              </a:rPr>
              <a:t>Níl</a:t>
            </a:r>
            <a:r>
              <a:rPr lang="en-IE" sz="1200" kern="1200" dirty="0" smtClean="0">
                <a:solidFill>
                  <a:schemeClr val="tx1"/>
                </a:solidFill>
                <a:effectLst/>
                <a:latin typeface="+mn-lt"/>
                <a:ea typeface="+mn-ea"/>
                <a:cs typeface="+mn-cs"/>
              </a:rPr>
              <a:t> </a:t>
            </a:r>
            <a:r>
              <a:rPr lang="en-IE" sz="1200" kern="1200" dirty="0" err="1" smtClean="0">
                <a:solidFill>
                  <a:schemeClr val="tx1"/>
                </a:solidFill>
                <a:effectLst/>
                <a:latin typeface="+mn-lt"/>
                <a:ea typeface="+mn-ea"/>
                <a:cs typeface="+mn-cs"/>
              </a:rPr>
              <a:t>aon</a:t>
            </a:r>
            <a:r>
              <a:rPr lang="en-IE" sz="1200" kern="1200" dirty="0" smtClean="0">
                <a:solidFill>
                  <a:schemeClr val="tx1"/>
                </a:solidFill>
                <a:effectLst/>
                <a:latin typeface="+mn-lt"/>
                <a:ea typeface="+mn-ea"/>
                <a:cs typeface="+mn-cs"/>
              </a:rPr>
              <a:t>  </a:t>
            </a:r>
            <a:r>
              <a:rPr lang="en-IE" sz="1200" kern="1200" dirty="0" err="1" smtClean="0">
                <a:solidFill>
                  <a:schemeClr val="tx1"/>
                </a:solidFill>
                <a:effectLst/>
                <a:latin typeface="+mn-lt"/>
                <a:ea typeface="+mn-ea"/>
                <a:cs typeface="+mn-cs"/>
              </a:rPr>
              <a:t>téacs</a:t>
            </a:r>
            <a:r>
              <a:rPr lang="en-IE" sz="1200" kern="1200" dirty="0" smtClean="0">
                <a:solidFill>
                  <a:schemeClr val="tx1"/>
                </a:solidFill>
                <a:effectLst/>
                <a:latin typeface="+mn-lt"/>
                <a:ea typeface="+mn-ea"/>
                <a:cs typeface="+mn-cs"/>
              </a:rPr>
              <a:t> don </a:t>
            </a:r>
            <a:r>
              <a:rPr lang="en-IE" sz="1200" kern="1200" dirty="0" err="1" smtClean="0">
                <a:solidFill>
                  <a:schemeClr val="tx1"/>
                </a:solidFill>
                <a:effectLst/>
                <a:latin typeface="+mn-lt"/>
                <a:ea typeface="+mn-ea"/>
                <a:cs typeface="+mn-cs"/>
              </a:rPr>
              <a:t>sleamhnán</a:t>
            </a:r>
            <a:r>
              <a:rPr lang="en-IE" sz="1200" kern="1200" dirty="0" smtClean="0">
                <a:solidFill>
                  <a:schemeClr val="tx1"/>
                </a:solidFill>
                <a:effectLst/>
                <a:latin typeface="+mn-lt"/>
                <a:ea typeface="+mn-ea"/>
                <a:cs typeface="+mn-cs"/>
              </a:rPr>
              <a:t> </a:t>
            </a:r>
            <a:r>
              <a:rPr lang="en-IE" sz="1200" kern="1200" dirty="0" err="1" smtClean="0">
                <a:solidFill>
                  <a:schemeClr val="tx1"/>
                </a:solidFill>
                <a:effectLst/>
                <a:latin typeface="+mn-lt"/>
                <a:ea typeface="+mn-ea"/>
                <a:cs typeface="+mn-cs"/>
              </a:rPr>
              <a:t>seo</a:t>
            </a:r>
            <a:r>
              <a:rPr lang="en-IE" sz="1200" kern="1200" dirty="0" smtClean="0">
                <a:solidFill>
                  <a:schemeClr val="tx1"/>
                </a:solidFill>
                <a:effectLst/>
                <a:latin typeface="+mn-lt"/>
                <a:ea typeface="+mn-ea"/>
                <a:cs typeface="+mn-cs"/>
              </a:rPr>
              <a:t>.</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59058E-8E3D-46E0-902B-F527DD7160F5}" type="slidenum">
              <a:rPr lang="en-IE" smtClean="0"/>
              <a:t>1</a:t>
            </a:fld>
            <a:endParaRPr lang="en-IE"/>
          </a:p>
        </p:txBody>
      </p:sp>
    </p:spTree>
    <p:extLst>
      <p:ext uri="{BB962C8B-B14F-4D97-AF65-F5344CB8AC3E}">
        <p14:creationId xmlns:p14="http://schemas.microsoft.com/office/powerpoint/2010/main" val="1194166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Bíonn</a:t>
            </a:r>
            <a:r>
              <a:rPr lang="en-IE" dirty="0"/>
              <a:t> </a:t>
            </a:r>
            <a:r>
              <a:rPr lang="en-IE" dirty="0" err="1" smtClean="0"/>
              <a:t>fianaise</a:t>
            </a:r>
            <a:r>
              <a:rPr lang="en-IE" dirty="0" smtClean="0"/>
              <a:t> </a:t>
            </a:r>
            <a:r>
              <a:rPr lang="en-IE" dirty="0" err="1" smtClean="0"/>
              <a:t>scríofa</a:t>
            </a:r>
            <a:r>
              <a:rPr lang="en-IE" dirty="0" smtClean="0"/>
              <a:t> an-</a:t>
            </a:r>
            <a:r>
              <a:rPr lang="en-IE" dirty="0" err="1" smtClean="0"/>
              <a:t>tábhachtach</a:t>
            </a:r>
            <a:r>
              <a:rPr lang="en-IE" dirty="0" smtClean="0"/>
              <a:t> </a:t>
            </a:r>
            <a:r>
              <a:rPr lang="en-IE" dirty="0" err="1" smtClean="0"/>
              <a:t>freisin</a:t>
            </a:r>
            <a:r>
              <a:rPr lang="en-IE" dirty="0" smtClean="0"/>
              <a:t> mar </a:t>
            </a:r>
            <a:r>
              <a:rPr lang="en-IE" dirty="0" err="1"/>
              <a:t>tugann</a:t>
            </a:r>
            <a:r>
              <a:rPr lang="en-IE" dirty="0"/>
              <a:t> </a:t>
            </a:r>
            <a:r>
              <a:rPr lang="en-IE" dirty="0" err="1" smtClean="0"/>
              <a:t>nótaí</a:t>
            </a:r>
            <a:r>
              <a:rPr lang="en-IE" dirty="0" smtClean="0"/>
              <a:t>, </a:t>
            </a:r>
            <a:r>
              <a:rPr lang="en-IE" dirty="0" err="1" smtClean="0"/>
              <a:t>nuachtáin</a:t>
            </a:r>
            <a:r>
              <a:rPr lang="en-IE" dirty="0" smtClean="0"/>
              <a:t>, </a:t>
            </a:r>
            <a:r>
              <a:rPr lang="en-IE" dirty="0" err="1" smtClean="0"/>
              <a:t>dialanna</a:t>
            </a:r>
            <a:r>
              <a:rPr lang="en-IE" dirty="0" smtClean="0"/>
              <a:t> </a:t>
            </a:r>
            <a:r>
              <a:rPr lang="en-IE" dirty="0" err="1" smtClean="0"/>
              <a:t>agus</a:t>
            </a:r>
            <a:r>
              <a:rPr lang="en-IE" dirty="0" smtClean="0"/>
              <a:t> </a:t>
            </a:r>
            <a:r>
              <a:rPr lang="en-IE" dirty="0" err="1" smtClean="0"/>
              <a:t>logleabhair</a:t>
            </a:r>
            <a:r>
              <a:rPr lang="en-IE" dirty="0" smtClean="0"/>
              <a:t>  cur </a:t>
            </a:r>
            <a:r>
              <a:rPr lang="en-IE" dirty="0" err="1" smtClean="0"/>
              <a:t>síos</a:t>
            </a:r>
            <a:r>
              <a:rPr lang="en-IE" dirty="0" smtClean="0"/>
              <a:t> </a:t>
            </a:r>
            <a:r>
              <a:rPr lang="en-IE" dirty="0" err="1" smtClean="0"/>
              <a:t>cruinn</a:t>
            </a:r>
            <a:r>
              <a:rPr lang="en-IE" dirty="0" smtClean="0"/>
              <a:t> </a:t>
            </a:r>
            <a:r>
              <a:rPr lang="en-IE" dirty="0" err="1" smtClean="0"/>
              <a:t>ar</a:t>
            </a:r>
            <a:r>
              <a:rPr lang="en-IE" dirty="0" smtClean="0"/>
              <a:t> </a:t>
            </a:r>
            <a:r>
              <a:rPr lang="en-IE" dirty="0" err="1" smtClean="0"/>
              <a:t>eachtraí</a:t>
            </a:r>
            <a:r>
              <a:rPr lang="en-IE" dirty="0" smtClean="0"/>
              <a:t> a </a:t>
            </a:r>
            <a:r>
              <a:rPr lang="en-IE" dirty="0" err="1" smtClean="0"/>
              <a:t>tharla</a:t>
            </a:r>
            <a:r>
              <a:rPr lang="en-IE" dirty="0" smtClean="0"/>
              <a:t>, </a:t>
            </a:r>
            <a:r>
              <a:rPr lang="en-IE" dirty="0" err="1" smtClean="0"/>
              <a:t>nó</a:t>
            </a:r>
            <a:r>
              <a:rPr lang="en-IE" dirty="0" smtClean="0"/>
              <a:t> a </a:t>
            </a:r>
            <a:r>
              <a:rPr lang="en-IE" dirty="0" err="1" smtClean="0"/>
              <a:t>tuairiscíodh</a:t>
            </a:r>
            <a:r>
              <a:rPr lang="en-IE" dirty="0" smtClean="0"/>
              <a:t>.</a:t>
            </a:r>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10</a:t>
            </a:fld>
            <a:endParaRPr lang="en-IE"/>
          </a:p>
        </p:txBody>
      </p:sp>
    </p:spTree>
    <p:extLst>
      <p:ext uri="{BB962C8B-B14F-4D97-AF65-F5344CB8AC3E}">
        <p14:creationId xmlns:p14="http://schemas.microsoft.com/office/powerpoint/2010/main" val="586666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Dréachtaí</a:t>
            </a:r>
            <a:r>
              <a:rPr lang="en-IE" dirty="0" smtClean="0"/>
              <a:t> ó </a:t>
            </a:r>
            <a:r>
              <a:rPr lang="en-IE" dirty="0" err="1" smtClean="0"/>
              <a:t>nuachtáin</a:t>
            </a:r>
            <a:r>
              <a:rPr lang="en-IE" dirty="0" smtClean="0"/>
              <a:t> 1916. Is </a:t>
            </a:r>
            <a:r>
              <a:rPr lang="en-IE" dirty="0" err="1" smtClean="0"/>
              <a:t>léir</a:t>
            </a:r>
            <a:r>
              <a:rPr lang="en-IE" dirty="0" smtClean="0"/>
              <a:t> go </a:t>
            </a:r>
            <a:r>
              <a:rPr lang="en-IE" dirty="0" err="1" smtClean="0"/>
              <a:t>raibh</a:t>
            </a:r>
            <a:r>
              <a:rPr lang="en-IE" dirty="0" smtClean="0"/>
              <a:t> </a:t>
            </a:r>
            <a:r>
              <a:rPr lang="en-IE" dirty="0" err="1" smtClean="0"/>
              <a:t>scéal</a:t>
            </a:r>
            <a:r>
              <a:rPr lang="en-IE" dirty="0" smtClean="0"/>
              <a:t> an </a:t>
            </a:r>
            <a:r>
              <a:rPr lang="en-IE" dirty="0" err="1" smtClean="0"/>
              <a:t>Éirí</a:t>
            </a:r>
            <a:r>
              <a:rPr lang="en-IE" dirty="0" smtClean="0"/>
              <a:t> </a:t>
            </a:r>
            <a:r>
              <a:rPr lang="en-IE" dirty="0" err="1" smtClean="0"/>
              <a:t>Amach</a:t>
            </a:r>
            <a:r>
              <a:rPr lang="en-IE" dirty="0" smtClean="0"/>
              <a:t> mar </a:t>
            </a:r>
            <a:r>
              <a:rPr lang="en-IE" dirty="0" err="1" smtClean="0"/>
              <a:t>mhórscéal</a:t>
            </a:r>
            <a:r>
              <a:rPr lang="en-IE" dirty="0" smtClean="0"/>
              <a:t> in </a:t>
            </a:r>
            <a:r>
              <a:rPr lang="en-IE" dirty="0" err="1" smtClean="0"/>
              <a:t>Éirinn</a:t>
            </a:r>
            <a:r>
              <a:rPr lang="en-IE" dirty="0" smtClean="0"/>
              <a:t> </a:t>
            </a:r>
            <a:r>
              <a:rPr lang="en-IE" dirty="0" err="1" smtClean="0"/>
              <a:t>agus</a:t>
            </a:r>
            <a:r>
              <a:rPr lang="en-IE" dirty="0" smtClean="0"/>
              <a:t> </a:t>
            </a:r>
            <a:r>
              <a:rPr lang="en-IE" dirty="0" err="1" smtClean="0"/>
              <a:t>ar</a:t>
            </a:r>
            <a:r>
              <a:rPr lang="en-IE" dirty="0" smtClean="0"/>
              <a:t> </a:t>
            </a:r>
            <a:r>
              <a:rPr lang="en-IE" dirty="0" err="1" smtClean="0"/>
              <a:t>fud</a:t>
            </a:r>
            <a:r>
              <a:rPr lang="en-IE" dirty="0" smtClean="0"/>
              <a:t> an </a:t>
            </a:r>
            <a:r>
              <a:rPr lang="en-IE" dirty="0" err="1" smtClean="0"/>
              <a:t>domhain</a:t>
            </a:r>
            <a:r>
              <a:rPr lang="en-IE" dirty="0" smtClean="0"/>
              <a:t>.</a:t>
            </a:r>
          </a:p>
          <a:p>
            <a:endParaRPr lang="en-IE" dirty="0" smtClean="0"/>
          </a:p>
          <a:p>
            <a:r>
              <a:rPr lang="en-IE" dirty="0" smtClean="0"/>
              <a:t>Cad </a:t>
            </a:r>
            <a:r>
              <a:rPr lang="en-IE" dirty="0" err="1" smtClean="0"/>
              <a:t>atá</a:t>
            </a:r>
            <a:r>
              <a:rPr lang="en-IE" dirty="0" smtClean="0"/>
              <a:t> le </a:t>
            </a:r>
            <a:r>
              <a:rPr lang="en-IE" dirty="0" err="1" smtClean="0"/>
              <a:t>feiceáil</a:t>
            </a:r>
            <a:r>
              <a:rPr lang="en-IE" dirty="0" smtClean="0"/>
              <a:t> </a:t>
            </a:r>
            <a:r>
              <a:rPr lang="en-IE" dirty="0" err="1" smtClean="0"/>
              <a:t>agus</a:t>
            </a:r>
            <a:r>
              <a:rPr lang="en-IE" dirty="0" smtClean="0"/>
              <a:t> le </a:t>
            </a:r>
            <a:r>
              <a:rPr lang="en-IE" dirty="0" err="1" smtClean="0"/>
              <a:t>léamh</a:t>
            </a:r>
            <a:r>
              <a:rPr lang="en-IE" dirty="0" smtClean="0"/>
              <a:t> </a:t>
            </a:r>
            <a:r>
              <a:rPr lang="en-IE" dirty="0" err="1" smtClean="0"/>
              <a:t>ar</a:t>
            </a:r>
            <a:r>
              <a:rPr lang="en-IE" dirty="0" smtClean="0"/>
              <a:t> </a:t>
            </a:r>
            <a:r>
              <a:rPr lang="en-IE" dirty="0" err="1" smtClean="0"/>
              <a:t>na</a:t>
            </a:r>
            <a:r>
              <a:rPr lang="en-IE" dirty="0" smtClean="0"/>
              <a:t> </a:t>
            </a:r>
            <a:r>
              <a:rPr lang="en-IE" dirty="0" err="1" smtClean="0"/>
              <a:t>nuachtáin</a:t>
            </a:r>
            <a:r>
              <a:rPr lang="en-IE" dirty="0" smtClean="0"/>
              <a:t> </a:t>
            </a:r>
            <a:r>
              <a:rPr lang="en-IE" dirty="0" err="1" smtClean="0"/>
              <a:t>seo</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11</a:t>
            </a:fld>
            <a:endParaRPr lang="en-IE"/>
          </a:p>
        </p:txBody>
      </p:sp>
    </p:spTree>
    <p:extLst>
      <p:ext uri="{BB962C8B-B14F-4D97-AF65-F5344CB8AC3E}">
        <p14:creationId xmlns:p14="http://schemas.microsoft.com/office/powerpoint/2010/main" val="3361962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Tá</a:t>
            </a:r>
            <a:r>
              <a:rPr lang="en-IE" dirty="0" smtClean="0"/>
              <a:t> an </a:t>
            </a:r>
            <a:r>
              <a:rPr lang="en-IE" dirty="0" err="1" smtClean="0"/>
              <a:t>scéal</a:t>
            </a:r>
            <a:r>
              <a:rPr lang="en-IE" dirty="0" smtClean="0"/>
              <a:t> </a:t>
            </a:r>
            <a:r>
              <a:rPr lang="en-IE" dirty="0" err="1" smtClean="0"/>
              <a:t>faoin</a:t>
            </a:r>
            <a:r>
              <a:rPr lang="en-IE" dirty="0" smtClean="0"/>
              <a:t> </a:t>
            </a:r>
            <a:r>
              <a:rPr lang="en-IE" dirty="0" err="1" smtClean="0"/>
              <a:t>logleabhar</a:t>
            </a:r>
            <a:r>
              <a:rPr lang="en-IE" dirty="0" smtClean="0"/>
              <a:t> </a:t>
            </a:r>
            <a:r>
              <a:rPr lang="en-IE" dirty="0" err="1" smtClean="0"/>
              <a:t>ar</a:t>
            </a:r>
            <a:r>
              <a:rPr lang="en-IE" dirty="0" smtClean="0"/>
              <a:t> </a:t>
            </a:r>
            <a:r>
              <a:rPr lang="en-IE" dirty="0" err="1" smtClean="0"/>
              <a:t>fáil</a:t>
            </a:r>
            <a:r>
              <a:rPr lang="en-IE" dirty="0" smtClean="0"/>
              <a:t> i </a:t>
            </a:r>
            <a:r>
              <a:rPr lang="en-IE" dirty="0" err="1" smtClean="0"/>
              <a:t>Leabhar</a:t>
            </a:r>
            <a:r>
              <a:rPr lang="en-IE" dirty="0" smtClean="0"/>
              <a:t> B, </a:t>
            </a:r>
            <a:r>
              <a:rPr lang="en-IE" dirty="0" err="1" smtClean="0"/>
              <a:t>Aonad</a:t>
            </a:r>
            <a:r>
              <a:rPr lang="en-IE" dirty="0" smtClean="0"/>
              <a:t> 7. </a:t>
            </a:r>
          </a:p>
          <a:p>
            <a:endParaRPr lang="en-IE" dirty="0"/>
          </a:p>
          <a:p>
            <a:r>
              <a:rPr lang="en-IE" dirty="0" smtClean="0"/>
              <a:t>Is </a:t>
            </a:r>
            <a:r>
              <a:rPr lang="en-IE" dirty="0" err="1" smtClean="0"/>
              <a:t>féidir</a:t>
            </a:r>
            <a:r>
              <a:rPr lang="en-IE" dirty="0" smtClean="0"/>
              <a:t> </a:t>
            </a:r>
            <a:r>
              <a:rPr lang="en-IE" dirty="0" err="1" smtClean="0"/>
              <a:t>dul</a:t>
            </a:r>
            <a:r>
              <a:rPr lang="en-IE" dirty="0" smtClean="0"/>
              <a:t> go </a:t>
            </a:r>
            <a:r>
              <a:rPr lang="en-IE" dirty="0" err="1" smtClean="0"/>
              <a:t>díreach</a:t>
            </a:r>
            <a:r>
              <a:rPr lang="en-IE" dirty="0" smtClean="0"/>
              <a:t> go </a:t>
            </a:r>
            <a:r>
              <a:rPr lang="en-IE" dirty="0" err="1" smtClean="0"/>
              <a:t>leathanaigh</a:t>
            </a:r>
            <a:r>
              <a:rPr lang="en-IE" dirty="0" smtClean="0"/>
              <a:t> an </a:t>
            </a:r>
            <a:r>
              <a:rPr lang="en-IE" dirty="0" err="1" smtClean="0"/>
              <a:t>logleabhair</a:t>
            </a:r>
            <a:r>
              <a:rPr lang="en-IE" dirty="0" smtClean="0"/>
              <a:t> </a:t>
            </a:r>
            <a:r>
              <a:rPr lang="en-IE" dirty="0" err="1" smtClean="0"/>
              <a:t>agus</a:t>
            </a:r>
            <a:r>
              <a:rPr lang="en-IE" dirty="0" smtClean="0"/>
              <a:t> </a:t>
            </a:r>
            <a:r>
              <a:rPr lang="en-IE" dirty="0" err="1" smtClean="0"/>
              <a:t>breathnú</a:t>
            </a:r>
            <a:r>
              <a:rPr lang="en-IE" dirty="0" smtClean="0"/>
              <a:t> </a:t>
            </a:r>
            <a:r>
              <a:rPr lang="en-IE" dirty="0" err="1" smtClean="0"/>
              <a:t>ar</a:t>
            </a:r>
            <a:r>
              <a:rPr lang="en-IE" dirty="0" smtClean="0"/>
              <a:t> an </a:t>
            </a:r>
            <a:r>
              <a:rPr lang="en-IE" dirty="0" err="1" smtClean="0"/>
              <a:t>leabhar</a:t>
            </a:r>
            <a:r>
              <a:rPr lang="en-IE" dirty="0" smtClean="0"/>
              <a:t>, </a:t>
            </a:r>
            <a:r>
              <a:rPr lang="en-IE" dirty="0" err="1" smtClean="0"/>
              <a:t>leathanach</a:t>
            </a:r>
            <a:r>
              <a:rPr lang="en-IE" dirty="0" smtClean="0"/>
              <a:t> </a:t>
            </a:r>
            <a:r>
              <a:rPr lang="en-IE" dirty="0" err="1" smtClean="0"/>
              <a:t>ar</a:t>
            </a:r>
            <a:r>
              <a:rPr lang="en-IE" dirty="0" smtClean="0"/>
              <a:t> </a:t>
            </a:r>
            <a:r>
              <a:rPr lang="en-IE" dirty="0" err="1" smtClean="0"/>
              <a:t>leathanach</a:t>
            </a:r>
            <a:r>
              <a:rPr lang="en-IE" dirty="0" smtClean="0"/>
              <a:t> ag: </a:t>
            </a:r>
            <a:r>
              <a:rPr lang="en-IE" dirty="0" smtClean="0">
                <a:hlinkClick r:id="rId3"/>
              </a:rPr>
              <a:t>http</a:t>
            </a:r>
            <a:r>
              <a:rPr lang="en-IE" dirty="0">
                <a:hlinkClick r:id="rId3"/>
              </a:rPr>
              <a:t>://</a:t>
            </a:r>
            <a:r>
              <a:rPr lang="en-IE" dirty="0" smtClean="0">
                <a:hlinkClick r:id="rId3"/>
              </a:rPr>
              <a:t>www.dublincity.ie/main-menu-services-culture-dublin-city-public-libraries-and-archive-eresources/1916-rising-dublin</a:t>
            </a:r>
            <a:endParaRPr lang="en-IE" dirty="0" smtClean="0"/>
          </a:p>
          <a:p>
            <a:endParaRPr lang="en-IE" dirty="0" smtClean="0"/>
          </a:p>
        </p:txBody>
      </p:sp>
      <p:sp>
        <p:nvSpPr>
          <p:cNvPr id="4" name="Slide Number Placeholder 3"/>
          <p:cNvSpPr>
            <a:spLocks noGrp="1"/>
          </p:cNvSpPr>
          <p:nvPr>
            <p:ph type="sldNum" sz="quarter" idx="10"/>
          </p:nvPr>
        </p:nvSpPr>
        <p:spPr/>
        <p:txBody>
          <a:bodyPr/>
          <a:lstStyle/>
          <a:p>
            <a:fld id="{C259058E-8E3D-46E0-902B-F527DD7160F5}" type="slidenum">
              <a:rPr lang="en-IE" smtClean="0"/>
              <a:t>12</a:t>
            </a:fld>
            <a:endParaRPr lang="en-IE"/>
          </a:p>
        </p:txBody>
      </p:sp>
    </p:spTree>
    <p:extLst>
      <p:ext uri="{BB962C8B-B14F-4D97-AF65-F5344CB8AC3E}">
        <p14:creationId xmlns:p14="http://schemas.microsoft.com/office/powerpoint/2010/main" val="42384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Dialann</a:t>
            </a:r>
            <a:r>
              <a:rPr lang="en-IE" dirty="0" smtClean="0"/>
              <a:t> an-</a:t>
            </a:r>
            <a:r>
              <a:rPr lang="en-IE" dirty="0" err="1" smtClean="0"/>
              <a:t>spéisiúil</a:t>
            </a:r>
            <a:r>
              <a:rPr lang="en-IE" dirty="0" smtClean="0"/>
              <a:t> í </a:t>
            </a:r>
            <a:r>
              <a:rPr lang="en-IE" dirty="0" err="1" smtClean="0"/>
              <a:t>seo</a:t>
            </a:r>
            <a:r>
              <a:rPr lang="en-IE" dirty="0" smtClean="0"/>
              <a:t>. </a:t>
            </a:r>
            <a:r>
              <a:rPr lang="en-IE" dirty="0" err="1" smtClean="0"/>
              <a:t>Bhí</a:t>
            </a:r>
            <a:r>
              <a:rPr lang="en-IE" dirty="0" smtClean="0"/>
              <a:t> </a:t>
            </a:r>
            <a:r>
              <a:rPr lang="en-IE" dirty="0" err="1" smtClean="0"/>
              <a:t>cónaí</a:t>
            </a:r>
            <a:r>
              <a:rPr lang="en-IE" dirty="0" smtClean="0"/>
              <a:t> </a:t>
            </a:r>
            <a:r>
              <a:rPr lang="en-IE" dirty="0" err="1" smtClean="0"/>
              <a:t>ar</a:t>
            </a:r>
            <a:r>
              <a:rPr lang="en-IE" dirty="0" smtClean="0"/>
              <a:t> Henry Hanna i </a:t>
            </a:r>
            <a:r>
              <a:rPr lang="en-IE" dirty="0" err="1" smtClean="0"/>
              <a:t>nDroichead</a:t>
            </a:r>
            <a:r>
              <a:rPr lang="en-IE" dirty="0" smtClean="0"/>
              <a:t> </a:t>
            </a:r>
            <a:r>
              <a:rPr lang="en-IE" dirty="0" err="1" smtClean="0"/>
              <a:t>na</a:t>
            </a:r>
            <a:r>
              <a:rPr lang="en-IE" dirty="0" smtClean="0"/>
              <a:t> </a:t>
            </a:r>
            <a:r>
              <a:rPr lang="en-IE" dirty="0" err="1" smtClean="0"/>
              <a:t>Dothra</a:t>
            </a:r>
            <a:r>
              <a:rPr lang="en-IE" dirty="0" smtClean="0"/>
              <a:t> (gar don RDS) i 1916. </a:t>
            </a:r>
            <a:r>
              <a:rPr lang="en-IE" dirty="0" err="1" smtClean="0"/>
              <a:t>Bhí</a:t>
            </a:r>
            <a:r>
              <a:rPr lang="en-IE" dirty="0" smtClean="0"/>
              <a:t> </a:t>
            </a:r>
            <a:r>
              <a:rPr lang="en-IE" dirty="0" err="1" smtClean="0"/>
              <a:t>sé</a:t>
            </a:r>
            <a:r>
              <a:rPr lang="en-IE" dirty="0" smtClean="0"/>
              <a:t> </a:t>
            </a:r>
            <a:r>
              <a:rPr lang="en-IE" dirty="0" err="1" smtClean="0"/>
              <a:t>báúil</a:t>
            </a:r>
            <a:r>
              <a:rPr lang="en-IE" dirty="0" smtClean="0"/>
              <a:t> leis </a:t>
            </a:r>
            <a:r>
              <a:rPr lang="en-IE" dirty="0" err="1" smtClean="0"/>
              <a:t>na</a:t>
            </a:r>
            <a:r>
              <a:rPr lang="en-IE" dirty="0" smtClean="0"/>
              <a:t> </a:t>
            </a:r>
            <a:r>
              <a:rPr lang="en-IE" dirty="0" err="1" smtClean="0"/>
              <a:t>Briotanaigh</a:t>
            </a:r>
            <a:r>
              <a:rPr lang="en-IE" dirty="0" smtClean="0"/>
              <a:t> </a:t>
            </a:r>
            <a:r>
              <a:rPr lang="en-IE" dirty="0" err="1" smtClean="0"/>
              <a:t>agus</a:t>
            </a:r>
            <a:r>
              <a:rPr lang="en-IE" dirty="0" smtClean="0"/>
              <a:t> i </a:t>
            </a:r>
            <a:r>
              <a:rPr lang="en-IE" dirty="0" err="1" smtClean="0"/>
              <a:t>rith</a:t>
            </a:r>
            <a:r>
              <a:rPr lang="en-IE" dirty="0" smtClean="0"/>
              <a:t> </a:t>
            </a:r>
            <a:r>
              <a:rPr lang="en-IE" dirty="0" err="1" smtClean="0"/>
              <a:t>Sheachtain</a:t>
            </a:r>
            <a:r>
              <a:rPr lang="en-IE" dirty="0" smtClean="0"/>
              <a:t> </a:t>
            </a:r>
            <a:r>
              <a:rPr lang="en-IE" dirty="0" err="1" smtClean="0"/>
              <a:t>na</a:t>
            </a:r>
            <a:r>
              <a:rPr lang="en-IE" dirty="0" smtClean="0"/>
              <a:t> </a:t>
            </a:r>
            <a:r>
              <a:rPr lang="en-IE" dirty="0" err="1" smtClean="0"/>
              <a:t>Cásca</a:t>
            </a:r>
            <a:r>
              <a:rPr lang="ga-IE" dirty="0" smtClean="0">
                <a:solidFill>
                  <a:srgbClr val="FF0000"/>
                </a:solidFill>
              </a:rPr>
              <a:t>,</a:t>
            </a:r>
            <a:r>
              <a:rPr lang="en-IE" dirty="0" smtClean="0"/>
              <a:t> </a:t>
            </a:r>
            <a:r>
              <a:rPr lang="en-IE" dirty="0" err="1" smtClean="0"/>
              <a:t>d’fhág</a:t>
            </a:r>
            <a:r>
              <a:rPr lang="en-IE" dirty="0" smtClean="0"/>
              <a:t> </a:t>
            </a:r>
            <a:r>
              <a:rPr lang="en-IE" dirty="0" err="1" smtClean="0"/>
              <a:t>sé</a:t>
            </a:r>
            <a:r>
              <a:rPr lang="en-IE" dirty="0" smtClean="0"/>
              <a:t> a </a:t>
            </a:r>
            <a:r>
              <a:rPr lang="en-IE" dirty="0" err="1" smtClean="0"/>
              <a:t>theach</a:t>
            </a:r>
            <a:r>
              <a:rPr lang="en-IE" dirty="0" smtClean="0"/>
              <a:t> in </a:t>
            </a:r>
            <a:r>
              <a:rPr lang="en-IE" dirty="0" err="1" smtClean="0"/>
              <a:t>amanna</a:t>
            </a:r>
            <a:r>
              <a:rPr lang="en-IE" dirty="0" smtClean="0"/>
              <a:t> </a:t>
            </a:r>
            <a:r>
              <a:rPr lang="en-IE" dirty="0" err="1" smtClean="0"/>
              <a:t>chun</a:t>
            </a:r>
            <a:r>
              <a:rPr lang="en-IE" dirty="0" smtClean="0"/>
              <a:t> </a:t>
            </a:r>
            <a:r>
              <a:rPr lang="en-IE" dirty="0" err="1" smtClean="0"/>
              <a:t>arán</a:t>
            </a:r>
            <a:r>
              <a:rPr lang="en-IE" dirty="0" smtClean="0"/>
              <a:t> </a:t>
            </a:r>
            <a:r>
              <a:rPr lang="en-IE" dirty="0" err="1" smtClean="0"/>
              <a:t>agus</a:t>
            </a:r>
            <a:r>
              <a:rPr lang="en-IE" dirty="0" smtClean="0"/>
              <a:t> </a:t>
            </a:r>
            <a:r>
              <a:rPr lang="en-IE" dirty="0" err="1" smtClean="0"/>
              <a:t>feoil</a:t>
            </a:r>
            <a:r>
              <a:rPr lang="en-IE" dirty="0" smtClean="0"/>
              <a:t> a </a:t>
            </a:r>
            <a:r>
              <a:rPr lang="en-IE" dirty="0" err="1" smtClean="0"/>
              <a:t>thabhairt</a:t>
            </a:r>
            <a:r>
              <a:rPr lang="en-IE" dirty="0" smtClean="0"/>
              <a:t> do </a:t>
            </a:r>
            <a:r>
              <a:rPr lang="en-IE" dirty="0" err="1" smtClean="0"/>
              <a:t>na</a:t>
            </a:r>
            <a:r>
              <a:rPr lang="en-IE" dirty="0" smtClean="0"/>
              <a:t> </a:t>
            </a:r>
            <a:r>
              <a:rPr lang="en-IE" dirty="0" err="1" smtClean="0"/>
              <a:t>saighdiúirí</a:t>
            </a:r>
            <a:r>
              <a:rPr lang="en-IE" dirty="0" smtClean="0"/>
              <a:t> a </a:t>
            </a:r>
            <a:r>
              <a:rPr lang="en-IE" dirty="0" err="1" smtClean="0"/>
              <a:t>bhí</a:t>
            </a:r>
            <a:r>
              <a:rPr lang="en-IE" dirty="0" smtClean="0"/>
              <a:t> ag </a:t>
            </a:r>
            <a:r>
              <a:rPr lang="en-IE" dirty="0" err="1" smtClean="0"/>
              <a:t>troid</a:t>
            </a:r>
            <a:r>
              <a:rPr lang="en-IE" dirty="0" smtClean="0"/>
              <a:t> i </a:t>
            </a:r>
            <a:r>
              <a:rPr lang="en-IE" dirty="0" err="1" smtClean="0"/>
              <a:t>gcoinne</a:t>
            </a:r>
            <a:r>
              <a:rPr lang="en-IE" dirty="0" smtClean="0"/>
              <a:t> </a:t>
            </a:r>
            <a:r>
              <a:rPr lang="en-IE" dirty="0" err="1" smtClean="0"/>
              <a:t>na</a:t>
            </a:r>
            <a:r>
              <a:rPr lang="en-IE" dirty="0" smtClean="0"/>
              <a:t> </a:t>
            </a:r>
            <a:r>
              <a:rPr lang="en-IE" dirty="0" err="1" smtClean="0"/>
              <a:t>reibiliúnach</a:t>
            </a:r>
            <a:r>
              <a:rPr lang="en-IE" dirty="0" smtClean="0"/>
              <a:t>.</a:t>
            </a:r>
          </a:p>
          <a:p>
            <a:endParaRPr lang="en-IE" dirty="0"/>
          </a:p>
          <a:p>
            <a:r>
              <a:rPr lang="en-IE" dirty="0" err="1" smtClean="0"/>
              <a:t>Chaith</a:t>
            </a:r>
            <a:r>
              <a:rPr lang="en-IE" dirty="0" smtClean="0"/>
              <a:t> an </a:t>
            </a:r>
            <a:r>
              <a:rPr lang="en-IE" dirty="0" err="1" smtClean="0"/>
              <a:t>tUasal</a:t>
            </a:r>
            <a:r>
              <a:rPr lang="en-IE" dirty="0" smtClean="0"/>
              <a:t> Hanna </a:t>
            </a:r>
            <a:r>
              <a:rPr lang="en-IE" dirty="0" err="1" smtClean="0"/>
              <a:t>cuid</a:t>
            </a:r>
            <a:r>
              <a:rPr lang="en-IE" dirty="0" smtClean="0"/>
              <a:t> </a:t>
            </a:r>
            <a:r>
              <a:rPr lang="en-IE" dirty="0" err="1" smtClean="0"/>
              <a:t>mhaith</a:t>
            </a:r>
            <a:r>
              <a:rPr lang="en-IE" dirty="0" smtClean="0"/>
              <a:t> den </a:t>
            </a:r>
            <a:r>
              <a:rPr lang="en-IE" dirty="0" err="1" smtClean="0"/>
              <a:t>tseachtain</a:t>
            </a:r>
            <a:r>
              <a:rPr lang="en-IE" dirty="0" smtClean="0"/>
              <a:t> in </a:t>
            </a:r>
            <a:r>
              <a:rPr lang="en-IE" dirty="0" err="1" smtClean="0"/>
              <a:t>áiléar</a:t>
            </a:r>
            <a:r>
              <a:rPr lang="en-IE" dirty="0" smtClean="0"/>
              <a:t> a </a:t>
            </a:r>
            <a:r>
              <a:rPr lang="en-IE" dirty="0" err="1" smtClean="0"/>
              <a:t>thí</a:t>
            </a:r>
            <a:r>
              <a:rPr lang="en-IE" dirty="0" smtClean="0"/>
              <a:t> mar </a:t>
            </a:r>
            <a:r>
              <a:rPr lang="en-IE" dirty="0" err="1" smtClean="0"/>
              <a:t>bhí</a:t>
            </a:r>
            <a:r>
              <a:rPr lang="en-IE" dirty="0" smtClean="0"/>
              <a:t> </a:t>
            </a:r>
            <a:r>
              <a:rPr lang="en-IE" dirty="0" err="1" smtClean="0"/>
              <a:t>sé</a:t>
            </a:r>
            <a:r>
              <a:rPr lang="en-IE" dirty="0" smtClean="0"/>
              <a:t> </a:t>
            </a:r>
            <a:r>
              <a:rPr lang="en-IE" dirty="0" err="1" smtClean="0"/>
              <a:t>ábalta</a:t>
            </a:r>
            <a:r>
              <a:rPr lang="en-IE" dirty="0" smtClean="0"/>
              <a:t> </a:t>
            </a:r>
            <a:r>
              <a:rPr lang="en-IE" dirty="0" err="1" smtClean="0"/>
              <a:t>formhór</a:t>
            </a:r>
            <a:r>
              <a:rPr lang="en-IE" dirty="0" smtClean="0"/>
              <a:t> </a:t>
            </a:r>
            <a:r>
              <a:rPr lang="en-IE" dirty="0" err="1" smtClean="0"/>
              <a:t>dá</a:t>
            </a:r>
            <a:r>
              <a:rPr lang="en-IE" dirty="0" smtClean="0"/>
              <a:t> </a:t>
            </a:r>
            <a:r>
              <a:rPr lang="en-IE" dirty="0" err="1" smtClean="0"/>
              <a:t>raibh</a:t>
            </a:r>
            <a:r>
              <a:rPr lang="en-IE" dirty="0" smtClean="0"/>
              <a:t> </a:t>
            </a:r>
            <a:r>
              <a:rPr lang="en-IE" dirty="0" err="1" smtClean="0"/>
              <a:t>ag</a:t>
            </a:r>
            <a:r>
              <a:rPr lang="en-IE" dirty="0" smtClean="0"/>
              <a:t> </a:t>
            </a:r>
            <a:r>
              <a:rPr lang="en-IE" dirty="0" err="1" smtClean="0"/>
              <a:t>tarlú</a:t>
            </a:r>
            <a:r>
              <a:rPr lang="en-IE" dirty="0" smtClean="0"/>
              <a:t> </a:t>
            </a:r>
            <a:r>
              <a:rPr lang="en-IE" dirty="0" err="1" smtClean="0"/>
              <a:t>sa</a:t>
            </a:r>
            <a:r>
              <a:rPr lang="en-IE" dirty="0" smtClean="0"/>
              <a:t> </a:t>
            </a:r>
            <a:r>
              <a:rPr lang="en-IE" dirty="0" err="1" smtClean="0"/>
              <a:t>chathair</a:t>
            </a:r>
            <a:r>
              <a:rPr lang="en-IE" dirty="0" smtClean="0"/>
              <a:t> a </a:t>
            </a:r>
            <a:r>
              <a:rPr lang="en-IE" dirty="0" err="1" smtClean="0"/>
              <a:t>fheiceáil</a:t>
            </a:r>
            <a:r>
              <a:rPr lang="en-IE" dirty="0" smtClean="0"/>
              <a:t> </a:t>
            </a:r>
            <a:r>
              <a:rPr lang="en-IE" dirty="0" err="1" smtClean="0"/>
              <a:t>ón</a:t>
            </a:r>
            <a:r>
              <a:rPr lang="en-IE" dirty="0" smtClean="0"/>
              <a:t> </a:t>
            </a:r>
            <a:r>
              <a:rPr lang="en-IE" dirty="0" err="1" smtClean="0"/>
              <a:t>bpointe</a:t>
            </a:r>
            <a:r>
              <a:rPr lang="en-IE" dirty="0" smtClean="0"/>
              <a:t> </a:t>
            </a:r>
            <a:r>
              <a:rPr lang="en-IE" dirty="0" err="1" smtClean="0"/>
              <a:t>ard</a:t>
            </a:r>
            <a:r>
              <a:rPr lang="en-IE" dirty="0" smtClean="0"/>
              <a:t> sin. </a:t>
            </a:r>
            <a:r>
              <a:rPr lang="en-IE" dirty="0" err="1" smtClean="0"/>
              <a:t>Choimeád</a:t>
            </a:r>
            <a:r>
              <a:rPr lang="en-IE" dirty="0" smtClean="0"/>
              <a:t> </a:t>
            </a:r>
            <a:r>
              <a:rPr lang="en-IE" dirty="0" err="1" smtClean="0"/>
              <a:t>sé</a:t>
            </a:r>
            <a:r>
              <a:rPr lang="en-IE" dirty="0" smtClean="0"/>
              <a:t> </a:t>
            </a:r>
            <a:r>
              <a:rPr lang="en-IE" dirty="0" err="1" smtClean="0"/>
              <a:t>cuntas</a:t>
            </a:r>
            <a:r>
              <a:rPr lang="en-IE" dirty="0" smtClean="0"/>
              <a:t> an-</a:t>
            </a:r>
            <a:r>
              <a:rPr lang="en-IE" dirty="0" err="1" smtClean="0"/>
              <a:t>spéisiúil</a:t>
            </a:r>
            <a:r>
              <a:rPr lang="en-IE" dirty="0" smtClean="0"/>
              <a:t> </a:t>
            </a:r>
            <a:r>
              <a:rPr lang="en-IE" dirty="0" err="1" smtClean="0"/>
              <a:t>ar</a:t>
            </a:r>
            <a:r>
              <a:rPr lang="en-IE" dirty="0" smtClean="0"/>
              <a:t> a </a:t>
            </a:r>
            <a:r>
              <a:rPr lang="en-IE" dirty="0" err="1" smtClean="0"/>
              <a:t>thuiscint</a:t>
            </a:r>
            <a:r>
              <a:rPr lang="en-IE" dirty="0" smtClean="0"/>
              <a:t> </a:t>
            </a:r>
            <a:r>
              <a:rPr lang="en-IE" dirty="0" err="1" smtClean="0"/>
              <a:t>ar</a:t>
            </a:r>
            <a:r>
              <a:rPr lang="en-IE" dirty="0" smtClean="0"/>
              <a:t> </a:t>
            </a:r>
            <a:r>
              <a:rPr lang="en-IE" dirty="0" err="1" smtClean="0"/>
              <a:t>imeachtaí</a:t>
            </a:r>
            <a:r>
              <a:rPr lang="en-IE" dirty="0" smtClean="0"/>
              <a:t> </a:t>
            </a:r>
            <a:r>
              <a:rPr lang="en-IE" dirty="0" err="1" smtClean="0"/>
              <a:t>na</a:t>
            </a:r>
            <a:r>
              <a:rPr lang="en-IE" dirty="0" smtClean="0"/>
              <a:t> </a:t>
            </a:r>
            <a:r>
              <a:rPr lang="en-IE" dirty="0" err="1" smtClean="0"/>
              <a:t>seachtaine</a:t>
            </a:r>
            <a:r>
              <a:rPr lang="en-IE" dirty="0"/>
              <a:t> </a:t>
            </a:r>
            <a:r>
              <a:rPr lang="en-IE" dirty="0" err="1" smtClean="0"/>
              <a:t>móire</a:t>
            </a:r>
            <a:r>
              <a:rPr lang="en-IE" dirty="0" smtClean="0"/>
              <a:t>, </a:t>
            </a:r>
            <a:r>
              <a:rPr lang="en-IE" dirty="0" err="1" smtClean="0"/>
              <a:t>agus</a:t>
            </a:r>
            <a:r>
              <a:rPr lang="en-IE" dirty="0" smtClean="0"/>
              <a:t> </a:t>
            </a:r>
            <a:r>
              <a:rPr lang="en-IE" dirty="0" err="1" smtClean="0"/>
              <a:t>na</a:t>
            </a:r>
            <a:r>
              <a:rPr lang="en-IE" dirty="0" smtClean="0"/>
              <a:t> </a:t>
            </a:r>
            <a:r>
              <a:rPr lang="en-IE" dirty="0" err="1" smtClean="0"/>
              <a:t>seachtaine</a:t>
            </a:r>
            <a:r>
              <a:rPr lang="en-IE" dirty="0" smtClean="0"/>
              <a:t> </a:t>
            </a:r>
            <a:r>
              <a:rPr lang="en-IE" dirty="0" err="1" smtClean="0"/>
              <a:t>ina</a:t>
            </a:r>
            <a:r>
              <a:rPr lang="en-IE" dirty="0" smtClean="0"/>
              <a:t> </a:t>
            </a:r>
            <a:r>
              <a:rPr lang="en-IE" dirty="0" err="1" smtClean="0"/>
              <a:t>dhiaidh</a:t>
            </a:r>
            <a:r>
              <a:rPr lang="en-IE" dirty="0" smtClean="0"/>
              <a:t> sin </a:t>
            </a:r>
            <a:r>
              <a:rPr lang="en-IE" dirty="0" err="1" smtClean="0"/>
              <a:t>arís</a:t>
            </a:r>
            <a:r>
              <a:rPr lang="en-IE" dirty="0" smtClean="0"/>
              <a:t>. Aon </a:t>
            </a:r>
            <a:r>
              <a:rPr lang="en-IE" dirty="0" err="1" smtClean="0"/>
              <a:t>fhocal</a:t>
            </a:r>
            <a:r>
              <a:rPr lang="en-IE" dirty="0" smtClean="0"/>
              <a:t> </a:t>
            </a:r>
            <a:r>
              <a:rPr lang="en-IE" dirty="0" err="1" smtClean="0"/>
              <a:t>amháin</a:t>
            </a:r>
            <a:r>
              <a:rPr lang="en-IE" dirty="0" smtClean="0"/>
              <a:t> a </a:t>
            </a:r>
            <a:r>
              <a:rPr lang="en-IE" dirty="0" err="1" smtClean="0"/>
              <a:t>bhí</a:t>
            </a:r>
            <a:r>
              <a:rPr lang="en-IE" dirty="0" smtClean="0"/>
              <a:t> </a:t>
            </a:r>
            <a:r>
              <a:rPr lang="en-IE" dirty="0" err="1" smtClean="0"/>
              <a:t>scríofa</a:t>
            </a:r>
            <a:r>
              <a:rPr lang="en-IE" dirty="0" smtClean="0"/>
              <a:t> </a:t>
            </a:r>
            <a:r>
              <a:rPr lang="en-IE" dirty="0" err="1" smtClean="0"/>
              <a:t>ag</a:t>
            </a:r>
            <a:r>
              <a:rPr lang="en-IE" dirty="0" smtClean="0"/>
              <a:t> Hanna do </a:t>
            </a:r>
            <a:r>
              <a:rPr lang="en-IE" dirty="0" err="1" smtClean="0"/>
              <a:t>gach</a:t>
            </a:r>
            <a:r>
              <a:rPr lang="en-IE" dirty="0" smtClean="0"/>
              <a:t> </a:t>
            </a:r>
            <a:r>
              <a:rPr lang="en-IE" dirty="0" err="1" smtClean="0"/>
              <a:t>ceann</a:t>
            </a:r>
            <a:r>
              <a:rPr lang="en-IE" dirty="0" smtClean="0"/>
              <a:t> de </a:t>
            </a:r>
            <a:r>
              <a:rPr lang="en-IE" dirty="0" err="1" smtClean="0"/>
              <a:t>na</a:t>
            </a:r>
            <a:r>
              <a:rPr lang="en-IE" dirty="0" smtClean="0"/>
              <a:t> </a:t>
            </a:r>
            <a:r>
              <a:rPr lang="en-IE" dirty="0" err="1" smtClean="0"/>
              <a:t>laethanta</a:t>
            </a:r>
            <a:r>
              <a:rPr lang="en-IE" dirty="0" smtClean="0"/>
              <a:t> sin.</a:t>
            </a:r>
          </a:p>
          <a:p>
            <a:endParaRPr lang="en-IE" dirty="0"/>
          </a:p>
          <a:p>
            <a:r>
              <a:rPr lang="en-IE" dirty="0" err="1" smtClean="0"/>
              <a:t>Féach</a:t>
            </a:r>
            <a:r>
              <a:rPr lang="en-IE" dirty="0" smtClean="0"/>
              <a:t> </a:t>
            </a:r>
            <a:r>
              <a:rPr lang="en-IE" dirty="0" err="1" smtClean="0"/>
              <a:t>ar</a:t>
            </a:r>
            <a:r>
              <a:rPr lang="en-IE" dirty="0" smtClean="0"/>
              <a:t> </a:t>
            </a:r>
            <a:r>
              <a:rPr lang="en-IE" dirty="0" err="1" smtClean="0"/>
              <a:t>na</a:t>
            </a:r>
            <a:r>
              <a:rPr lang="en-IE" dirty="0" smtClean="0"/>
              <a:t> </a:t>
            </a:r>
            <a:r>
              <a:rPr lang="en-IE" dirty="0" err="1" smtClean="0"/>
              <a:t>focail</a:t>
            </a:r>
            <a:r>
              <a:rPr lang="en-IE" dirty="0" smtClean="0"/>
              <a:t>. Cad is </a:t>
            </a:r>
            <a:r>
              <a:rPr lang="en-IE" dirty="0" err="1" smtClean="0"/>
              <a:t>brí</a:t>
            </a:r>
            <a:r>
              <a:rPr lang="en-IE" dirty="0" smtClean="0"/>
              <a:t> </a:t>
            </a:r>
            <a:r>
              <a:rPr lang="en-IE" dirty="0" err="1" smtClean="0"/>
              <a:t>leo</a:t>
            </a:r>
            <a:r>
              <a:rPr lang="en-IE" dirty="0" smtClean="0"/>
              <a:t>? Cad a </a:t>
            </a:r>
            <a:r>
              <a:rPr lang="en-IE" dirty="0" err="1" smtClean="0"/>
              <a:t>thugann</a:t>
            </a:r>
            <a:r>
              <a:rPr lang="en-IE" dirty="0" smtClean="0"/>
              <a:t> </a:t>
            </a:r>
            <a:r>
              <a:rPr lang="en-IE" dirty="0" err="1" smtClean="0"/>
              <a:t>gach</a:t>
            </a:r>
            <a:r>
              <a:rPr lang="en-IE" dirty="0" smtClean="0"/>
              <a:t> focal le </a:t>
            </a:r>
            <a:r>
              <a:rPr lang="en-IE" dirty="0" err="1" smtClean="0"/>
              <a:t>fios</a:t>
            </a:r>
            <a:r>
              <a:rPr lang="en-IE" dirty="0" smtClean="0"/>
              <a:t> </a:t>
            </a:r>
            <a:r>
              <a:rPr lang="en-IE" dirty="0" err="1" smtClean="0"/>
              <a:t>faoina</a:t>
            </a:r>
            <a:r>
              <a:rPr lang="en-IE" dirty="0" smtClean="0"/>
              <a:t> </a:t>
            </a:r>
            <a:r>
              <a:rPr lang="en-IE" dirty="0" err="1" smtClean="0"/>
              <a:t>raibh</a:t>
            </a:r>
            <a:r>
              <a:rPr lang="en-IE" dirty="0" smtClean="0"/>
              <a:t> </a:t>
            </a:r>
            <a:r>
              <a:rPr lang="en-IE" dirty="0" err="1" smtClean="0"/>
              <a:t>ag</a:t>
            </a:r>
            <a:r>
              <a:rPr lang="en-IE" dirty="0" smtClean="0"/>
              <a:t> </a:t>
            </a:r>
            <a:r>
              <a:rPr lang="en-IE" dirty="0" err="1" smtClean="0"/>
              <a:t>titim</a:t>
            </a:r>
            <a:r>
              <a:rPr lang="en-IE" dirty="0" smtClean="0"/>
              <a:t> </a:t>
            </a:r>
            <a:r>
              <a:rPr lang="en-IE" dirty="0" err="1" smtClean="0"/>
              <a:t>amach</a:t>
            </a:r>
            <a:r>
              <a:rPr lang="en-IE" dirty="0" smtClean="0"/>
              <a:t>?</a:t>
            </a:r>
          </a:p>
          <a:p>
            <a:endParaRPr lang="en-IE" dirty="0"/>
          </a:p>
          <a:p>
            <a:r>
              <a:rPr lang="en-IE" dirty="0" err="1" smtClean="0"/>
              <a:t>Tá</a:t>
            </a:r>
            <a:r>
              <a:rPr lang="en-IE" dirty="0" smtClean="0"/>
              <a:t> </a:t>
            </a:r>
            <a:r>
              <a:rPr lang="en-IE" dirty="0" err="1" smtClean="0"/>
              <a:t>dialann</a:t>
            </a:r>
            <a:r>
              <a:rPr lang="en-IE" dirty="0" smtClean="0"/>
              <a:t> Henry Hanna i </a:t>
            </a:r>
            <a:r>
              <a:rPr lang="en-IE" dirty="0" err="1" smtClean="0"/>
              <a:t>gColáiste</a:t>
            </a:r>
            <a:r>
              <a:rPr lang="en-IE" dirty="0" smtClean="0"/>
              <a:t> </a:t>
            </a:r>
            <a:r>
              <a:rPr lang="en-IE" dirty="0" err="1" smtClean="0"/>
              <a:t>na</a:t>
            </a:r>
            <a:r>
              <a:rPr lang="en-IE" dirty="0" smtClean="0"/>
              <a:t> </a:t>
            </a:r>
            <a:r>
              <a:rPr lang="en-IE" dirty="0" err="1" smtClean="0"/>
              <a:t>Tríonóide</a:t>
            </a:r>
            <a:r>
              <a:rPr lang="en-IE" dirty="0" smtClean="0"/>
              <a:t> </a:t>
            </a:r>
            <a:r>
              <a:rPr lang="en-IE" dirty="0" err="1" smtClean="0"/>
              <a:t>anois</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13</a:t>
            </a:fld>
            <a:endParaRPr lang="en-IE"/>
          </a:p>
        </p:txBody>
      </p:sp>
    </p:spTree>
    <p:extLst>
      <p:ext uri="{BB962C8B-B14F-4D97-AF65-F5344CB8AC3E}">
        <p14:creationId xmlns:p14="http://schemas.microsoft.com/office/powerpoint/2010/main" val="3965600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Tá</a:t>
            </a:r>
            <a:r>
              <a:rPr lang="en-IE" dirty="0" smtClean="0"/>
              <a:t> an </a:t>
            </a:r>
            <a:r>
              <a:rPr lang="en-IE" dirty="0" err="1" smtClean="0"/>
              <a:t>cháipéis</a:t>
            </a:r>
            <a:r>
              <a:rPr lang="en-IE" dirty="0" smtClean="0"/>
              <a:t> </a:t>
            </a:r>
            <a:r>
              <a:rPr lang="en-IE" dirty="0" err="1" smtClean="0"/>
              <a:t>agus</a:t>
            </a:r>
            <a:r>
              <a:rPr lang="en-IE" dirty="0" smtClean="0"/>
              <a:t> an </a:t>
            </a:r>
            <a:r>
              <a:rPr lang="en-IE" dirty="0" err="1" smtClean="0"/>
              <a:t>pictiúr</a:t>
            </a:r>
            <a:r>
              <a:rPr lang="en-IE" dirty="0" smtClean="0"/>
              <a:t> </a:t>
            </a:r>
            <a:r>
              <a:rPr lang="en-IE" dirty="0" err="1" smtClean="0"/>
              <a:t>seo</a:t>
            </a:r>
            <a:r>
              <a:rPr lang="en-IE" dirty="0" smtClean="0"/>
              <a:t> </a:t>
            </a:r>
            <a:r>
              <a:rPr lang="en-IE" dirty="0" err="1" smtClean="0"/>
              <a:t>ar</a:t>
            </a:r>
            <a:r>
              <a:rPr lang="en-IE" dirty="0" smtClean="0"/>
              <a:t> </a:t>
            </a:r>
            <a:r>
              <a:rPr lang="en-IE" dirty="0" err="1" smtClean="0"/>
              <a:t>chuid</a:t>
            </a:r>
            <a:r>
              <a:rPr lang="en-IE" dirty="0" smtClean="0"/>
              <a:t> den </a:t>
            </a:r>
            <a:r>
              <a:rPr lang="en-IE" dirty="0" err="1" smtClean="0"/>
              <a:t>fhianaise</a:t>
            </a:r>
            <a:r>
              <a:rPr lang="en-IE" dirty="0" smtClean="0"/>
              <a:t> is t</a:t>
            </a:r>
            <a:r>
              <a:rPr lang="ga-IE" dirty="0" smtClean="0"/>
              <a:t>á</a:t>
            </a:r>
            <a:r>
              <a:rPr lang="en-IE" dirty="0" err="1" smtClean="0"/>
              <a:t>bhachtaí</a:t>
            </a:r>
            <a:r>
              <a:rPr lang="en-IE" dirty="0" smtClean="0"/>
              <a:t> ó </a:t>
            </a:r>
            <a:r>
              <a:rPr lang="en-IE" dirty="0" err="1" smtClean="0"/>
              <a:t>Éirí</a:t>
            </a:r>
            <a:r>
              <a:rPr lang="en-IE" dirty="0" smtClean="0"/>
              <a:t> </a:t>
            </a:r>
            <a:r>
              <a:rPr lang="en-IE" dirty="0" err="1" smtClean="0"/>
              <a:t>Amach</a:t>
            </a:r>
            <a:r>
              <a:rPr lang="en-IE" dirty="0" smtClean="0"/>
              <a:t> </a:t>
            </a:r>
            <a:r>
              <a:rPr lang="en-IE" dirty="0" err="1" smtClean="0"/>
              <a:t>na</a:t>
            </a:r>
            <a:r>
              <a:rPr lang="en-IE" dirty="0" smtClean="0"/>
              <a:t> </a:t>
            </a:r>
            <a:r>
              <a:rPr lang="en-IE" dirty="0" err="1" smtClean="0"/>
              <a:t>Cásca</a:t>
            </a:r>
            <a:r>
              <a:rPr lang="en-IE" dirty="0" smtClean="0"/>
              <a:t>.</a:t>
            </a:r>
          </a:p>
          <a:p>
            <a:endParaRPr lang="en-IE" dirty="0" smtClean="0"/>
          </a:p>
          <a:p>
            <a:r>
              <a:rPr lang="en-IE" b="1" dirty="0" smtClean="0"/>
              <a:t>An </a:t>
            </a:r>
            <a:r>
              <a:rPr lang="en-IE" b="1" dirty="0" err="1" smtClean="0"/>
              <a:t>cháipéis</a:t>
            </a:r>
            <a:r>
              <a:rPr lang="en-IE" b="1" dirty="0" smtClean="0"/>
              <a:t>: </a:t>
            </a:r>
            <a:r>
              <a:rPr lang="en-IE" dirty="0" err="1" smtClean="0"/>
              <a:t>Nóta</a:t>
            </a:r>
            <a:r>
              <a:rPr lang="en-IE" dirty="0" smtClean="0"/>
              <a:t> </a:t>
            </a:r>
            <a:r>
              <a:rPr lang="en-IE" dirty="0" err="1" smtClean="0"/>
              <a:t>géillte</a:t>
            </a:r>
            <a:r>
              <a:rPr lang="en-IE" dirty="0" smtClean="0"/>
              <a:t> </a:t>
            </a:r>
            <a:r>
              <a:rPr lang="en-IE" dirty="0" err="1" smtClean="0"/>
              <a:t>Phádraig</a:t>
            </a:r>
            <a:r>
              <a:rPr lang="en-IE" dirty="0" smtClean="0"/>
              <a:t> </a:t>
            </a:r>
            <a:r>
              <a:rPr lang="en-IE" dirty="0" err="1" smtClean="0"/>
              <a:t>Mhic</a:t>
            </a:r>
            <a:r>
              <a:rPr lang="en-IE" dirty="0" smtClean="0"/>
              <a:t> </a:t>
            </a:r>
            <a:r>
              <a:rPr lang="en-IE" dirty="0" err="1" smtClean="0"/>
              <a:t>Phiarais</a:t>
            </a:r>
            <a:r>
              <a:rPr lang="en-IE" dirty="0" smtClean="0"/>
              <a:t> (</a:t>
            </a:r>
            <a:r>
              <a:rPr lang="en-IE" dirty="0" err="1" smtClean="0"/>
              <a:t>dáta</a:t>
            </a:r>
            <a:r>
              <a:rPr lang="en-IE" dirty="0" smtClean="0"/>
              <a:t> </a:t>
            </a:r>
            <a:r>
              <a:rPr lang="en-IE" dirty="0" err="1" smtClean="0"/>
              <a:t>agus</a:t>
            </a:r>
            <a:r>
              <a:rPr lang="en-IE" dirty="0" smtClean="0"/>
              <a:t> am </a:t>
            </a:r>
            <a:r>
              <a:rPr lang="en-IE" dirty="0" err="1" smtClean="0"/>
              <a:t>luaite</a:t>
            </a:r>
            <a:r>
              <a:rPr lang="en-IE" dirty="0" smtClean="0"/>
              <a:t>) </a:t>
            </a:r>
            <a:r>
              <a:rPr lang="en-IE" dirty="0" err="1" smtClean="0"/>
              <a:t>agus</a:t>
            </a:r>
            <a:r>
              <a:rPr lang="en-IE" dirty="0" smtClean="0"/>
              <a:t> an </a:t>
            </a:r>
            <a:r>
              <a:rPr lang="en-IE" dirty="0" err="1" smtClean="0"/>
              <a:t>nóta</a:t>
            </a:r>
            <a:r>
              <a:rPr lang="en-IE" dirty="0" smtClean="0"/>
              <a:t> </a:t>
            </a:r>
            <a:r>
              <a:rPr lang="en-IE" dirty="0" err="1" smtClean="0"/>
              <a:t>sínithe</a:t>
            </a:r>
            <a:r>
              <a:rPr lang="en-IE" dirty="0" smtClean="0"/>
              <a:t> </a:t>
            </a:r>
            <a:r>
              <a:rPr lang="en-IE" dirty="0" err="1" smtClean="0"/>
              <a:t>freisin</a:t>
            </a:r>
            <a:r>
              <a:rPr lang="en-IE" dirty="0" smtClean="0"/>
              <a:t> </a:t>
            </a:r>
            <a:r>
              <a:rPr lang="en-IE" dirty="0" err="1" smtClean="0"/>
              <a:t>ag</a:t>
            </a:r>
            <a:r>
              <a:rPr lang="en-IE" dirty="0" smtClean="0"/>
              <a:t> </a:t>
            </a:r>
            <a:r>
              <a:rPr lang="en-IE" dirty="0" err="1" smtClean="0"/>
              <a:t>Séamas</a:t>
            </a:r>
            <a:r>
              <a:rPr lang="en-IE" dirty="0" smtClean="0"/>
              <a:t> ó </a:t>
            </a:r>
            <a:r>
              <a:rPr lang="en-IE" dirty="0" err="1" smtClean="0"/>
              <a:t>Conghaile</a:t>
            </a:r>
            <a:r>
              <a:rPr lang="en-IE" dirty="0" smtClean="0"/>
              <a:t> </a:t>
            </a:r>
            <a:r>
              <a:rPr lang="en-IE" dirty="0" err="1" smtClean="0"/>
              <a:t>agus</a:t>
            </a:r>
            <a:r>
              <a:rPr lang="en-IE" dirty="0" smtClean="0"/>
              <a:t> </a:t>
            </a:r>
            <a:r>
              <a:rPr lang="en-IE" dirty="0" err="1" smtClean="0"/>
              <a:t>ag</a:t>
            </a:r>
            <a:r>
              <a:rPr lang="en-IE" dirty="0" smtClean="0"/>
              <a:t> </a:t>
            </a:r>
            <a:r>
              <a:rPr lang="en-IE" dirty="0" err="1" smtClean="0"/>
              <a:t>Tomás</a:t>
            </a:r>
            <a:r>
              <a:rPr lang="en-IE" dirty="0" smtClean="0"/>
              <a:t> Mac </a:t>
            </a:r>
            <a:r>
              <a:rPr lang="en-IE" dirty="0" err="1" smtClean="0"/>
              <a:t>Donnchadha</a:t>
            </a:r>
            <a:r>
              <a:rPr lang="en-IE" dirty="0" smtClean="0"/>
              <a:t>. </a:t>
            </a:r>
            <a:r>
              <a:rPr lang="en-IE" dirty="0" err="1" smtClean="0"/>
              <a:t>Seo</a:t>
            </a:r>
            <a:r>
              <a:rPr lang="en-IE" dirty="0" smtClean="0"/>
              <a:t> é go </a:t>
            </a:r>
            <a:r>
              <a:rPr lang="en-IE" dirty="0" err="1" smtClean="0"/>
              <a:t>díreach</a:t>
            </a:r>
            <a:r>
              <a:rPr lang="en-IE" dirty="0" smtClean="0"/>
              <a:t> </a:t>
            </a:r>
            <a:r>
              <a:rPr lang="en-IE" dirty="0" err="1" smtClean="0"/>
              <a:t>atá</a:t>
            </a:r>
            <a:r>
              <a:rPr lang="en-IE" dirty="0" smtClean="0"/>
              <a:t> </a:t>
            </a:r>
            <a:r>
              <a:rPr lang="en-IE" dirty="0" err="1" smtClean="0"/>
              <a:t>scríofa</a:t>
            </a:r>
            <a:r>
              <a:rPr lang="en-IE" dirty="0" smtClean="0"/>
              <a:t> </a:t>
            </a:r>
            <a:r>
              <a:rPr lang="en-IE" dirty="0" err="1" smtClean="0"/>
              <a:t>sa</a:t>
            </a:r>
            <a:r>
              <a:rPr lang="en-IE" dirty="0" smtClean="0"/>
              <a:t> </a:t>
            </a:r>
            <a:r>
              <a:rPr lang="en-IE" dirty="0" err="1" smtClean="0"/>
              <a:t>nóta</a:t>
            </a:r>
            <a:r>
              <a:rPr lang="en-IE" dirty="0" smtClean="0"/>
              <a:t> </a:t>
            </a:r>
            <a:r>
              <a:rPr lang="en-IE" dirty="0" err="1" smtClean="0"/>
              <a:t>géillte</a:t>
            </a:r>
            <a:r>
              <a:rPr lang="en-IE"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IE" sz="1050" i="1" kern="1200" dirty="0" smtClean="0">
                <a:solidFill>
                  <a:schemeClr val="tx2">
                    <a:lumMod val="60000"/>
                    <a:lumOff val="40000"/>
                  </a:schemeClr>
                </a:solidFill>
                <a:effectLst/>
                <a:latin typeface="+mn-lt"/>
                <a:ea typeface="+mn-ea"/>
                <a:cs typeface="+mn-cs"/>
              </a:rPr>
              <a:t>In order to prevent the further slaughter of Dublin citizens, and in the hope of saving the lives of our followers now surrounded and hopelessly outnumbered, the members of the Provisional Government present at headquarters have agreed to an unconditional surrender, and the commandants of the various districts in the City and County will order their commands to lay down arms.</a:t>
            </a:r>
          </a:p>
          <a:p>
            <a:pPr marL="0" marR="0" indent="0" algn="l" defTabSz="914400" rtl="0" eaLnBrk="1" fontAlgn="auto" latinLnBrk="0" hangingPunct="1">
              <a:lnSpc>
                <a:spcPct val="100000"/>
              </a:lnSpc>
              <a:spcBef>
                <a:spcPts val="0"/>
              </a:spcBef>
              <a:spcAft>
                <a:spcPts val="0"/>
              </a:spcAft>
              <a:buClrTx/>
              <a:buSzTx/>
              <a:buFontTx/>
              <a:buNone/>
              <a:tabLst/>
              <a:defRPr/>
            </a:pPr>
            <a:endParaRPr lang="en-IE" sz="1050" i="1" kern="1200" dirty="0" smtClean="0">
              <a:solidFill>
                <a:schemeClr val="tx2">
                  <a:lumMod val="60000"/>
                  <a:lumOff val="40000"/>
                </a:schemeClr>
              </a:solidFill>
              <a:effectLst/>
              <a:latin typeface="+mn-lt"/>
              <a:ea typeface="+mn-ea"/>
              <a:cs typeface="+mn-cs"/>
            </a:endParaRPr>
          </a:p>
          <a:p>
            <a:pPr>
              <a:defRPr/>
            </a:pPr>
            <a:r>
              <a:rPr lang="en-IE" b="1" dirty="0"/>
              <a:t>An </a:t>
            </a:r>
            <a:r>
              <a:rPr lang="en-IE" b="1" dirty="0" err="1" smtClean="0"/>
              <a:t>grianghraf</a:t>
            </a:r>
            <a:r>
              <a:rPr lang="en-IE" b="1" dirty="0" smtClean="0"/>
              <a:t>: </a:t>
            </a:r>
            <a:r>
              <a:rPr lang="en-IE" dirty="0" err="1" smtClean="0"/>
              <a:t>Pádraig</a:t>
            </a:r>
            <a:r>
              <a:rPr lang="en-IE" dirty="0" smtClean="0"/>
              <a:t> Mac </a:t>
            </a:r>
            <a:r>
              <a:rPr lang="en-IE" dirty="0" err="1" smtClean="0"/>
              <a:t>Piarais</a:t>
            </a:r>
            <a:r>
              <a:rPr lang="en-IE" dirty="0" smtClean="0"/>
              <a:t> </a:t>
            </a:r>
            <a:r>
              <a:rPr lang="en-IE" dirty="0" err="1" smtClean="0"/>
              <a:t>ag</a:t>
            </a:r>
            <a:r>
              <a:rPr lang="en-IE" dirty="0" smtClean="0"/>
              <a:t> </a:t>
            </a:r>
            <a:r>
              <a:rPr lang="en-IE" dirty="0" err="1" smtClean="0"/>
              <a:t>géilleadh</a:t>
            </a:r>
            <a:r>
              <a:rPr lang="en-IE" dirty="0" smtClean="0"/>
              <a:t> don </a:t>
            </a:r>
            <a:r>
              <a:rPr lang="en-IE" dirty="0" err="1" smtClean="0"/>
              <a:t>Ghinearál</a:t>
            </a:r>
            <a:r>
              <a:rPr lang="en-IE" dirty="0" smtClean="0"/>
              <a:t> Lowe. </a:t>
            </a:r>
            <a:r>
              <a:rPr lang="en-IE" dirty="0" err="1" smtClean="0"/>
              <a:t>Tabhair</a:t>
            </a:r>
            <a:r>
              <a:rPr lang="en-IE" dirty="0" smtClean="0"/>
              <a:t> </a:t>
            </a:r>
            <a:r>
              <a:rPr lang="en-IE" dirty="0" err="1" smtClean="0"/>
              <a:t>faoi</a:t>
            </a:r>
            <a:r>
              <a:rPr lang="en-IE" dirty="0" smtClean="0"/>
              <a:t> </a:t>
            </a:r>
            <a:r>
              <a:rPr lang="en-IE" dirty="0" err="1" smtClean="0"/>
              <a:t>deara</a:t>
            </a:r>
            <a:r>
              <a:rPr lang="en-IE" dirty="0" smtClean="0"/>
              <a:t> </a:t>
            </a:r>
            <a:r>
              <a:rPr lang="en-IE" dirty="0" err="1" smtClean="0"/>
              <a:t>na</a:t>
            </a:r>
            <a:r>
              <a:rPr lang="en-IE" dirty="0" smtClean="0"/>
              <a:t> </a:t>
            </a:r>
            <a:r>
              <a:rPr lang="en-IE" dirty="0" err="1" smtClean="0"/>
              <a:t>cosa</a:t>
            </a:r>
            <a:r>
              <a:rPr lang="en-IE" dirty="0" smtClean="0"/>
              <a:t> </a:t>
            </a:r>
            <a:r>
              <a:rPr lang="en-IE" dirty="0" err="1" smtClean="0"/>
              <a:t>breise</a:t>
            </a:r>
            <a:r>
              <a:rPr lang="en-IE" dirty="0" smtClean="0"/>
              <a:t> in </a:t>
            </a:r>
            <a:r>
              <a:rPr lang="en-IE" dirty="0" err="1" smtClean="0"/>
              <a:t>aice</a:t>
            </a:r>
            <a:r>
              <a:rPr lang="en-IE" dirty="0" smtClean="0"/>
              <a:t> leis an </a:t>
            </a:r>
            <a:r>
              <a:rPr lang="en-IE" dirty="0" err="1" smtClean="0"/>
              <a:t>bPiarsach</a:t>
            </a:r>
            <a:r>
              <a:rPr lang="en-IE" dirty="0" smtClean="0"/>
              <a:t>. </a:t>
            </a:r>
            <a:r>
              <a:rPr lang="en-IE" dirty="0" err="1" smtClean="0"/>
              <a:t>Bhí</a:t>
            </a:r>
            <a:r>
              <a:rPr lang="en-IE" dirty="0" smtClean="0"/>
              <a:t> an </a:t>
            </a:r>
            <a:r>
              <a:rPr lang="en-IE" dirty="0" err="1" smtClean="0"/>
              <a:t>Bhanaltra</a:t>
            </a:r>
            <a:r>
              <a:rPr lang="en-IE" dirty="0" smtClean="0"/>
              <a:t> </a:t>
            </a:r>
            <a:r>
              <a:rPr lang="en-IE" dirty="0" err="1" smtClean="0"/>
              <a:t>Eilís</a:t>
            </a:r>
            <a:r>
              <a:rPr lang="en-IE" dirty="0" smtClean="0"/>
              <a:t> </a:t>
            </a:r>
            <a:r>
              <a:rPr lang="en-IE" dirty="0" err="1" smtClean="0"/>
              <a:t>Ní</a:t>
            </a:r>
            <a:r>
              <a:rPr lang="en-IE" dirty="0" smtClean="0"/>
              <a:t> </a:t>
            </a:r>
            <a:r>
              <a:rPr lang="en-IE" dirty="0" err="1" smtClean="0"/>
              <a:t>Fhearghail</a:t>
            </a:r>
            <a:r>
              <a:rPr lang="en-IE" dirty="0" smtClean="0"/>
              <a:t> </a:t>
            </a:r>
            <a:r>
              <a:rPr lang="en-IE" dirty="0" err="1" smtClean="0"/>
              <a:t>taobh</a:t>
            </a:r>
            <a:r>
              <a:rPr lang="en-IE" dirty="0" smtClean="0"/>
              <a:t> leis. </a:t>
            </a:r>
            <a:r>
              <a:rPr lang="en-IE" dirty="0" err="1" smtClean="0"/>
              <a:t>Deirtear</a:t>
            </a:r>
            <a:r>
              <a:rPr lang="en-IE" dirty="0" smtClean="0"/>
              <a:t> </a:t>
            </a:r>
            <a:r>
              <a:rPr lang="en-IE" dirty="0" err="1" smtClean="0"/>
              <a:t>gur</a:t>
            </a:r>
            <a:r>
              <a:rPr lang="en-IE" dirty="0" smtClean="0"/>
              <a:t> </a:t>
            </a:r>
            <a:r>
              <a:rPr lang="en-IE" dirty="0" err="1" smtClean="0"/>
              <a:t>glanadh</a:t>
            </a:r>
            <a:r>
              <a:rPr lang="en-IE" dirty="0" smtClean="0"/>
              <a:t> </a:t>
            </a:r>
            <a:r>
              <a:rPr lang="en-IE" dirty="0" err="1" smtClean="0"/>
              <a:t>cuid</a:t>
            </a:r>
            <a:r>
              <a:rPr lang="en-IE" dirty="0" smtClean="0"/>
              <a:t> </a:t>
            </a:r>
            <a:r>
              <a:rPr lang="en-IE" dirty="0" err="1" smtClean="0"/>
              <a:t>d’íomhá</a:t>
            </a:r>
            <a:r>
              <a:rPr lang="en-IE" dirty="0" smtClean="0"/>
              <a:t> </a:t>
            </a:r>
            <a:r>
              <a:rPr lang="en-IE" dirty="0" err="1" smtClean="0"/>
              <a:t>Eilís</a:t>
            </a:r>
            <a:r>
              <a:rPr lang="ga-IE" dirty="0" smtClean="0"/>
              <a:t>e</a:t>
            </a:r>
            <a:r>
              <a:rPr lang="en-IE" dirty="0" smtClean="0"/>
              <a:t> mar </a:t>
            </a:r>
            <a:r>
              <a:rPr lang="en-IE" dirty="0" err="1" smtClean="0"/>
              <a:t>nach</a:t>
            </a:r>
            <a:r>
              <a:rPr lang="en-IE" dirty="0" smtClean="0"/>
              <a:t> </a:t>
            </a:r>
            <a:r>
              <a:rPr lang="en-IE" dirty="0" err="1" smtClean="0"/>
              <a:t>raibh</a:t>
            </a:r>
            <a:r>
              <a:rPr lang="en-IE" dirty="0" smtClean="0"/>
              <a:t> </a:t>
            </a:r>
            <a:r>
              <a:rPr lang="en-IE" dirty="0" err="1" smtClean="0"/>
              <a:t>daoine</a:t>
            </a:r>
            <a:r>
              <a:rPr lang="en-IE" dirty="0" smtClean="0"/>
              <a:t> </a:t>
            </a:r>
            <a:r>
              <a:rPr lang="en-IE" dirty="0" err="1" smtClean="0"/>
              <a:t>áirithe</a:t>
            </a:r>
            <a:r>
              <a:rPr lang="en-IE" dirty="0" smtClean="0"/>
              <a:t> </a:t>
            </a:r>
            <a:r>
              <a:rPr lang="en-IE" dirty="0" err="1" smtClean="0"/>
              <a:t>sásta</a:t>
            </a:r>
            <a:r>
              <a:rPr lang="en-IE" dirty="0" smtClean="0"/>
              <a:t> go </a:t>
            </a:r>
            <a:r>
              <a:rPr lang="en-IE" dirty="0" err="1" smtClean="0"/>
              <a:t>mbeadh</a:t>
            </a:r>
            <a:r>
              <a:rPr lang="en-IE" dirty="0" smtClean="0"/>
              <a:t> bean </a:t>
            </a:r>
            <a:r>
              <a:rPr lang="en-IE" dirty="0" err="1" smtClean="0"/>
              <a:t>sa</a:t>
            </a:r>
            <a:r>
              <a:rPr lang="en-IE" dirty="0" smtClean="0"/>
              <a:t> </a:t>
            </a:r>
            <a:r>
              <a:rPr lang="en-IE" dirty="0" err="1" smtClean="0"/>
              <a:t>phictiúr</a:t>
            </a:r>
            <a:r>
              <a:rPr lang="en-IE" dirty="0" smtClean="0"/>
              <a:t>!</a:t>
            </a:r>
            <a:endParaRPr lang="ga-IE" dirty="0" smtClean="0"/>
          </a:p>
          <a:p>
            <a:pPr>
              <a:defRPr/>
            </a:pPr>
            <a:endParaRPr lang="ga-IE" dirty="0"/>
          </a:p>
          <a:p>
            <a:pPr marL="0" marR="0" indent="0" algn="l" defTabSz="914400" rtl="0" eaLnBrk="1" fontAlgn="auto" latinLnBrk="0" hangingPunct="1">
              <a:lnSpc>
                <a:spcPct val="100000"/>
              </a:lnSpc>
              <a:spcBef>
                <a:spcPts val="0"/>
              </a:spcBef>
              <a:spcAft>
                <a:spcPts val="0"/>
              </a:spcAft>
              <a:buClrTx/>
              <a:buSzTx/>
              <a:buFontTx/>
              <a:buNone/>
              <a:tabLst/>
              <a:defRPr/>
            </a:pPr>
            <a:endParaRPr lang="en-IE" sz="1050" kern="1200" dirty="0" smtClean="0">
              <a:solidFill>
                <a:schemeClr val="tx2">
                  <a:lumMod val="60000"/>
                  <a:lumOff val="40000"/>
                </a:schemeClr>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C7C1A56-AC43-4BC6-BD0A-99655F46D0C5}" type="slidenum">
              <a:rPr lang="en-IE" smtClean="0"/>
              <a:t>14</a:t>
            </a:fld>
            <a:endParaRPr lang="en-IE"/>
          </a:p>
        </p:txBody>
      </p:sp>
    </p:spTree>
    <p:extLst>
      <p:ext uri="{BB962C8B-B14F-4D97-AF65-F5344CB8AC3E}">
        <p14:creationId xmlns:p14="http://schemas.microsoft.com/office/powerpoint/2010/main" val="2619530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Bíonn</a:t>
            </a:r>
            <a:r>
              <a:rPr lang="en-IE" dirty="0" smtClean="0"/>
              <a:t> </a:t>
            </a:r>
            <a:r>
              <a:rPr lang="en-IE" dirty="0" err="1" smtClean="0"/>
              <a:t>finnéithe</a:t>
            </a:r>
            <a:r>
              <a:rPr lang="en-IE" dirty="0" smtClean="0"/>
              <a:t> an-</a:t>
            </a:r>
            <a:r>
              <a:rPr lang="en-IE" dirty="0" err="1" smtClean="0"/>
              <a:t>tábhachtach</a:t>
            </a:r>
            <a:r>
              <a:rPr lang="en-IE" dirty="0" smtClean="0"/>
              <a:t> </a:t>
            </a:r>
            <a:r>
              <a:rPr lang="en-IE" dirty="0" err="1" smtClean="0"/>
              <a:t>freisin</a:t>
            </a:r>
            <a:r>
              <a:rPr lang="en-IE" dirty="0" smtClean="0"/>
              <a:t> mar </a:t>
            </a:r>
            <a:r>
              <a:rPr lang="en-IE" dirty="0" err="1" smtClean="0"/>
              <a:t>bíonn</a:t>
            </a:r>
            <a:r>
              <a:rPr lang="en-IE" dirty="0" smtClean="0"/>
              <a:t> </a:t>
            </a:r>
            <a:r>
              <a:rPr lang="en-IE" dirty="0" err="1" smtClean="0"/>
              <a:t>siad</a:t>
            </a:r>
            <a:r>
              <a:rPr lang="en-IE" dirty="0" smtClean="0"/>
              <a:t> </a:t>
            </a:r>
            <a:r>
              <a:rPr lang="en-IE" dirty="0" err="1" smtClean="0"/>
              <a:t>ábalta</a:t>
            </a:r>
            <a:r>
              <a:rPr lang="en-IE" dirty="0" smtClean="0"/>
              <a:t> cur </a:t>
            </a:r>
            <a:r>
              <a:rPr lang="en-IE" dirty="0" err="1" smtClean="0"/>
              <a:t>síos</a:t>
            </a:r>
            <a:r>
              <a:rPr lang="en-IE" dirty="0" smtClean="0"/>
              <a:t> a </a:t>
            </a:r>
            <a:r>
              <a:rPr lang="en-IE" dirty="0" err="1" smtClean="0"/>
              <a:t>thabhairt</a:t>
            </a:r>
            <a:r>
              <a:rPr lang="en-IE" dirty="0" smtClean="0"/>
              <a:t> </a:t>
            </a:r>
            <a:r>
              <a:rPr lang="en-IE" dirty="0" err="1" smtClean="0"/>
              <a:t>ar</a:t>
            </a:r>
            <a:r>
              <a:rPr lang="en-IE" dirty="0" smtClean="0"/>
              <a:t> an </a:t>
            </a:r>
            <a:r>
              <a:rPr lang="en-IE" dirty="0" err="1" smtClean="0"/>
              <a:t>rud</a:t>
            </a:r>
            <a:r>
              <a:rPr lang="en-IE" dirty="0" smtClean="0"/>
              <a:t> a </a:t>
            </a:r>
            <a:r>
              <a:rPr lang="en-IE" dirty="0" err="1" smtClean="0"/>
              <a:t>bhíonn</a:t>
            </a:r>
            <a:r>
              <a:rPr lang="en-IE" dirty="0" smtClean="0"/>
              <a:t> </a:t>
            </a:r>
            <a:r>
              <a:rPr lang="en-IE" dirty="0" err="1" smtClean="0"/>
              <a:t>feicthe</a:t>
            </a:r>
            <a:r>
              <a:rPr lang="en-IE" dirty="0" smtClean="0"/>
              <a:t> </a:t>
            </a:r>
            <a:r>
              <a:rPr lang="en-IE" dirty="0" err="1" smtClean="0"/>
              <a:t>acu</a:t>
            </a:r>
            <a:r>
              <a:rPr lang="en-IE" dirty="0" smtClean="0"/>
              <a:t>.</a:t>
            </a:r>
          </a:p>
          <a:p>
            <a:endParaRPr lang="en-IE" dirty="0"/>
          </a:p>
          <a:p>
            <a:r>
              <a:rPr lang="en-IE" dirty="0" err="1" smtClean="0"/>
              <a:t>Deacracht</a:t>
            </a:r>
            <a:r>
              <a:rPr lang="en-IE" dirty="0" smtClean="0"/>
              <a:t> </a:t>
            </a:r>
            <a:r>
              <a:rPr lang="en-IE" dirty="0" err="1" smtClean="0"/>
              <a:t>maidir</a:t>
            </a:r>
            <a:r>
              <a:rPr lang="en-IE" dirty="0" smtClean="0"/>
              <a:t> le </a:t>
            </a:r>
            <a:r>
              <a:rPr lang="en-IE" dirty="0" err="1" smtClean="0"/>
              <a:t>finnéithe</a:t>
            </a:r>
            <a:r>
              <a:rPr lang="en-IE" dirty="0" smtClean="0"/>
              <a:t> </a:t>
            </a:r>
            <a:r>
              <a:rPr lang="en-IE" dirty="0" err="1" smtClean="0"/>
              <a:t>ná</a:t>
            </a:r>
            <a:r>
              <a:rPr lang="en-IE" dirty="0" smtClean="0"/>
              <a:t> go </a:t>
            </a:r>
            <a:r>
              <a:rPr lang="en-IE" dirty="0" err="1" smtClean="0"/>
              <a:t>mb’fhéidir</a:t>
            </a:r>
            <a:r>
              <a:rPr lang="en-IE" dirty="0" smtClean="0"/>
              <a:t> go </a:t>
            </a:r>
            <a:r>
              <a:rPr lang="en-IE" dirty="0" err="1" smtClean="0"/>
              <a:t>mbeidh</a:t>
            </a:r>
            <a:r>
              <a:rPr lang="en-IE" dirty="0" smtClean="0"/>
              <a:t> </a:t>
            </a:r>
            <a:r>
              <a:rPr lang="en-IE" dirty="0" err="1" smtClean="0"/>
              <a:t>tuairimí</a:t>
            </a:r>
            <a:r>
              <a:rPr lang="en-IE" dirty="0" smtClean="0"/>
              <a:t> </a:t>
            </a:r>
            <a:r>
              <a:rPr lang="en-IE" dirty="0" err="1" smtClean="0"/>
              <a:t>éagsúla</a:t>
            </a:r>
            <a:r>
              <a:rPr lang="en-IE" dirty="0" smtClean="0"/>
              <a:t> ag </a:t>
            </a:r>
            <a:r>
              <a:rPr lang="en-IE" dirty="0" err="1" smtClean="0"/>
              <a:t>na</a:t>
            </a:r>
            <a:r>
              <a:rPr lang="en-IE" dirty="0" smtClean="0"/>
              <a:t> </a:t>
            </a:r>
            <a:r>
              <a:rPr lang="en-IE" dirty="0" err="1" smtClean="0"/>
              <a:t>finnéithe</a:t>
            </a:r>
            <a:r>
              <a:rPr lang="en-IE" dirty="0" smtClean="0"/>
              <a:t> </a:t>
            </a:r>
            <a:r>
              <a:rPr lang="en-IE" dirty="0" err="1" smtClean="0"/>
              <a:t>faoi</a:t>
            </a:r>
            <a:r>
              <a:rPr lang="en-IE" dirty="0" smtClean="0"/>
              <a:t> </a:t>
            </a:r>
            <a:r>
              <a:rPr lang="en-IE" dirty="0" err="1" smtClean="0"/>
              <a:t>na</a:t>
            </a:r>
            <a:r>
              <a:rPr lang="en-IE" dirty="0" smtClean="0"/>
              <a:t> </a:t>
            </a:r>
            <a:r>
              <a:rPr lang="en-IE" dirty="0" err="1" smtClean="0"/>
              <a:t>rudaí</a:t>
            </a:r>
            <a:r>
              <a:rPr lang="en-IE" dirty="0" smtClean="0"/>
              <a:t> a </a:t>
            </a:r>
            <a:r>
              <a:rPr lang="en-IE" dirty="0" err="1" smtClean="0"/>
              <a:t>bhíonn</a:t>
            </a:r>
            <a:r>
              <a:rPr lang="en-IE" dirty="0" smtClean="0"/>
              <a:t> </a:t>
            </a:r>
            <a:r>
              <a:rPr lang="en-IE" dirty="0" err="1" smtClean="0"/>
              <a:t>feicthe</a:t>
            </a:r>
            <a:r>
              <a:rPr lang="en-IE" dirty="0" smtClean="0"/>
              <a:t> </a:t>
            </a:r>
            <a:r>
              <a:rPr lang="en-IE" dirty="0" err="1" smtClean="0"/>
              <a:t>acu</a:t>
            </a:r>
            <a:r>
              <a:rPr lang="en-IE" dirty="0" smtClean="0"/>
              <a:t>. </a:t>
            </a:r>
            <a:r>
              <a:rPr lang="en-IE" dirty="0" err="1" smtClean="0"/>
              <a:t>Chomh</a:t>
            </a:r>
            <a:r>
              <a:rPr lang="en-IE" dirty="0" smtClean="0"/>
              <a:t> </a:t>
            </a:r>
            <a:r>
              <a:rPr lang="en-IE" dirty="0" err="1" smtClean="0"/>
              <a:t>maith</a:t>
            </a:r>
            <a:r>
              <a:rPr lang="en-IE" dirty="0" smtClean="0"/>
              <a:t> leis sin, tar </a:t>
            </a:r>
            <a:r>
              <a:rPr lang="en-IE" dirty="0" err="1" smtClean="0"/>
              <a:t>éis</a:t>
            </a:r>
            <a:r>
              <a:rPr lang="en-IE" dirty="0" smtClean="0"/>
              <a:t> </a:t>
            </a:r>
            <a:r>
              <a:rPr lang="en-IE" dirty="0" err="1" smtClean="0"/>
              <a:t>tamaill</a:t>
            </a:r>
            <a:r>
              <a:rPr lang="en-IE" dirty="0" smtClean="0"/>
              <a:t> </a:t>
            </a:r>
            <a:r>
              <a:rPr lang="en-IE" dirty="0" err="1" smtClean="0"/>
              <a:t>ní</a:t>
            </a:r>
            <a:r>
              <a:rPr lang="en-IE" dirty="0" smtClean="0"/>
              <a:t> </a:t>
            </a:r>
            <a:r>
              <a:rPr lang="en-IE" dirty="0" err="1" smtClean="0"/>
              <a:t>bhíonn</a:t>
            </a:r>
            <a:r>
              <a:rPr lang="en-IE" dirty="0" smtClean="0"/>
              <a:t> an </a:t>
            </a:r>
            <a:r>
              <a:rPr lang="en-IE" dirty="0" err="1" smtClean="0"/>
              <a:t>chuimhne</a:t>
            </a:r>
            <a:r>
              <a:rPr lang="en-IE" dirty="0" smtClean="0"/>
              <a:t> </a:t>
            </a:r>
            <a:r>
              <a:rPr lang="en-IE" dirty="0" err="1" smtClean="0"/>
              <a:t>chomh</a:t>
            </a:r>
            <a:r>
              <a:rPr lang="en-IE" dirty="0" smtClean="0"/>
              <a:t> </a:t>
            </a:r>
            <a:r>
              <a:rPr lang="en-IE" dirty="0" err="1" smtClean="0"/>
              <a:t>cruinn</a:t>
            </a:r>
            <a:r>
              <a:rPr lang="en-IE" dirty="0" smtClean="0"/>
              <a:t> mu</a:t>
            </a:r>
            <a:r>
              <a:rPr lang="ga-IE" dirty="0" smtClean="0"/>
              <a:t>r</a:t>
            </a:r>
            <a:r>
              <a:rPr lang="en-IE" dirty="0" smtClean="0"/>
              <a:t>a </a:t>
            </a:r>
            <a:r>
              <a:rPr lang="en-IE" dirty="0" err="1" smtClean="0"/>
              <a:t>mbíonn</a:t>
            </a:r>
            <a:r>
              <a:rPr lang="en-IE" dirty="0" smtClean="0"/>
              <a:t> an </a:t>
            </a:r>
            <a:r>
              <a:rPr lang="en-IE" dirty="0" err="1" smtClean="0"/>
              <a:t>scéal</a:t>
            </a:r>
            <a:r>
              <a:rPr lang="en-IE" dirty="0" smtClean="0"/>
              <a:t> </a:t>
            </a:r>
            <a:r>
              <a:rPr lang="en-IE" dirty="0" err="1" smtClean="0"/>
              <a:t>scríofa</a:t>
            </a:r>
            <a:r>
              <a:rPr lang="en-IE" dirty="0" smtClean="0"/>
              <a:t> </a:t>
            </a:r>
            <a:r>
              <a:rPr lang="en-IE" dirty="0" err="1" smtClean="0"/>
              <a:t>síos</a:t>
            </a:r>
            <a:r>
              <a:rPr lang="en-IE" dirty="0" smtClean="0"/>
              <a:t>.</a:t>
            </a:r>
          </a:p>
          <a:p>
            <a:endParaRPr lang="en-IE" dirty="0" smtClean="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15</a:t>
            </a:fld>
            <a:endParaRPr lang="en-IE"/>
          </a:p>
        </p:txBody>
      </p:sp>
    </p:spTree>
    <p:extLst>
      <p:ext uri="{BB962C8B-B14F-4D97-AF65-F5344CB8AC3E}">
        <p14:creationId xmlns:p14="http://schemas.microsoft.com/office/powerpoint/2010/main" val="601990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Seo</a:t>
            </a:r>
            <a:r>
              <a:rPr lang="en-IE" dirty="0" smtClean="0"/>
              <a:t> cur </a:t>
            </a:r>
            <a:r>
              <a:rPr lang="en-IE" dirty="0" err="1" smtClean="0"/>
              <a:t>síos</a:t>
            </a:r>
            <a:r>
              <a:rPr lang="en-IE" dirty="0" smtClean="0"/>
              <a:t> go </a:t>
            </a:r>
            <a:r>
              <a:rPr lang="en-IE" dirty="0" err="1" smtClean="0"/>
              <a:t>díreach</a:t>
            </a:r>
            <a:r>
              <a:rPr lang="en-IE" dirty="0" smtClean="0"/>
              <a:t> ó </a:t>
            </a:r>
            <a:r>
              <a:rPr lang="en-IE" dirty="0" err="1" smtClean="0"/>
              <a:t>dhaoine</a:t>
            </a:r>
            <a:r>
              <a:rPr lang="en-IE" dirty="0" smtClean="0"/>
              <a:t> a </a:t>
            </a:r>
            <a:r>
              <a:rPr lang="en-IE" dirty="0" err="1" smtClean="0"/>
              <a:t>bhí</a:t>
            </a:r>
            <a:r>
              <a:rPr lang="en-IE" dirty="0" smtClean="0"/>
              <a:t> ag an GPO Luan </a:t>
            </a:r>
            <a:r>
              <a:rPr lang="en-IE" dirty="0" err="1" smtClean="0"/>
              <a:t>Cásca</a:t>
            </a:r>
            <a:r>
              <a:rPr lang="en-IE" dirty="0" smtClean="0"/>
              <a:t>.</a:t>
            </a:r>
          </a:p>
          <a:p>
            <a:endParaRPr lang="en-IE" dirty="0"/>
          </a:p>
          <a:p>
            <a:r>
              <a:rPr lang="en-IE" dirty="0" smtClean="0"/>
              <a:t>Cad </a:t>
            </a:r>
            <a:r>
              <a:rPr lang="en-IE" dirty="0" err="1" smtClean="0"/>
              <a:t>atá</a:t>
            </a:r>
            <a:r>
              <a:rPr lang="en-IE" dirty="0" smtClean="0"/>
              <a:t> le </a:t>
            </a:r>
            <a:r>
              <a:rPr lang="en-IE" dirty="0" err="1" smtClean="0"/>
              <a:t>foghlaim</a:t>
            </a:r>
            <a:r>
              <a:rPr lang="en-IE" dirty="0" smtClean="0"/>
              <a:t> ó </a:t>
            </a:r>
            <a:r>
              <a:rPr lang="en-IE" dirty="0" err="1" smtClean="0"/>
              <a:t>thuairiscí</a:t>
            </a:r>
            <a:r>
              <a:rPr lang="en-IE" dirty="0" smtClean="0"/>
              <a:t>  </a:t>
            </a:r>
            <a:r>
              <a:rPr lang="en-IE" dirty="0" err="1" smtClean="0"/>
              <a:t>Phroinsias</a:t>
            </a:r>
            <a:r>
              <a:rPr lang="en-IE" dirty="0" smtClean="0"/>
              <a:t> </a:t>
            </a:r>
            <a:r>
              <a:rPr lang="en-IE" dirty="0" err="1" smtClean="0"/>
              <a:t>agus</a:t>
            </a:r>
            <a:r>
              <a:rPr lang="en-IE" dirty="0" smtClean="0"/>
              <a:t> </a:t>
            </a:r>
            <a:r>
              <a:rPr lang="en-IE" dirty="0" err="1" smtClean="0"/>
              <a:t>Mhin</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16</a:t>
            </a:fld>
            <a:endParaRPr lang="en-IE"/>
          </a:p>
        </p:txBody>
      </p:sp>
    </p:spTree>
    <p:extLst>
      <p:ext uri="{BB962C8B-B14F-4D97-AF65-F5344CB8AC3E}">
        <p14:creationId xmlns:p14="http://schemas.microsoft.com/office/powerpoint/2010/main" val="1206337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Liam </a:t>
            </a:r>
            <a:r>
              <a:rPr lang="ga-IE" dirty="0"/>
              <a:t>Ó</a:t>
            </a:r>
            <a:r>
              <a:rPr lang="en-IE" dirty="0"/>
              <a:t> </a:t>
            </a:r>
            <a:r>
              <a:rPr lang="en-IE" dirty="0" err="1"/>
              <a:t>Dálaigh</a:t>
            </a:r>
            <a:r>
              <a:rPr lang="ga-IE" dirty="0"/>
              <a:t> </a:t>
            </a:r>
            <a:r>
              <a:rPr lang="en-IE" dirty="0" err="1" smtClean="0"/>
              <a:t>sa</a:t>
            </a:r>
            <a:r>
              <a:rPr lang="en-IE" dirty="0" smtClean="0"/>
              <a:t> GPO - </a:t>
            </a:r>
            <a:r>
              <a:rPr lang="en-IE" dirty="0" err="1" smtClean="0"/>
              <a:t>finné</a:t>
            </a:r>
            <a:endParaRPr lang="en-IE" dirty="0"/>
          </a:p>
          <a:p>
            <a:endParaRPr lang="en-IE" dirty="0" smtClean="0"/>
          </a:p>
          <a:p>
            <a:endParaRPr lang="en-IE" dirty="0"/>
          </a:p>
          <a:p>
            <a:r>
              <a:rPr lang="en-IE" dirty="0" err="1" smtClean="0"/>
              <a:t>Seo</a:t>
            </a:r>
            <a:r>
              <a:rPr lang="en-IE" dirty="0" smtClean="0"/>
              <a:t> </a:t>
            </a:r>
            <a:r>
              <a:rPr lang="en-IE" dirty="0"/>
              <a:t>cur </a:t>
            </a:r>
            <a:r>
              <a:rPr lang="en-IE" dirty="0" err="1"/>
              <a:t>síos</a:t>
            </a:r>
            <a:r>
              <a:rPr lang="en-IE" dirty="0"/>
              <a:t> go </a:t>
            </a:r>
            <a:r>
              <a:rPr lang="en-IE" dirty="0" err="1"/>
              <a:t>díreach</a:t>
            </a:r>
            <a:r>
              <a:rPr lang="en-IE" dirty="0"/>
              <a:t> ó </a:t>
            </a:r>
            <a:r>
              <a:rPr lang="en-IE" dirty="0" smtClean="0"/>
              <a:t>Liam </a:t>
            </a:r>
            <a:r>
              <a:rPr lang="ga-IE" dirty="0" smtClean="0"/>
              <a:t>Ó</a:t>
            </a:r>
            <a:r>
              <a:rPr lang="en-IE" dirty="0" smtClean="0"/>
              <a:t> </a:t>
            </a:r>
            <a:r>
              <a:rPr lang="en-IE" dirty="0" err="1" smtClean="0"/>
              <a:t>Dálaigh</a:t>
            </a:r>
            <a:r>
              <a:rPr lang="en-IE" dirty="0" smtClean="0"/>
              <a:t> a </a:t>
            </a:r>
            <a:r>
              <a:rPr lang="en-IE" dirty="0" err="1" smtClean="0"/>
              <a:t>bhí</a:t>
            </a:r>
            <a:r>
              <a:rPr lang="en-IE" dirty="0" smtClean="0"/>
              <a:t> ag </a:t>
            </a:r>
            <a:r>
              <a:rPr lang="en-IE" dirty="0" err="1" smtClean="0"/>
              <a:t>troid</a:t>
            </a:r>
            <a:r>
              <a:rPr lang="en-IE" dirty="0" smtClean="0"/>
              <a:t> </a:t>
            </a:r>
            <a:r>
              <a:rPr lang="en-IE" dirty="0" err="1" smtClean="0"/>
              <a:t>sa</a:t>
            </a:r>
            <a:r>
              <a:rPr lang="en-IE" dirty="0" smtClean="0"/>
              <a:t> GPO le </a:t>
            </a:r>
            <a:r>
              <a:rPr lang="en-IE" dirty="0" err="1" smtClean="0"/>
              <a:t>linn</a:t>
            </a:r>
            <a:r>
              <a:rPr lang="en-IE" dirty="0" smtClean="0"/>
              <a:t> an </a:t>
            </a:r>
            <a:r>
              <a:rPr lang="en-IE" dirty="0" err="1" smtClean="0"/>
              <a:t>Éirí</a:t>
            </a:r>
            <a:r>
              <a:rPr lang="en-IE" dirty="0" smtClean="0"/>
              <a:t> </a:t>
            </a:r>
            <a:r>
              <a:rPr lang="en-IE" dirty="0" err="1" smtClean="0"/>
              <a:t>Amach</a:t>
            </a:r>
            <a:r>
              <a:rPr lang="en-IE" dirty="0" smtClean="0"/>
              <a:t>. </a:t>
            </a:r>
            <a:r>
              <a:rPr lang="en-IE" dirty="0" err="1" smtClean="0"/>
              <a:t>Tá</a:t>
            </a:r>
            <a:r>
              <a:rPr lang="en-IE" dirty="0" smtClean="0"/>
              <a:t> </a:t>
            </a:r>
            <a:r>
              <a:rPr lang="en-IE" dirty="0" err="1" smtClean="0"/>
              <a:t>sé</a:t>
            </a:r>
            <a:r>
              <a:rPr lang="en-IE" dirty="0" smtClean="0"/>
              <a:t> </a:t>
            </a:r>
            <a:r>
              <a:rPr lang="en-IE" dirty="0" err="1" smtClean="0"/>
              <a:t>seo</a:t>
            </a:r>
            <a:r>
              <a:rPr lang="en-IE" dirty="0" smtClean="0"/>
              <a:t> an-</a:t>
            </a:r>
            <a:r>
              <a:rPr lang="en-IE" dirty="0" err="1" smtClean="0"/>
              <a:t>tábhachtach</a:t>
            </a:r>
            <a:r>
              <a:rPr lang="en-IE" dirty="0" smtClean="0"/>
              <a:t> mar </a:t>
            </a:r>
            <a:r>
              <a:rPr lang="en-IE" dirty="0" err="1" smtClean="0"/>
              <a:t>tugann</a:t>
            </a:r>
            <a:r>
              <a:rPr lang="en-IE" dirty="0" smtClean="0"/>
              <a:t> </a:t>
            </a:r>
            <a:r>
              <a:rPr lang="en-IE" dirty="0" err="1" smtClean="0"/>
              <a:t>sé</a:t>
            </a:r>
            <a:r>
              <a:rPr lang="en-IE" dirty="0" smtClean="0"/>
              <a:t> </a:t>
            </a:r>
            <a:r>
              <a:rPr lang="en-IE" dirty="0" err="1" smtClean="0"/>
              <a:t>pictiúr</a:t>
            </a:r>
            <a:r>
              <a:rPr lang="en-IE" dirty="0" smtClean="0"/>
              <a:t> </a:t>
            </a:r>
            <a:r>
              <a:rPr lang="en-IE" dirty="0" err="1" smtClean="0"/>
              <a:t>cruinn</a:t>
            </a:r>
            <a:r>
              <a:rPr lang="en-IE" dirty="0" smtClean="0"/>
              <a:t> </a:t>
            </a:r>
            <a:r>
              <a:rPr lang="en-IE" dirty="0" err="1" smtClean="0"/>
              <a:t>ar</a:t>
            </a:r>
            <a:r>
              <a:rPr lang="en-IE" dirty="0" smtClean="0"/>
              <a:t> a </a:t>
            </a:r>
            <a:r>
              <a:rPr lang="en-IE" dirty="0" err="1" smtClean="0"/>
              <a:t>raibh</a:t>
            </a:r>
            <a:r>
              <a:rPr lang="en-IE" dirty="0" smtClean="0"/>
              <a:t> ag </a:t>
            </a:r>
            <a:r>
              <a:rPr lang="en-IE" dirty="0" err="1" smtClean="0"/>
              <a:t>tarlú</a:t>
            </a:r>
            <a:r>
              <a:rPr lang="en-IE" dirty="0" smtClean="0"/>
              <a:t> </a:t>
            </a:r>
            <a:r>
              <a:rPr lang="en-IE" dirty="0" err="1" smtClean="0"/>
              <a:t>laistigh</a:t>
            </a:r>
            <a:r>
              <a:rPr lang="en-IE" dirty="0" smtClean="0"/>
              <a:t> </a:t>
            </a:r>
            <a:r>
              <a:rPr lang="en-IE" dirty="0" err="1" smtClean="0"/>
              <a:t>d’Ard</a:t>
            </a:r>
            <a:r>
              <a:rPr lang="ga-IE" dirty="0" smtClean="0"/>
              <a:t>-O</a:t>
            </a:r>
            <a:r>
              <a:rPr lang="en-IE" dirty="0" err="1" smtClean="0"/>
              <a:t>ifig</a:t>
            </a:r>
            <a:r>
              <a:rPr lang="en-IE" dirty="0" smtClean="0"/>
              <a:t> an </a:t>
            </a:r>
            <a:r>
              <a:rPr lang="en-IE" dirty="0" err="1" smtClean="0"/>
              <a:t>Phoist</a:t>
            </a:r>
            <a:r>
              <a:rPr lang="en-IE" dirty="0"/>
              <a:t>.</a:t>
            </a:r>
          </a:p>
          <a:p>
            <a:endParaRPr lang="en-IE" dirty="0"/>
          </a:p>
          <a:p>
            <a:r>
              <a:rPr lang="en-IE" dirty="0"/>
              <a:t>Cad </a:t>
            </a:r>
            <a:r>
              <a:rPr lang="en-IE" dirty="0" smtClean="0"/>
              <a:t>a </a:t>
            </a:r>
            <a:r>
              <a:rPr lang="en-IE" dirty="0" err="1" smtClean="0"/>
              <a:t>insíonn</a:t>
            </a:r>
            <a:r>
              <a:rPr lang="en-IE" dirty="0" smtClean="0"/>
              <a:t> an </a:t>
            </a:r>
            <a:r>
              <a:rPr lang="en-IE" dirty="0" err="1" smtClean="0"/>
              <a:t>tuairisc</a:t>
            </a:r>
            <a:r>
              <a:rPr lang="en-IE" dirty="0" smtClean="0"/>
              <a:t> </a:t>
            </a:r>
            <a:r>
              <a:rPr lang="en-IE" dirty="0" err="1" smtClean="0"/>
              <a:t>seo</a:t>
            </a:r>
            <a:r>
              <a:rPr lang="en-IE" dirty="0" smtClean="0"/>
              <a:t> </a:t>
            </a:r>
            <a:r>
              <a:rPr lang="en-IE" dirty="0" err="1" smtClean="0"/>
              <a:t>dúinn</a:t>
            </a:r>
            <a:r>
              <a:rPr lang="en-IE" dirty="0" smtClean="0"/>
              <a:t> </a:t>
            </a:r>
            <a:r>
              <a:rPr lang="en-IE" dirty="0" err="1" smtClean="0"/>
              <a:t>faoi</a:t>
            </a:r>
            <a:r>
              <a:rPr lang="en-IE" dirty="0" smtClean="0"/>
              <a:t> Liam </a:t>
            </a:r>
            <a:r>
              <a:rPr lang="en-IE" dirty="0" err="1" smtClean="0"/>
              <a:t>agus</a:t>
            </a:r>
            <a:r>
              <a:rPr lang="en-IE" dirty="0" smtClean="0"/>
              <a:t> </a:t>
            </a:r>
            <a:r>
              <a:rPr lang="en-IE" dirty="0" err="1" smtClean="0"/>
              <a:t>faoi</a:t>
            </a:r>
            <a:r>
              <a:rPr lang="en-IE" dirty="0" smtClean="0"/>
              <a:t> </a:t>
            </a:r>
            <a:r>
              <a:rPr lang="en-IE" dirty="0" err="1" smtClean="0"/>
              <a:t>shaol</a:t>
            </a:r>
            <a:r>
              <a:rPr lang="en-IE" dirty="0" smtClean="0"/>
              <a:t> </a:t>
            </a:r>
            <a:r>
              <a:rPr lang="en-IE" dirty="0" err="1" smtClean="0"/>
              <a:t>na</a:t>
            </a:r>
            <a:r>
              <a:rPr lang="en-IE" dirty="0" smtClean="0"/>
              <a:t> </a:t>
            </a:r>
            <a:r>
              <a:rPr lang="en-IE" dirty="0" err="1" smtClean="0"/>
              <a:t>reibiliúnach</a:t>
            </a:r>
            <a:r>
              <a:rPr lang="en-IE" dirty="0" smtClean="0"/>
              <a:t> </a:t>
            </a:r>
            <a:r>
              <a:rPr lang="en-IE" dirty="0" err="1" smtClean="0"/>
              <a:t>sa</a:t>
            </a:r>
            <a:r>
              <a:rPr lang="en-IE" dirty="0" smtClean="0"/>
              <a:t> GPO?</a:t>
            </a:r>
            <a:endParaRPr lang="ga-IE" dirty="0" smtClean="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17</a:t>
            </a:fld>
            <a:endParaRPr lang="en-IE"/>
          </a:p>
        </p:txBody>
      </p:sp>
    </p:spTree>
    <p:extLst>
      <p:ext uri="{BB962C8B-B14F-4D97-AF65-F5344CB8AC3E}">
        <p14:creationId xmlns:p14="http://schemas.microsoft.com/office/powerpoint/2010/main" val="3308375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Seo</a:t>
            </a:r>
            <a:r>
              <a:rPr lang="en-IE" dirty="0" smtClean="0"/>
              <a:t> </a:t>
            </a:r>
            <a:r>
              <a:rPr lang="en-IE" dirty="0"/>
              <a:t>cur </a:t>
            </a:r>
            <a:r>
              <a:rPr lang="en-IE" dirty="0" err="1"/>
              <a:t>síos</a:t>
            </a:r>
            <a:r>
              <a:rPr lang="en-IE" dirty="0"/>
              <a:t> go </a:t>
            </a:r>
            <a:r>
              <a:rPr lang="en-IE" dirty="0" err="1"/>
              <a:t>díreach</a:t>
            </a:r>
            <a:r>
              <a:rPr lang="en-IE" dirty="0"/>
              <a:t> ó </a:t>
            </a:r>
            <a:r>
              <a:rPr lang="en-IE" dirty="0" err="1"/>
              <a:t>dhaoine</a:t>
            </a:r>
            <a:r>
              <a:rPr lang="en-IE" dirty="0"/>
              <a:t> a </a:t>
            </a:r>
            <a:r>
              <a:rPr lang="en-IE" dirty="0" err="1"/>
              <a:t>bhí</a:t>
            </a:r>
            <a:r>
              <a:rPr lang="en-IE" dirty="0"/>
              <a:t> </a:t>
            </a:r>
            <a:r>
              <a:rPr lang="en-IE" dirty="0" smtClean="0"/>
              <a:t>in </a:t>
            </a:r>
            <a:r>
              <a:rPr lang="en-IE" dirty="0" err="1" smtClean="0"/>
              <a:t>Ard-Oifig</a:t>
            </a:r>
            <a:r>
              <a:rPr lang="en-IE" dirty="0" smtClean="0"/>
              <a:t> an </a:t>
            </a:r>
            <a:r>
              <a:rPr lang="en-IE" dirty="0" err="1" smtClean="0"/>
              <a:t>Phoist</a:t>
            </a:r>
            <a:r>
              <a:rPr lang="en-IE" dirty="0" smtClean="0"/>
              <a:t> </a:t>
            </a:r>
            <a:r>
              <a:rPr lang="en-IE" dirty="0" err="1" smtClean="0"/>
              <a:t>nuair</a:t>
            </a:r>
            <a:r>
              <a:rPr lang="en-IE" dirty="0" smtClean="0"/>
              <a:t> a </a:t>
            </a:r>
            <a:r>
              <a:rPr lang="en-IE" dirty="0" err="1" smtClean="0"/>
              <a:t>bhí</a:t>
            </a:r>
            <a:r>
              <a:rPr lang="en-IE" dirty="0" smtClean="0"/>
              <a:t> </a:t>
            </a:r>
            <a:r>
              <a:rPr lang="en-IE" dirty="0" err="1" smtClean="0"/>
              <a:t>sí</a:t>
            </a:r>
            <a:r>
              <a:rPr lang="en-IE" dirty="0" smtClean="0"/>
              <a:t> </a:t>
            </a:r>
            <a:r>
              <a:rPr lang="en-IE" dirty="0" err="1" smtClean="0"/>
              <a:t>ar</a:t>
            </a:r>
            <a:r>
              <a:rPr lang="en-IE" dirty="0" smtClean="0"/>
              <a:t> </a:t>
            </a:r>
            <a:r>
              <a:rPr lang="en-IE" dirty="0" err="1" smtClean="0"/>
              <a:t>dearglasadh</a:t>
            </a:r>
            <a:r>
              <a:rPr lang="en-IE" dirty="0" smtClean="0"/>
              <a:t> .</a:t>
            </a:r>
            <a:endParaRPr lang="en-IE" dirty="0"/>
          </a:p>
          <a:p>
            <a:endParaRPr lang="en-IE" dirty="0"/>
          </a:p>
          <a:p>
            <a:r>
              <a:rPr lang="en-IE" dirty="0"/>
              <a:t>Cad </a:t>
            </a:r>
            <a:r>
              <a:rPr lang="en-IE" dirty="0" err="1"/>
              <a:t>atá</a:t>
            </a:r>
            <a:r>
              <a:rPr lang="en-IE" dirty="0"/>
              <a:t> le </a:t>
            </a:r>
            <a:r>
              <a:rPr lang="en-IE" dirty="0" err="1"/>
              <a:t>foghlaim</a:t>
            </a:r>
            <a:r>
              <a:rPr lang="en-IE" dirty="0"/>
              <a:t> ó </a:t>
            </a:r>
            <a:r>
              <a:rPr lang="en-IE" dirty="0" err="1"/>
              <a:t>na</a:t>
            </a:r>
            <a:r>
              <a:rPr lang="en-IE" dirty="0"/>
              <a:t> </a:t>
            </a:r>
            <a:r>
              <a:rPr lang="en-IE" dirty="0" err="1" smtClean="0"/>
              <a:t>tuairiscí</a:t>
            </a:r>
            <a:r>
              <a:rPr lang="en-IE" dirty="0" smtClean="0"/>
              <a:t> </a:t>
            </a:r>
            <a:r>
              <a:rPr lang="en-IE" dirty="0" err="1" smtClean="0"/>
              <a:t>seo</a:t>
            </a:r>
            <a:r>
              <a:rPr lang="en-IE" dirty="0" smtClean="0"/>
              <a:t>?</a:t>
            </a:r>
            <a:endParaRPr lang="ga-IE" dirty="0" smtClean="0"/>
          </a:p>
          <a:p>
            <a:endParaRPr lang="ga-IE" dirty="0"/>
          </a:p>
          <a:p>
            <a:endParaRPr lang="ga-IE" dirty="0"/>
          </a:p>
          <a:p>
            <a:endParaRPr lang="ga-IE" dirty="0" smtClean="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18</a:t>
            </a:fld>
            <a:endParaRPr lang="en-IE"/>
          </a:p>
        </p:txBody>
      </p:sp>
    </p:spTree>
    <p:extLst>
      <p:ext uri="{BB962C8B-B14F-4D97-AF65-F5344CB8AC3E}">
        <p14:creationId xmlns:p14="http://schemas.microsoft.com/office/powerpoint/2010/main" val="2918419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7" y="4715153"/>
            <a:ext cx="5527381" cy="4466987"/>
          </a:xfrm>
        </p:spPr>
        <p:txBody>
          <a:bodyPr/>
          <a:lstStyle/>
          <a:p>
            <a:r>
              <a:rPr lang="en-IE" dirty="0" err="1" smtClean="0"/>
              <a:t>Tuairisc</a:t>
            </a:r>
            <a:r>
              <a:rPr lang="en-IE" dirty="0" smtClean="0"/>
              <a:t> </a:t>
            </a:r>
            <a:r>
              <a:rPr lang="en-IE" dirty="0" err="1" smtClean="0"/>
              <a:t>bhrónach</a:t>
            </a:r>
            <a:r>
              <a:rPr lang="en-IE" dirty="0" smtClean="0"/>
              <a:t> í </a:t>
            </a:r>
            <a:r>
              <a:rPr lang="en-IE" dirty="0" err="1" smtClean="0"/>
              <a:t>seo</a:t>
            </a:r>
            <a:r>
              <a:rPr lang="en-IE" dirty="0" smtClean="0"/>
              <a:t> mar </a:t>
            </a:r>
            <a:r>
              <a:rPr lang="en-IE" dirty="0" err="1" smtClean="0"/>
              <a:t>déantar</a:t>
            </a:r>
            <a:r>
              <a:rPr lang="en-IE" dirty="0" smtClean="0"/>
              <a:t> cur </a:t>
            </a:r>
            <a:r>
              <a:rPr lang="en-IE" dirty="0" err="1" smtClean="0"/>
              <a:t>síos</a:t>
            </a:r>
            <a:r>
              <a:rPr lang="en-IE" dirty="0" smtClean="0"/>
              <a:t> </a:t>
            </a:r>
            <a:r>
              <a:rPr lang="en-IE" dirty="0" err="1" smtClean="0"/>
              <a:t>ar</a:t>
            </a:r>
            <a:r>
              <a:rPr lang="en-IE" dirty="0" smtClean="0"/>
              <a:t> </a:t>
            </a:r>
            <a:r>
              <a:rPr lang="en-IE" dirty="0" err="1" smtClean="0"/>
              <a:t>ghéilleadh</a:t>
            </a:r>
            <a:r>
              <a:rPr lang="en-IE" dirty="0" smtClean="0"/>
              <a:t> </a:t>
            </a:r>
            <a:r>
              <a:rPr lang="en-IE" dirty="0" err="1" smtClean="0"/>
              <a:t>na</a:t>
            </a:r>
            <a:r>
              <a:rPr lang="en-IE" dirty="0" smtClean="0"/>
              <a:t> </a:t>
            </a:r>
            <a:r>
              <a:rPr lang="en-IE" dirty="0" err="1" smtClean="0"/>
              <a:t>reibil</a:t>
            </a:r>
            <a:r>
              <a:rPr lang="ga-IE" dirty="0" smtClean="0"/>
              <a:t>i</a:t>
            </a:r>
            <a:r>
              <a:rPr lang="en-IE" dirty="0" err="1" smtClean="0"/>
              <a:t>únach</a:t>
            </a:r>
            <a:r>
              <a:rPr lang="en-IE" dirty="0" smtClean="0"/>
              <a:t> i </a:t>
            </a:r>
            <a:r>
              <a:rPr lang="en-IE" dirty="0" err="1" smtClean="0"/>
              <a:t>bhFaiche</a:t>
            </a:r>
            <a:r>
              <a:rPr lang="en-IE" dirty="0" smtClean="0"/>
              <a:t> </a:t>
            </a:r>
            <a:r>
              <a:rPr lang="en-IE" dirty="0" err="1" smtClean="0"/>
              <a:t>Stiabhna</a:t>
            </a:r>
            <a:r>
              <a:rPr lang="en-IE" dirty="0" smtClean="0"/>
              <a:t>.</a:t>
            </a:r>
            <a:endParaRPr lang="en-IE" dirty="0"/>
          </a:p>
          <a:p>
            <a:endParaRPr lang="en-IE" dirty="0"/>
          </a:p>
          <a:p>
            <a:r>
              <a:rPr lang="en-IE" dirty="0" err="1" smtClean="0"/>
              <a:t>Féach</a:t>
            </a:r>
            <a:r>
              <a:rPr lang="en-IE" dirty="0" smtClean="0"/>
              <a:t> </a:t>
            </a:r>
            <a:r>
              <a:rPr lang="en-IE" dirty="0" err="1" smtClean="0"/>
              <a:t>ar</a:t>
            </a:r>
            <a:r>
              <a:rPr lang="en-IE" dirty="0" smtClean="0"/>
              <a:t> an </a:t>
            </a:r>
            <a:r>
              <a:rPr lang="en-IE" dirty="0" err="1" smtClean="0"/>
              <a:t>bpictiúr</a:t>
            </a:r>
            <a:r>
              <a:rPr lang="en-IE" dirty="0" smtClean="0"/>
              <a:t> </a:t>
            </a:r>
            <a:r>
              <a:rPr lang="en-IE" dirty="0" err="1" smtClean="0"/>
              <a:t>ar</a:t>
            </a:r>
            <a:r>
              <a:rPr lang="en-IE" dirty="0" smtClean="0"/>
              <a:t> </a:t>
            </a:r>
            <a:r>
              <a:rPr lang="en-IE" dirty="0" err="1" smtClean="0"/>
              <a:t>dtús</a:t>
            </a:r>
            <a:r>
              <a:rPr lang="en-IE" dirty="0" smtClean="0"/>
              <a:t>. Cad </a:t>
            </a:r>
            <a:r>
              <a:rPr lang="en-IE" dirty="0" err="1" smtClean="0"/>
              <a:t>atá</a:t>
            </a:r>
            <a:r>
              <a:rPr lang="en-IE" dirty="0" smtClean="0"/>
              <a:t> le </a:t>
            </a:r>
            <a:r>
              <a:rPr lang="en-IE" dirty="0" err="1" smtClean="0"/>
              <a:t>feiceáil</a:t>
            </a:r>
            <a:r>
              <a:rPr lang="en-IE" dirty="0" smtClean="0"/>
              <a:t>?</a:t>
            </a:r>
          </a:p>
          <a:p>
            <a:endParaRPr lang="en-IE" dirty="0"/>
          </a:p>
          <a:p>
            <a:r>
              <a:rPr lang="en-IE" dirty="0" err="1" smtClean="0"/>
              <a:t>Cén</a:t>
            </a:r>
            <a:r>
              <a:rPr lang="en-IE" dirty="0" smtClean="0"/>
              <a:t> </a:t>
            </a:r>
            <a:r>
              <a:rPr lang="en-IE" dirty="0" err="1" smtClean="0"/>
              <a:t>scéal</a:t>
            </a:r>
            <a:r>
              <a:rPr lang="en-IE" dirty="0" smtClean="0"/>
              <a:t> </a:t>
            </a:r>
            <a:r>
              <a:rPr lang="en-IE" dirty="0" err="1" smtClean="0"/>
              <a:t>atá</a:t>
            </a:r>
            <a:r>
              <a:rPr lang="en-IE" dirty="0" smtClean="0"/>
              <a:t> á </a:t>
            </a:r>
            <a:r>
              <a:rPr lang="en-IE" dirty="0" err="1" smtClean="0"/>
              <a:t>insint</a:t>
            </a:r>
            <a:r>
              <a:rPr lang="en-IE" dirty="0" smtClean="0"/>
              <a:t> </a:t>
            </a:r>
            <a:r>
              <a:rPr lang="en-IE" dirty="0" err="1" smtClean="0"/>
              <a:t>ag</a:t>
            </a:r>
            <a:r>
              <a:rPr lang="en-IE" dirty="0" smtClean="0"/>
              <a:t> Frank Robbins? An </a:t>
            </a:r>
            <a:r>
              <a:rPr lang="en-IE" dirty="0" err="1" smtClean="0"/>
              <a:t>drochscéal</a:t>
            </a:r>
            <a:r>
              <a:rPr lang="en-IE" dirty="0" smtClean="0"/>
              <a:t> </a:t>
            </a:r>
            <a:r>
              <a:rPr lang="en-IE" dirty="0" err="1" smtClean="0"/>
              <a:t>nó</a:t>
            </a:r>
            <a:r>
              <a:rPr lang="en-IE" dirty="0" smtClean="0"/>
              <a:t> </a:t>
            </a:r>
            <a:r>
              <a:rPr lang="en-IE" dirty="0" err="1" smtClean="0"/>
              <a:t>dea-scéal</a:t>
            </a:r>
            <a:r>
              <a:rPr lang="en-IE" dirty="0" smtClean="0"/>
              <a:t> </a:t>
            </a:r>
            <a:r>
              <a:rPr lang="en-IE" dirty="0" err="1" smtClean="0"/>
              <a:t>atá</a:t>
            </a:r>
            <a:r>
              <a:rPr lang="en-IE" dirty="0" smtClean="0"/>
              <a:t> </a:t>
            </a:r>
            <a:r>
              <a:rPr lang="en-IE" dirty="0" err="1" smtClean="0"/>
              <a:t>aige</a:t>
            </a:r>
            <a:r>
              <a:rPr lang="en-IE" dirty="0" smtClean="0"/>
              <a:t>? </a:t>
            </a:r>
            <a:r>
              <a:rPr lang="en-IE" dirty="0" err="1" smtClean="0"/>
              <a:t>Conas</a:t>
            </a:r>
            <a:r>
              <a:rPr lang="en-IE" dirty="0" smtClean="0"/>
              <a:t> mar a </a:t>
            </a:r>
            <a:r>
              <a:rPr lang="en-IE" dirty="0" err="1" smtClean="0"/>
              <a:t>mhothódh</a:t>
            </a:r>
            <a:r>
              <a:rPr lang="en-IE" dirty="0" smtClean="0"/>
              <a:t> </a:t>
            </a:r>
            <a:r>
              <a:rPr lang="en-IE" dirty="0" err="1" smtClean="0"/>
              <a:t>tusa</a:t>
            </a:r>
            <a:r>
              <a:rPr lang="en-IE" dirty="0" smtClean="0"/>
              <a:t> </a:t>
            </a:r>
            <a:r>
              <a:rPr lang="en-IE" dirty="0" err="1" smtClean="0"/>
              <a:t>dá</a:t>
            </a:r>
            <a:r>
              <a:rPr lang="en-IE" dirty="0" smtClean="0"/>
              <a:t> </a:t>
            </a:r>
            <a:r>
              <a:rPr lang="en-IE" dirty="0" err="1" smtClean="0"/>
              <a:t>mbeifeá</a:t>
            </a:r>
            <a:r>
              <a:rPr lang="en-IE" dirty="0" smtClean="0"/>
              <a:t> i </a:t>
            </a:r>
            <a:r>
              <a:rPr lang="en-IE" dirty="0" err="1" smtClean="0"/>
              <a:t>láthair</a:t>
            </a:r>
            <a:r>
              <a:rPr lang="en-IE" dirty="0" smtClean="0"/>
              <a:t> an </a:t>
            </a:r>
            <a:r>
              <a:rPr lang="en-IE" dirty="0" err="1" smtClean="0"/>
              <a:t>lá</a:t>
            </a:r>
            <a:r>
              <a:rPr lang="en-IE" dirty="0" smtClean="0"/>
              <a:t> sin?</a:t>
            </a:r>
          </a:p>
          <a:p>
            <a:endParaRPr lang="en-IE" dirty="0"/>
          </a:p>
          <a:p>
            <a:r>
              <a:rPr lang="en-IE" dirty="0" err="1" smtClean="0"/>
              <a:t>Cén</a:t>
            </a:r>
            <a:r>
              <a:rPr lang="en-IE" dirty="0" smtClean="0"/>
              <a:t> </a:t>
            </a:r>
            <a:r>
              <a:rPr lang="en-IE" dirty="0" err="1" smtClean="0"/>
              <a:t>lá</a:t>
            </a:r>
            <a:r>
              <a:rPr lang="en-IE" dirty="0" smtClean="0"/>
              <a:t> den </a:t>
            </a:r>
            <a:r>
              <a:rPr lang="en-IE" dirty="0" err="1" smtClean="0"/>
              <a:t>tseachtain</a:t>
            </a:r>
            <a:r>
              <a:rPr lang="en-IE" dirty="0" smtClean="0"/>
              <a:t> </a:t>
            </a:r>
            <a:r>
              <a:rPr lang="en-IE" dirty="0" err="1" smtClean="0"/>
              <a:t>atá</a:t>
            </a:r>
            <a:r>
              <a:rPr lang="en-IE" dirty="0" smtClean="0"/>
              <a:t> i </a:t>
            </a:r>
            <a:r>
              <a:rPr lang="en-IE" dirty="0" err="1" smtClean="0"/>
              <a:t>gceist</a:t>
            </a:r>
            <a:r>
              <a:rPr lang="en-IE" dirty="0" smtClean="0"/>
              <a:t> </a:t>
            </a:r>
            <a:r>
              <a:rPr lang="en-IE" dirty="0" err="1" smtClean="0"/>
              <a:t>anseo</a:t>
            </a:r>
            <a:r>
              <a:rPr lang="en-IE" dirty="0" smtClean="0"/>
              <a:t>, </a:t>
            </a:r>
            <a:r>
              <a:rPr lang="en-IE" dirty="0" err="1" smtClean="0"/>
              <a:t>dar</a:t>
            </a:r>
            <a:r>
              <a:rPr lang="en-IE" dirty="0" smtClean="0"/>
              <a:t> </a:t>
            </a:r>
            <a:r>
              <a:rPr lang="en-IE" dirty="0" err="1" smtClean="0"/>
              <a:t>leat</a:t>
            </a:r>
            <a:r>
              <a:rPr lang="en-IE" dirty="0" smtClean="0"/>
              <a:t>? [</a:t>
            </a:r>
            <a:r>
              <a:rPr lang="en-IE" dirty="0" err="1" smtClean="0"/>
              <a:t>Satharn</a:t>
            </a:r>
            <a:r>
              <a:rPr lang="en-IE" dirty="0" smtClean="0"/>
              <a:t>, 29 </a:t>
            </a:r>
            <a:r>
              <a:rPr lang="en-IE" dirty="0" err="1" smtClean="0"/>
              <a:t>Aibreán</a:t>
            </a:r>
            <a:r>
              <a:rPr lang="en-IE" dirty="0" smtClean="0"/>
              <a:t> – </a:t>
            </a:r>
            <a:r>
              <a:rPr lang="en-IE" dirty="0" err="1" smtClean="0"/>
              <a:t>lá</a:t>
            </a:r>
            <a:r>
              <a:rPr lang="en-IE" dirty="0" smtClean="0"/>
              <a:t> an </a:t>
            </a:r>
            <a:r>
              <a:rPr lang="en-IE" dirty="0" err="1" smtClean="0"/>
              <a:t>ghéillte</a:t>
            </a:r>
            <a:r>
              <a:rPr lang="en-IE" dirty="0" smtClean="0"/>
              <a:t>]</a:t>
            </a:r>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19</a:t>
            </a:fld>
            <a:endParaRPr lang="en-IE"/>
          </a:p>
        </p:txBody>
      </p:sp>
    </p:spTree>
    <p:extLst>
      <p:ext uri="{BB962C8B-B14F-4D97-AF65-F5344CB8AC3E}">
        <p14:creationId xmlns:p14="http://schemas.microsoft.com/office/powerpoint/2010/main" val="2473135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Mar </a:t>
            </a:r>
            <a:r>
              <a:rPr lang="en-IE" dirty="0" err="1" smtClean="0"/>
              <a:t>atá</a:t>
            </a:r>
            <a:r>
              <a:rPr lang="en-IE" dirty="0" smtClean="0"/>
              <a:t> </a:t>
            </a:r>
            <a:r>
              <a:rPr lang="en-IE" dirty="0" err="1" smtClean="0"/>
              <a:t>ar</a:t>
            </a:r>
            <a:r>
              <a:rPr lang="en-IE" dirty="0" smtClean="0"/>
              <a:t> an </a:t>
            </a:r>
            <a:r>
              <a:rPr lang="en-IE" dirty="0" err="1" smtClean="0"/>
              <a:t>sleam</a:t>
            </a:r>
            <a:r>
              <a:rPr lang="ga-IE" dirty="0" smtClean="0"/>
              <a:t>h</a:t>
            </a:r>
            <a:r>
              <a:rPr lang="en-IE" dirty="0" err="1" smtClean="0"/>
              <a:t>nán</a:t>
            </a:r>
            <a:endParaRPr lang="en-IE" dirty="0" smtClean="0"/>
          </a:p>
          <a:p>
            <a:endParaRPr lang="en-IE" dirty="0"/>
          </a:p>
          <a:p>
            <a:r>
              <a:rPr lang="en-IE" b="1" dirty="0" smtClean="0"/>
              <a:t>An </a:t>
            </a:r>
            <a:r>
              <a:rPr lang="en-IE" b="1" dirty="0" err="1" smtClean="0"/>
              <a:t>dá</a:t>
            </a:r>
            <a:r>
              <a:rPr lang="en-IE" b="1" dirty="0" smtClean="0"/>
              <a:t> </a:t>
            </a:r>
            <a:r>
              <a:rPr lang="en-IE" b="1" dirty="0" err="1" smtClean="0"/>
              <a:t>phictiúr</a:t>
            </a:r>
            <a:r>
              <a:rPr lang="en-IE" b="1" dirty="0" smtClean="0"/>
              <a:t>:</a:t>
            </a:r>
          </a:p>
          <a:p>
            <a:r>
              <a:rPr lang="en-IE" b="1" dirty="0" err="1" smtClean="0"/>
              <a:t>Ar</a:t>
            </a:r>
            <a:r>
              <a:rPr lang="en-IE" b="1" dirty="0" smtClean="0"/>
              <a:t> </a:t>
            </a:r>
            <a:r>
              <a:rPr lang="en-IE" b="1" dirty="0" err="1" smtClean="0"/>
              <a:t>barr</a:t>
            </a:r>
            <a:r>
              <a:rPr lang="en-IE" dirty="0" smtClean="0"/>
              <a:t>: </a:t>
            </a:r>
            <a:r>
              <a:rPr lang="en-IE" dirty="0" err="1" smtClean="0"/>
              <a:t>Ard-Oifig</a:t>
            </a:r>
            <a:r>
              <a:rPr lang="en-IE" dirty="0" smtClean="0"/>
              <a:t> an </a:t>
            </a:r>
            <a:r>
              <a:rPr lang="en-IE" dirty="0" err="1" smtClean="0"/>
              <a:t>Phoist</a:t>
            </a:r>
            <a:r>
              <a:rPr lang="en-IE" dirty="0" smtClean="0"/>
              <a:t>, </a:t>
            </a:r>
            <a:r>
              <a:rPr lang="en-IE" dirty="0" err="1" smtClean="0"/>
              <a:t>scriosta</a:t>
            </a:r>
            <a:r>
              <a:rPr lang="en-IE" dirty="0" smtClean="0"/>
              <a:t> – </a:t>
            </a:r>
            <a:r>
              <a:rPr lang="en-IE" dirty="0" err="1" smtClean="0"/>
              <a:t>Aibreán</a:t>
            </a:r>
            <a:r>
              <a:rPr lang="en-IE" dirty="0" smtClean="0"/>
              <a:t> 1916</a:t>
            </a:r>
          </a:p>
          <a:p>
            <a:r>
              <a:rPr lang="en-IE" b="1" dirty="0" err="1"/>
              <a:t>Ar</a:t>
            </a:r>
            <a:r>
              <a:rPr lang="en-IE" b="1" dirty="0"/>
              <a:t> </a:t>
            </a:r>
            <a:r>
              <a:rPr lang="en-IE" b="1" dirty="0" smtClean="0"/>
              <a:t>bun</a:t>
            </a:r>
            <a:r>
              <a:rPr lang="en-IE" dirty="0" smtClean="0"/>
              <a:t>: marc </a:t>
            </a:r>
            <a:r>
              <a:rPr lang="en-IE" dirty="0" err="1" smtClean="0"/>
              <a:t>piléir</a:t>
            </a:r>
            <a:r>
              <a:rPr lang="en-IE" dirty="0" smtClean="0"/>
              <a:t> </a:t>
            </a:r>
            <a:r>
              <a:rPr lang="en-IE" dirty="0" err="1" smtClean="0"/>
              <a:t>ar</a:t>
            </a:r>
            <a:r>
              <a:rPr lang="en-IE" dirty="0" smtClean="0"/>
              <a:t> </a:t>
            </a:r>
            <a:r>
              <a:rPr lang="en-IE" dirty="0" err="1" smtClean="0"/>
              <a:t>cholún</a:t>
            </a:r>
            <a:r>
              <a:rPr lang="en-IE" dirty="0" smtClean="0"/>
              <a:t> </a:t>
            </a:r>
            <a:r>
              <a:rPr lang="en-IE" dirty="0" err="1" smtClean="0"/>
              <a:t>ag</a:t>
            </a:r>
            <a:r>
              <a:rPr lang="en-IE" dirty="0" smtClean="0"/>
              <a:t> </a:t>
            </a:r>
            <a:r>
              <a:rPr lang="en-IE" dirty="0" err="1" smtClean="0"/>
              <a:t>Ard-Oifig</a:t>
            </a:r>
            <a:r>
              <a:rPr lang="en-IE" dirty="0" smtClean="0"/>
              <a:t> an </a:t>
            </a:r>
            <a:r>
              <a:rPr lang="en-IE" dirty="0" err="1" smtClean="0"/>
              <a:t>Phoist</a:t>
            </a:r>
            <a:r>
              <a:rPr lang="en-IE" dirty="0" smtClean="0"/>
              <a:t> </a:t>
            </a:r>
            <a:r>
              <a:rPr lang="en-IE" dirty="0"/>
              <a:t>– </a:t>
            </a:r>
            <a:r>
              <a:rPr lang="en-IE" dirty="0" smtClean="0"/>
              <a:t>le </a:t>
            </a:r>
            <a:r>
              <a:rPr lang="en-IE" dirty="0" err="1" smtClean="0"/>
              <a:t>feiceáil</a:t>
            </a:r>
            <a:r>
              <a:rPr lang="en-IE" dirty="0" smtClean="0"/>
              <a:t> go </a:t>
            </a:r>
            <a:r>
              <a:rPr lang="en-IE" dirty="0" err="1" smtClean="0"/>
              <a:t>fóill</a:t>
            </a:r>
            <a:endParaRPr lang="en-IE" dirty="0"/>
          </a:p>
          <a:p>
            <a:endParaRPr lang="en-IE" dirty="0" smtClean="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2</a:t>
            </a:fld>
            <a:endParaRPr lang="en-IE"/>
          </a:p>
        </p:txBody>
      </p:sp>
    </p:spTree>
    <p:extLst>
      <p:ext uri="{BB962C8B-B14F-4D97-AF65-F5344CB8AC3E}">
        <p14:creationId xmlns:p14="http://schemas.microsoft.com/office/powerpoint/2010/main" val="146057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Níl</a:t>
            </a:r>
            <a:r>
              <a:rPr lang="en-IE" dirty="0"/>
              <a:t> </a:t>
            </a:r>
            <a:r>
              <a:rPr lang="en-IE" dirty="0" err="1"/>
              <a:t>aon</a:t>
            </a:r>
            <a:r>
              <a:rPr lang="en-IE" dirty="0"/>
              <a:t>  </a:t>
            </a:r>
            <a:r>
              <a:rPr lang="en-IE" dirty="0" err="1"/>
              <a:t>téacs</a:t>
            </a:r>
            <a:r>
              <a:rPr lang="en-IE" dirty="0"/>
              <a:t> don </a:t>
            </a:r>
            <a:r>
              <a:rPr lang="en-IE" dirty="0" err="1"/>
              <a:t>sleamhnán</a:t>
            </a:r>
            <a:r>
              <a:rPr lang="en-IE" dirty="0"/>
              <a:t> </a:t>
            </a:r>
            <a:r>
              <a:rPr lang="en-IE" dirty="0" err="1"/>
              <a:t>seo</a:t>
            </a:r>
            <a:r>
              <a:rPr lang="en-IE" dirty="0"/>
              <a:t>.</a:t>
            </a:r>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20</a:t>
            </a:fld>
            <a:endParaRPr lang="en-IE"/>
          </a:p>
        </p:txBody>
      </p:sp>
    </p:spTree>
    <p:extLst>
      <p:ext uri="{BB962C8B-B14F-4D97-AF65-F5344CB8AC3E}">
        <p14:creationId xmlns:p14="http://schemas.microsoft.com/office/powerpoint/2010/main" val="1580397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 </a:t>
            </a:r>
            <a:r>
              <a:rPr lang="en-IE" dirty="0" err="1" smtClean="0"/>
              <a:t>scéal</a:t>
            </a:r>
            <a:r>
              <a:rPr lang="en-IE" dirty="0" smtClean="0"/>
              <a:t> </a:t>
            </a:r>
            <a:r>
              <a:rPr lang="en-IE" dirty="0" err="1" smtClean="0"/>
              <a:t>ar</a:t>
            </a:r>
            <a:r>
              <a:rPr lang="en-IE" dirty="0" smtClean="0"/>
              <a:t> </a:t>
            </a:r>
            <a:r>
              <a:rPr lang="en-IE" dirty="0" err="1" smtClean="0"/>
              <a:t>fáil</a:t>
            </a:r>
            <a:r>
              <a:rPr lang="en-IE" dirty="0" smtClean="0"/>
              <a:t> i </a:t>
            </a:r>
            <a:r>
              <a:rPr lang="en-IE" dirty="0" err="1" smtClean="0"/>
              <a:t>Leabhar</a:t>
            </a:r>
            <a:r>
              <a:rPr lang="en-IE" dirty="0" smtClean="0"/>
              <a:t> B, </a:t>
            </a:r>
            <a:r>
              <a:rPr lang="en-IE" dirty="0" err="1" smtClean="0"/>
              <a:t>Aonad</a:t>
            </a:r>
            <a:r>
              <a:rPr lang="en-IE" dirty="0" smtClean="0"/>
              <a:t> 7.</a:t>
            </a:r>
            <a:endParaRPr lang="ga-IE" dirty="0" smtClean="0"/>
          </a:p>
          <a:p>
            <a:endParaRPr lang="ga-IE" dirty="0"/>
          </a:p>
          <a:p>
            <a:endParaRPr lang="ga-IE" dirty="0">
              <a:solidFill>
                <a:srgbClr val="FF0000"/>
              </a:solidFill>
            </a:endParaRPr>
          </a:p>
        </p:txBody>
      </p:sp>
      <p:sp>
        <p:nvSpPr>
          <p:cNvPr id="4" name="Slide Number Placeholder 3"/>
          <p:cNvSpPr>
            <a:spLocks noGrp="1"/>
          </p:cNvSpPr>
          <p:nvPr>
            <p:ph type="sldNum" sz="quarter" idx="10"/>
          </p:nvPr>
        </p:nvSpPr>
        <p:spPr/>
        <p:txBody>
          <a:bodyPr/>
          <a:lstStyle/>
          <a:p>
            <a:fld id="{C259058E-8E3D-46E0-902B-F527DD7160F5}" type="slidenum">
              <a:rPr lang="en-IE" smtClean="0"/>
              <a:t>21</a:t>
            </a:fld>
            <a:endParaRPr lang="en-IE"/>
          </a:p>
        </p:txBody>
      </p:sp>
    </p:spTree>
    <p:extLst>
      <p:ext uri="{BB962C8B-B14F-4D97-AF65-F5344CB8AC3E}">
        <p14:creationId xmlns:p14="http://schemas.microsoft.com/office/powerpoint/2010/main" val="2694518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6023"/>
            <a:ext cx="4962525" cy="3722687"/>
          </a:xfrm>
        </p:spPr>
      </p:sp>
      <p:sp>
        <p:nvSpPr>
          <p:cNvPr id="3" name="Notes Placeholder 2"/>
          <p:cNvSpPr>
            <a:spLocks noGrp="1"/>
          </p:cNvSpPr>
          <p:nvPr>
            <p:ph type="body" idx="1"/>
          </p:nvPr>
        </p:nvSpPr>
        <p:spPr/>
        <p:txBody>
          <a:bodyPr/>
          <a:lstStyle/>
          <a:p>
            <a:r>
              <a:rPr lang="en-IE" dirty="0" smtClean="0"/>
              <a:t>Luan </a:t>
            </a:r>
            <a:r>
              <a:rPr lang="en-IE" dirty="0" err="1" smtClean="0"/>
              <a:t>Cásca</a:t>
            </a:r>
            <a:r>
              <a:rPr lang="en-IE" dirty="0" smtClean="0">
                <a:solidFill>
                  <a:srgbClr val="FF0000"/>
                </a:solidFill>
              </a:rPr>
              <a:t>,</a:t>
            </a:r>
            <a:r>
              <a:rPr lang="en-IE" dirty="0" smtClean="0"/>
              <a:t> </a:t>
            </a:r>
            <a:r>
              <a:rPr lang="en-IE" dirty="0" err="1"/>
              <a:t>bhris</a:t>
            </a:r>
            <a:r>
              <a:rPr lang="en-IE" dirty="0"/>
              <a:t> </a:t>
            </a:r>
            <a:r>
              <a:rPr lang="en-IE" dirty="0" err="1"/>
              <a:t>reibiliúnaigh</a:t>
            </a:r>
            <a:r>
              <a:rPr lang="en-IE" dirty="0"/>
              <a:t> </a:t>
            </a:r>
            <a:r>
              <a:rPr lang="en-IE" dirty="0" err="1"/>
              <a:t>na</a:t>
            </a:r>
            <a:r>
              <a:rPr lang="en-IE" dirty="0"/>
              <a:t> </a:t>
            </a:r>
            <a:r>
              <a:rPr lang="en-IE" dirty="0" err="1"/>
              <a:t>hÉireann</a:t>
            </a:r>
            <a:r>
              <a:rPr lang="en-IE" dirty="0"/>
              <a:t> </a:t>
            </a:r>
            <a:r>
              <a:rPr lang="en-IE" dirty="0" err="1"/>
              <a:t>isteach</a:t>
            </a:r>
            <a:r>
              <a:rPr lang="en-IE" dirty="0"/>
              <a:t> </a:t>
            </a:r>
            <a:r>
              <a:rPr lang="en-IE" dirty="0" smtClean="0"/>
              <a:t>i </a:t>
            </a:r>
            <a:r>
              <a:rPr lang="en-IE" dirty="0" err="1" smtClean="0"/>
              <a:t>monarcha</a:t>
            </a:r>
            <a:r>
              <a:rPr lang="en-IE" dirty="0" smtClean="0"/>
              <a:t> </a:t>
            </a:r>
            <a:r>
              <a:rPr lang="en-IE" dirty="0" err="1"/>
              <a:t>brioscaí</a:t>
            </a:r>
            <a:r>
              <a:rPr lang="en-IE" dirty="0"/>
              <a:t> Jacob.</a:t>
            </a:r>
          </a:p>
          <a:p>
            <a:r>
              <a:rPr lang="en-IE" dirty="0" err="1"/>
              <a:t>Bhí</a:t>
            </a:r>
            <a:r>
              <a:rPr lang="en-IE" dirty="0"/>
              <a:t> </a:t>
            </a:r>
            <a:r>
              <a:rPr lang="en-IE" dirty="0" err="1"/>
              <a:t>Tomás</a:t>
            </a:r>
            <a:r>
              <a:rPr lang="en-IE" dirty="0"/>
              <a:t> Mac </a:t>
            </a:r>
            <a:r>
              <a:rPr lang="en-IE" dirty="0" err="1"/>
              <a:t>Donnchadha</a:t>
            </a:r>
            <a:r>
              <a:rPr lang="en-IE" dirty="0"/>
              <a:t>, </a:t>
            </a:r>
            <a:r>
              <a:rPr lang="en-IE" dirty="0" err="1"/>
              <a:t>duine</a:t>
            </a:r>
            <a:r>
              <a:rPr lang="en-IE" dirty="0"/>
              <a:t> de </a:t>
            </a:r>
            <a:r>
              <a:rPr lang="en-IE" dirty="0" err="1"/>
              <a:t>na</a:t>
            </a:r>
            <a:r>
              <a:rPr lang="en-IE" dirty="0"/>
              <a:t> </a:t>
            </a:r>
            <a:r>
              <a:rPr lang="en-IE" dirty="0" err="1"/>
              <a:t>ceannairí</a:t>
            </a:r>
            <a:r>
              <a:rPr lang="en-IE" dirty="0"/>
              <a:t> </a:t>
            </a:r>
            <a:r>
              <a:rPr lang="en-IE" dirty="0" smtClean="0"/>
              <a:t>a </a:t>
            </a:r>
            <a:r>
              <a:rPr lang="en-IE" dirty="0" err="1" smtClean="0"/>
              <a:t>shínigh</a:t>
            </a:r>
            <a:r>
              <a:rPr lang="en-IE" dirty="0" smtClean="0"/>
              <a:t> </a:t>
            </a:r>
            <a:r>
              <a:rPr lang="en-IE" dirty="0"/>
              <a:t>an </a:t>
            </a:r>
            <a:r>
              <a:rPr lang="en-IE" dirty="0" err="1"/>
              <a:t>Forógra</a:t>
            </a:r>
            <a:r>
              <a:rPr lang="en-IE" dirty="0"/>
              <a:t>, i </a:t>
            </a:r>
            <a:r>
              <a:rPr lang="en-IE" dirty="0" err="1"/>
              <a:t>gceannas</a:t>
            </a:r>
            <a:r>
              <a:rPr lang="en-IE" dirty="0"/>
              <a:t> </a:t>
            </a:r>
            <a:r>
              <a:rPr lang="en-IE" dirty="0" err="1"/>
              <a:t>ar</a:t>
            </a:r>
            <a:r>
              <a:rPr lang="en-IE" dirty="0"/>
              <a:t> </a:t>
            </a:r>
            <a:r>
              <a:rPr lang="en-IE" dirty="0" err="1"/>
              <a:t>na</a:t>
            </a:r>
            <a:r>
              <a:rPr lang="en-IE" dirty="0"/>
              <a:t> </a:t>
            </a:r>
            <a:r>
              <a:rPr lang="en-IE" dirty="0" err="1"/>
              <a:t>reibiliúnaigh</a:t>
            </a:r>
            <a:r>
              <a:rPr lang="en-IE" dirty="0"/>
              <a:t> sin. </a:t>
            </a:r>
            <a:r>
              <a:rPr lang="en-IE" dirty="0" err="1"/>
              <a:t>Bhí</a:t>
            </a:r>
            <a:r>
              <a:rPr lang="en-IE" dirty="0"/>
              <a:t> Henry Fitzgerald </a:t>
            </a:r>
            <a:r>
              <a:rPr lang="en-IE" dirty="0" err="1"/>
              <a:t>agus</a:t>
            </a:r>
            <a:r>
              <a:rPr lang="en-IE" dirty="0"/>
              <a:t> </a:t>
            </a:r>
            <a:r>
              <a:rPr lang="en-IE" dirty="0" err="1"/>
              <a:t>Tomás</a:t>
            </a:r>
            <a:r>
              <a:rPr lang="en-IE" dirty="0"/>
              <a:t> Orr ag </a:t>
            </a:r>
            <a:r>
              <a:rPr lang="en-IE" dirty="0" err="1" smtClean="0"/>
              <a:t>obair</a:t>
            </a:r>
            <a:r>
              <a:rPr lang="en-IE" dirty="0" smtClean="0"/>
              <a:t> </a:t>
            </a:r>
            <a:r>
              <a:rPr lang="en-IE" dirty="0" err="1" smtClean="0"/>
              <a:t>i</a:t>
            </a:r>
            <a:r>
              <a:rPr lang="en-IE" dirty="0" smtClean="0"/>
              <a:t> </a:t>
            </a:r>
            <a:r>
              <a:rPr lang="en-IE" dirty="0" err="1" smtClean="0"/>
              <a:t>Monarcha</a:t>
            </a:r>
            <a:r>
              <a:rPr lang="en-IE" dirty="0" smtClean="0"/>
              <a:t> </a:t>
            </a:r>
            <a:r>
              <a:rPr lang="en-IE" dirty="0"/>
              <a:t>Jacob ag an am. Ba é Henry an fear faire </a:t>
            </a:r>
            <a:r>
              <a:rPr lang="en-IE" dirty="0" err="1"/>
              <a:t>agus</a:t>
            </a:r>
            <a:r>
              <a:rPr lang="en-IE" dirty="0"/>
              <a:t> </a:t>
            </a:r>
            <a:r>
              <a:rPr lang="en-IE" dirty="0" err="1"/>
              <a:t>ba</a:t>
            </a:r>
            <a:r>
              <a:rPr lang="en-IE" dirty="0"/>
              <a:t> é </a:t>
            </a:r>
            <a:r>
              <a:rPr lang="en-IE" dirty="0" err="1"/>
              <a:t>Tomás</a:t>
            </a:r>
            <a:r>
              <a:rPr lang="en-IE" dirty="0"/>
              <a:t> an </a:t>
            </a:r>
            <a:r>
              <a:rPr lang="en-IE" dirty="0" err="1"/>
              <a:t>feighlí</a:t>
            </a:r>
            <a:r>
              <a:rPr lang="en-IE" dirty="0"/>
              <a:t>. </a:t>
            </a:r>
            <a:r>
              <a:rPr lang="en-IE" dirty="0" err="1"/>
              <a:t>Choimeád</a:t>
            </a:r>
            <a:r>
              <a:rPr lang="en-IE" dirty="0"/>
              <a:t> </a:t>
            </a:r>
            <a:r>
              <a:rPr lang="en-IE" dirty="0" err="1"/>
              <a:t>na</a:t>
            </a:r>
            <a:endParaRPr lang="en-IE" dirty="0"/>
          </a:p>
          <a:p>
            <a:r>
              <a:rPr lang="en-IE" dirty="0" err="1"/>
              <a:t>reibiliúnaigh</a:t>
            </a:r>
            <a:r>
              <a:rPr lang="en-IE" dirty="0"/>
              <a:t> Henry </a:t>
            </a:r>
            <a:r>
              <a:rPr lang="en-IE" dirty="0" err="1"/>
              <a:t>agus</a:t>
            </a:r>
            <a:r>
              <a:rPr lang="en-IE" dirty="0"/>
              <a:t> </a:t>
            </a:r>
            <a:r>
              <a:rPr lang="en-IE" dirty="0" err="1"/>
              <a:t>Tomás</a:t>
            </a:r>
            <a:r>
              <a:rPr lang="en-IE" dirty="0"/>
              <a:t> mar </a:t>
            </a:r>
            <a:r>
              <a:rPr lang="en-IE" dirty="0" err="1"/>
              <a:t>phríosúnaigh</a:t>
            </a:r>
            <a:r>
              <a:rPr lang="en-IE" dirty="0"/>
              <a:t> </a:t>
            </a:r>
            <a:r>
              <a:rPr lang="en-IE" dirty="0" err="1"/>
              <a:t>ar</a:t>
            </a:r>
            <a:r>
              <a:rPr lang="en-IE" dirty="0"/>
              <a:t> </a:t>
            </a:r>
            <a:r>
              <a:rPr lang="en-IE" dirty="0" err="1"/>
              <a:t>feadh</a:t>
            </a:r>
            <a:r>
              <a:rPr lang="en-IE" dirty="0"/>
              <a:t> </a:t>
            </a:r>
            <a:r>
              <a:rPr lang="en-IE" dirty="0" err="1"/>
              <a:t>na</a:t>
            </a:r>
            <a:r>
              <a:rPr lang="en-IE" dirty="0"/>
              <a:t> </a:t>
            </a:r>
            <a:r>
              <a:rPr lang="en-IE" dirty="0" err="1"/>
              <a:t>seachtaine</a:t>
            </a:r>
            <a:r>
              <a:rPr lang="en-IE" dirty="0"/>
              <a:t> go </a:t>
            </a:r>
            <a:r>
              <a:rPr lang="en-IE" dirty="0" err="1"/>
              <a:t>léir</a:t>
            </a:r>
            <a:r>
              <a:rPr lang="en-IE" dirty="0"/>
              <a:t>. </a:t>
            </a:r>
            <a:r>
              <a:rPr lang="en-IE" dirty="0" err="1"/>
              <a:t>Nuair</a:t>
            </a:r>
            <a:r>
              <a:rPr lang="en-IE" dirty="0"/>
              <a:t> a </a:t>
            </a:r>
            <a:r>
              <a:rPr lang="en-IE" dirty="0" err="1" smtClean="0"/>
              <a:t>scaoileadh</a:t>
            </a:r>
            <a:r>
              <a:rPr lang="en-IE" dirty="0" smtClean="0"/>
              <a:t> Henry </a:t>
            </a:r>
            <a:r>
              <a:rPr lang="en-IE" dirty="0" err="1" smtClean="0"/>
              <a:t>saor</a:t>
            </a:r>
            <a:r>
              <a:rPr lang="ga-IE" dirty="0" smtClean="0"/>
              <a:t>,</a:t>
            </a:r>
            <a:r>
              <a:rPr lang="en-IE" dirty="0" smtClean="0"/>
              <a:t> </a:t>
            </a:r>
            <a:r>
              <a:rPr lang="en-IE" dirty="0" err="1"/>
              <a:t>dúirt</a:t>
            </a:r>
            <a:r>
              <a:rPr lang="en-IE" dirty="0"/>
              <a:t> </a:t>
            </a:r>
            <a:r>
              <a:rPr lang="en-IE" dirty="0" err="1"/>
              <a:t>sé</a:t>
            </a:r>
            <a:r>
              <a:rPr lang="en-IE" dirty="0"/>
              <a:t> go </a:t>
            </a:r>
            <a:r>
              <a:rPr lang="en-IE" dirty="0" err="1"/>
              <a:t>raibh</a:t>
            </a:r>
            <a:r>
              <a:rPr lang="en-IE" dirty="0"/>
              <a:t> </a:t>
            </a:r>
            <a:r>
              <a:rPr lang="en-IE" dirty="0" err="1"/>
              <a:t>eagla</a:t>
            </a:r>
            <a:r>
              <a:rPr lang="en-IE" dirty="0"/>
              <a:t> an-</a:t>
            </a:r>
            <a:r>
              <a:rPr lang="en-IE" dirty="0" err="1"/>
              <a:t>mhór</a:t>
            </a:r>
            <a:r>
              <a:rPr lang="en-IE" dirty="0"/>
              <a:t> air </a:t>
            </a:r>
            <a:r>
              <a:rPr lang="en-IE" dirty="0" err="1"/>
              <a:t>agus</a:t>
            </a:r>
            <a:r>
              <a:rPr lang="en-IE" dirty="0"/>
              <a:t> é mar </a:t>
            </a:r>
            <a:r>
              <a:rPr lang="en-IE" dirty="0" err="1"/>
              <a:t>phríosúnach</a:t>
            </a:r>
            <a:r>
              <a:rPr lang="en-IE" dirty="0"/>
              <a:t> </a:t>
            </a:r>
            <a:r>
              <a:rPr lang="en-IE" dirty="0" err="1"/>
              <a:t>i</a:t>
            </a:r>
            <a:r>
              <a:rPr lang="en-IE" dirty="0"/>
              <a:t> </a:t>
            </a:r>
            <a:r>
              <a:rPr lang="en-IE" dirty="0" err="1" smtClean="0"/>
              <a:t>Monarcha</a:t>
            </a:r>
            <a:r>
              <a:rPr lang="en-IE" dirty="0" smtClean="0"/>
              <a:t> </a:t>
            </a:r>
            <a:r>
              <a:rPr lang="en-IE" dirty="0"/>
              <a:t>Jacob. </a:t>
            </a:r>
            <a:r>
              <a:rPr lang="en-IE" dirty="0" err="1" smtClean="0"/>
              <a:t>Níor</a:t>
            </a:r>
            <a:r>
              <a:rPr lang="en-IE" dirty="0" smtClean="0"/>
              <a:t> </a:t>
            </a:r>
            <a:r>
              <a:rPr lang="en-IE" dirty="0" err="1" smtClean="0"/>
              <a:t>éirigh</a:t>
            </a:r>
            <a:r>
              <a:rPr lang="en-IE" dirty="0" smtClean="0"/>
              <a:t> </a:t>
            </a:r>
            <a:r>
              <a:rPr lang="en-IE" dirty="0"/>
              <a:t>leis a </a:t>
            </a:r>
            <a:r>
              <a:rPr lang="en-IE" dirty="0" err="1"/>
              <a:t>chuid</a:t>
            </a:r>
            <a:r>
              <a:rPr lang="en-IE" dirty="0"/>
              <a:t> </a:t>
            </a:r>
            <a:r>
              <a:rPr lang="en-IE" dirty="0" err="1"/>
              <a:t>éadaí</a:t>
            </a:r>
            <a:r>
              <a:rPr lang="en-IE" dirty="0"/>
              <a:t> a </a:t>
            </a:r>
            <a:r>
              <a:rPr lang="en-IE" dirty="0" err="1"/>
              <a:t>athrú</a:t>
            </a:r>
            <a:r>
              <a:rPr lang="en-IE" dirty="0"/>
              <a:t> </a:t>
            </a:r>
            <a:r>
              <a:rPr lang="en-IE" dirty="0" err="1"/>
              <a:t>agus</a:t>
            </a:r>
            <a:r>
              <a:rPr lang="en-IE" dirty="0"/>
              <a:t> </a:t>
            </a:r>
            <a:r>
              <a:rPr lang="en-IE" dirty="0" err="1"/>
              <a:t>ní</a:t>
            </a:r>
            <a:r>
              <a:rPr lang="en-IE" dirty="0"/>
              <a:t> </a:t>
            </a:r>
            <a:r>
              <a:rPr lang="en-IE" dirty="0" err="1"/>
              <a:t>raibh</a:t>
            </a:r>
            <a:r>
              <a:rPr lang="en-IE" dirty="0"/>
              <a:t> ach </a:t>
            </a:r>
            <a:r>
              <a:rPr lang="en-IE" dirty="0" err="1"/>
              <a:t>fíor-bheagán</a:t>
            </a:r>
            <a:r>
              <a:rPr lang="en-IE" dirty="0"/>
              <a:t> </a:t>
            </a:r>
            <a:r>
              <a:rPr lang="en-IE" dirty="0" err="1"/>
              <a:t>bia</a:t>
            </a:r>
            <a:r>
              <a:rPr lang="en-IE" dirty="0"/>
              <a:t> </a:t>
            </a:r>
            <a:r>
              <a:rPr lang="en-IE" dirty="0" err="1"/>
              <a:t>aige</a:t>
            </a:r>
            <a:r>
              <a:rPr lang="en-IE" dirty="0"/>
              <a:t> i </a:t>
            </a:r>
            <a:r>
              <a:rPr lang="en-IE" dirty="0" err="1"/>
              <a:t>rith</a:t>
            </a:r>
            <a:r>
              <a:rPr lang="en-IE" dirty="0"/>
              <a:t> </a:t>
            </a:r>
            <a:r>
              <a:rPr lang="en-IE" dirty="0" err="1"/>
              <a:t>na</a:t>
            </a:r>
            <a:r>
              <a:rPr lang="en-IE" dirty="0"/>
              <a:t> </a:t>
            </a:r>
            <a:r>
              <a:rPr lang="en-IE" dirty="0" err="1"/>
              <a:t>seachtaine</a:t>
            </a:r>
            <a:r>
              <a:rPr lang="en-IE" dirty="0"/>
              <a:t>.</a:t>
            </a:r>
          </a:p>
          <a:p>
            <a:endParaRPr lang="pt-BR" b="1" dirty="0" smtClean="0"/>
          </a:p>
          <a:p>
            <a:r>
              <a:rPr lang="pt-BR" b="1" dirty="0" smtClean="0"/>
              <a:t>Brioscaí </a:t>
            </a:r>
            <a:r>
              <a:rPr lang="pt-BR" b="1" dirty="0"/>
              <a:t>á mbácáil i </a:t>
            </a:r>
            <a:r>
              <a:rPr lang="ga-IE" b="1" dirty="0" smtClean="0"/>
              <a:t>M</a:t>
            </a:r>
            <a:r>
              <a:rPr lang="pt-BR" b="1" dirty="0" smtClean="0"/>
              <a:t>onarcha </a:t>
            </a:r>
            <a:r>
              <a:rPr lang="pt-BR" b="1" dirty="0"/>
              <a:t>Jacob</a:t>
            </a:r>
          </a:p>
          <a:p>
            <a:r>
              <a:rPr lang="en-IE" dirty="0" err="1"/>
              <a:t>Bhí</a:t>
            </a:r>
            <a:r>
              <a:rPr lang="en-IE" dirty="0"/>
              <a:t> a </a:t>
            </a:r>
            <a:r>
              <a:rPr lang="en-IE" dirty="0" err="1"/>
              <a:t>fhios</a:t>
            </a:r>
            <a:r>
              <a:rPr lang="en-IE" dirty="0"/>
              <a:t> ag </a:t>
            </a:r>
            <a:r>
              <a:rPr lang="en-IE" dirty="0" err="1"/>
              <a:t>na</a:t>
            </a:r>
            <a:r>
              <a:rPr lang="en-IE" dirty="0"/>
              <a:t> </a:t>
            </a:r>
            <a:r>
              <a:rPr lang="en-IE" dirty="0" err="1"/>
              <a:t>reibiliúnaigh</a:t>
            </a:r>
            <a:r>
              <a:rPr lang="en-IE" dirty="0"/>
              <a:t> </a:t>
            </a:r>
            <a:r>
              <a:rPr lang="en-IE" dirty="0" err="1"/>
              <a:t>nuair</a:t>
            </a:r>
            <a:r>
              <a:rPr lang="en-IE" dirty="0"/>
              <a:t> a </a:t>
            </a:r>
            <a:r>
              <a:rPr lang="en-IE" dirty="0" err="1"/>
              <a:t>bhris</a:t>
            </a:r>
            <a:r>
              <a:rPr lang="en-IE" dirty="0"/>
              <a:t> </a:t>
            </a:r>
            <a:r>
              <a:rPr lang="en-IE" dirty="0" err="1"/>
              <a:t>siad</a:t>
            </a:r>
            <a:r>
              <a:rPr lang="en-IE" dirty="0"/>
              <a:t> </a:t>
            </a:r>
            <a:r>
              <a:rPr lang="en-IE" dirty="0" err="1"/>
              <a:t>isteach</a:t>
            </a:r>
            <a:r>
              <a:rPr lang="en-IE" dirty="0"/>
              <a:t> </a:t>
            </a:r>
            <a:r>
              <a:rPr lang="en-IE" dirty="0" err="1"/>
              <a:t>i</a:t>
            </a:r>
            <a:r>
              <a:rPr lang="en-IE" dirty="0"/>
              <a:t> </a:t>
            </a:r>
            <a:r>
              <a:rPr lang="ga-IE" dirty="0" smtClean="0"/>
              <a:t>M</a:t>
            </a:r>
            <a:r>
              <a:rPr lang="en-IE" dirty="0" err="1" smtClean="0"/>
              <a:t>onarcha</a:t>
            </a:r>
            <a:r>
              <a:rPr lang="en-IE" dirty="0" smtClean="0"/>
              <a:t> </a:t>
            </a:r>
            <a:r>
              <a:rPr lang="en-IE" dirty="0"/>
              <a:t>Jacob go </a:t>
            </a:r>
            <a:r>
              <a:rPr lang="en-IE" dirty="0" err="1"/>
              <a:t>mbeadh</a:t>
            </a:r>
            <a:r>
              <a:rPr lang="en-IE" dirty="0"/>
              <a:t> </a:t>
            </a:r>
            <a:r>
              <a:rPr lang="en-IE" dirty="0" err="1"/>
              <a:t>neart</a:t>
            </a:r>
            <a:r>
              <a:rPr lang="en-IE" dirty="0"/>
              <a:t> </a:t>
            </a:r>
            <a:r>
              <a:rPr lang="en-IE" dirty="0" err="1" smtClean="0"/>
              <a:t>bia</a:t>
            </a:r>
            <a:r>
              <a:rPr lang="en-IE" dirty="0" smtClean="0"/>
              <a:t> </a:t>
            </a:r>
            <a:r>
              <a:rPr lang="en-IE" dirty="0" err="1" smtClean="0"/>
              <a:t>ann</a:t>
            </a:r>
            <a:r>
              <a:rPr lang="en-IE" dirty="0" smtClean="0"/>
              <a:t> </a:t>
            </a:r>
            <a:r>
              <a:rPr lang="en-IE" dirty="0" err="1"/>
              <a:t>dóibh</a:t>
            </a:r>
            <a:r>
              <a:rPr lang="en-IE" dirty="0"/>
              <a:t> – </a:t>
            </a:r>
            <a:r>
              <a:rPr lang="en-IE" dirty="0" err="1"/>
              <a:t>brioscaí</a:t>
            </a:r>
            <a:r>
              <a:rPr lang="en-IE" dirty="0"/>
              <a:t>, </a:t>
            </a:r>
            <a:r>
              <a:rPr lang="en-IE" dirty="0" err="1"/>
              <a:t>brioscaí</a:t>
            </a:r>
            <a:r>
              <a:rPr lang="en-IE" dirty="0"/>
              <a:t> </a:t>
            </a:r>
            <a:r>
              <a:rPr lang="en-IE" dirty="0" err="1"/>
              <a:t>agus</a:t>
            </a:r>
            <a:r>
              <a:rPr lang="en-IE" dirty="0"/>
              <a:t> a </a:t>
            </a:r>
            <a:r>
              <a:rPr lang="en-IE" dirty="0" err="1"/>
              <a:t>thuilleadh</a:t>
            </a:r>
            <a:r>
              <a:rPr lang="en-IE" dirty="0"/>
              <a:t> </a:t>
            </a:r>
            <a:r>
              <a:rPr lang="en-IE" dirty="0" err="1"/>
              <a:t>brioscaí</a:t>
            </a:r>
            <a:r>
              <a:rPr lang="en-IE" dirty="0"/>
              <a:t>! </a:t>
            </a:r>
            <a:r>
              <a:rPr lang="en-IE" dirty="0" err="1"/>
              <a:t>Bhí</a:t>
            </a:r>
            <a:r>
              <a:rPr lang="en-IE" dirty="0"/>
              <a:t> </a:t>
            </a:r>
            <a:r>
              <a:rPr lang="en-IE" dirty="0" err="1"/>
              <a:t>plúr</a:t>
            </a:r>
            <a:r>
              <a:rPr lang="en-IE" dirty="0"/>
              <a:t>, </a:t>
            </a:r>
            <a:r>
              <a:rPr lang="en-IE" dirty="0" err="1"/>
              <a:t>siúcra</a:t>
            </a:r>
            <a:r>
              <a:rPr lang="en-IE" dirty="0"/>
              <a:t>, </a:t>
            </a:r>
            <a:r>
              <a:rPr lang="en-IE" dirty="0" err="1"/>
              <a:t>im</a:t>
            </a:r>
            <a:r>
              <a:rPr lang="en-IE" dirty="0"/>
              <a:t> </a:t>
            </a:r>
            <a:r>
              <a:rPr lang="en-IE" dirty="0" err="1"/>
              <a:t>agus</a:t>
            </a:r>
            <a:r>
              <a:rPr lang="en-IE" dirty="0"/>
              <a:t> </a:t>
            </a:r>
            <a:r>
              <a:rPr lang="en-IE" dirty="0" err="1"/>
              <a:t>rudaí</a:t>
            </a:r>
            <a:r>
              <a:rPr lang="en-IE" dirty="0"/>
              <a:t> </a:t>
            </a:r>
            <a:r>
              <a:rPr lang="en-IE" dirty="0" err="1"/>
              <a:t>eile</a:t>
            </a:r>
            <a:r>
              <a:rPr lang="en-IE" dirty="0"/>
              <a:t> </a:t>
            </a:r>
            <a:r>
              <a:rPr lang="en-IE" dirty="0" err="1" smtClean="0"/>
              <a:t>sa</a:t>
            </a:r>
            <a:r>
              <a:rPr lang="en-IE" dirty="0" smtClean="0"/>
              <a:t> </a:t>
            </a:r>
            <a:r>
              <a:rPr lang="en-IE" dirty="0" err="1" smtClean="0"/>
              <a:t>mhonarcha</a:t>
            </a:r>
            <a:r>
              <a:rPr lang="en-IE" dirty="0" smtClean="0"/>
              <a:t> </a:t>
            </a:r>
            <a:r>
              <a:rPr lang="en-IE" dirty="0" err="1"/>
              <a:t>freisin</a:t>
            </a:r>
            <a:r>
              <a:rPr lang="en-IE" dirty="0" smtClean="0"/>
              <a:t>.</a:t>
            </a:r>
          </a:p>
          <a:p>
            <a:endParaRPr lang="en-IE" dirty="0"/>
          </a:p>
          <a:p>
            <a:r>
              <a:rPr lang="en-IE" dirty="0"/>
              <a:t>I </a:t>
            </a:r>
            <a:r>
              <a:rPr lang="en-IE" dirty="0" err="1"/>
              <a:t>rith</a:t>
            </a:r>
            <a:r>
              <a:rPr lang="en-IE" dirty="0"/>
              <a:t> </a:t>
            </a:r>
            <a:r>
              <a:rPr lang="en-IE" dirty="0" err="1"/>
              <a:t>na</a:t>
            </a:r>
            <a:r>
              <a:rPr lang="en-IE" dirty="0"/>
              <a:t> </a:t>
            </a:r>
            <a:r>
              <a:rPr lang="en-IE" dirty="0" err="1"/>
              <a:t>seachtaine</a:t>
            </a:r>
            <a:r>
              <a:rPr lang="en-IE" dirty="0"/>
              <a:t> </a:t>
            </a:r>
            <a:r>
              <a:rPr lang="en-IE" dirty="0" err="1"/>
              <a:t>d’éirigh</a:t>
            </a:r>
            <a:r>
              <a:rPr lang="en-IE" dirty="0"/>
              <a:t> </a:t>
            </a:r>
            <a:r>
              <a:rPr lang="en-IE" dirty="0" err="1"/>
              <a:t>beirt</a:t>
            </a:r>
            <a:r>
              <a:rPr lang="en-IE" dirty="0"/>
              <a:t> </a:t>
            </a:r>
            <a:r>
              <a:rPr lang="en-IE" dirty="0" err="1"/>
              <a:t>reibiliúnach</a:t>
            </a:r>
            <a:r>
              <a:rPr lang="en-IE" dirty="0"/>
              <a:t> </a:t>
            </a:r>
            <a:r>
              <a:rPr lang="en-IE" dirty="0" err="1"/>
              <a:t>óga</a:t>
            </a:r>
            <a:r>
              <a:rPr lang="en-IE" dirty="0"/>
              <a:t> </a:t>
            </a:r>
            <a:r>
              <a:rPr lang="en-IE" dirty="0" err="1"/>
              <a:t>fiosrach</a:t>
            </a:r>
            <a:r>
              <a:rPr lang="en-IE" dirty="0"/>
              <a:t> – </a:t>
            </a:r>
            <a:r>
              <a:rPr lang="en-IE" dirty="0" err="1"/>
              <a:t>theastaigh</a:t>
            </a:r>
            <a:r>
              <a:rPr lang="en-IE" dirty="0"/>
              <a:t> </a:t>
            </a:r>
            <a:r>
              <a:rPr lang="en-IE" dirty="0" err="1"/>
              <a:t>uathu</a:t>
            </a:r>
            <a:r>
              <a:rPr lang="en-IE" dirty="0"/>
              <a:t> </a:t>
            </a:r>
            <a:r>
              <a:rPr lang="en-IE" dirty="0" err="1"/>
              <a:t>brioscaí</a:t>
            </a:r>
            <a:r>
              <a:rPr lang="en-IE" dirty="0"/>
              <a:t> a </a:t>
            </a:r>
            <a:r>
              <a:rPr lang="en-IE" dirty="0" err="1"/>
              <a:t>dhéanamh</a:t>
            </a:r>
            <a:r>
              <a:rPr lang="en-IE" dirty="0" smtClean="0"/>
              <a:t>. </a:t>
            </a:r>
            <a:r>
              <a:rPr lang="en-IE" dirty="0" err="1" smtClean="0"/>
              <a:t>D’éirigh</a:t>
            </a:r>
            <a:r>
              <a:rPr lang="en-IE" dirty="0" smtClean="0"/>
              <a:t> </a:t>
            </a:r>
            <a:r>
              <a:rPr lang="en-IE" dirty="0" err="1"/>
              <a:t>leo</a:t>
            </a:r>
            <a:r>
              <a:rPr lang="en-IE" dirty="0"/>
              <a:t> </a:t>
            </a:r>
            <a:r>
              <a:rPr lang="en-IE" dirty="0" err="1"/>
              <a:t>iad</a:t>
            </a:r>
            <a:r>
              <a:rPr lang="en-IE" dirty="0"/>
              <a:t> a </a:t>
            </a:r>
            <a:r>
              <a:rPr lang="en-IE" dirty="0" err="1"/>
              <a:t>dhéanamh</a:t>
            </a:r>
            <a:r>
              <a:rPr lang="en-IE" dirty="0"/>
              <a:t> </a:t>
            </a:r>
            <a:r>
              <a:rPr lang="en-IE" dirty="0" smtClean="0"/>
              <a:t>a</a:t>
            </a:r>
            <a:r>
              <a:rPr lang="ga-IE" dirty="0" smtClean="0"/>
              <a:t>gus</a:t>
            </a:r>
            <a:r>
              <a:rPr lang="en-IE" dirty="0" smtClean="0"/>
              <a:t>, </a:t>
            </a:r>
            <a:r>
              <a:rPr lang="en-IE" dirty="0" err="1"/>
              <a:t>cé</a:t>
            </a:r>
            <a:r>
              <a:rPr lang="en-IE" dirty="0"/>
              <a:t> go </a:t>
            </a:r>
            <a:r>
              <a:rPr lang="en-IE" dirty="0" err="1"/>
              <a:t>raibh</a:t>
            </a:r>
            <a:r>
              <a:rPr lang="en-IE" dirty="0"/>
              <a:t> </a:t>
            </a:r>
            <a:r>
              <a:rPr lang="en-IE" dirty="0" err="1"/>
              <a:t>siad</a:t>
            </a:r>
            <a:r>
              <a:rPr lang="en-IE" dirty="0"/>
              <a:t> </a:t>
            </a:r>
            <a:r>
              <a:rPr lang="en-IE" dirty="0" err="1"/>
              <a:t>dóite</a:t>
            </a:r>
            <a:r>
              <a:rPr lang="en-IE" dirty="0"/>
              <a:t>, </a:t>
            </a:r>
            <a:r>
              <a:rPr lang="en-IE" dirty="0" err="1"/>
              <a:t>bhí</a:t>
            </a:r>
            <a:r>
              <a:rPr lang="en-IE" dirty="0"/>
              <a:t> an t-</a:t>
            </a:r>
            <a:r>
              <a:rPr lang="en-IE" dirty="0" err="1"/>
              <a:t>ainm</a:t>
            </a:r>
            <a:r>
              <a:rPr lang="en-IE" dirty="0"/>
              <a:t> ‘Jacob’ le </a:t>
            </a:r>
            <a:r>
              <a:rPr lang="en-IE" dirty="0" err="1"/>
              <a:t>feiceáil</a:t>
            </a:r>
            <a:r>
              <a:rPr lang="en-IE" dirty="0"/>
              <a:t> go </a:t>
            </a:r>
            <a:r>
              <a:rPr lang="en-IE" dirty="0" err="1" smtClean="0"/>
              <a:t>soiléir</a:t>
            </a:r>
            <a:r>
              <a:rPr lang="en-IE" dirty="0" smtClean="0"/>
              <a:t> </a:t>
            </a:r>
            <a:r>
              <a:rPr lang="en-IE" dirty="0" err="1" smtClean="0"/>
              <a:t>orthu</a:t>
            </a:r>
            <a:r>
              <a:rPr lang="en-IE" dirty="0"/>
              <a:t>. </a:t>
            </a:r>
            <a:r>
              <a:rPr lang="en-IE" dirty="0" err="1"/>
              <a:t>Ní</a:t>
            </a:r>
            <a:r>
              <a:rPr lang="en-IE" dirty="0"/>
              <a:t> </a:t>
            </a:r>
            <a:r>
              <a:rPr lang="en-IE" dirty="0" err="1"/>
              <a:t>raibh</a:t>
            </a:r>
            <a:r>
              <a:rPr lang="en-IE" dirty="0"/>
              <a:t> </a:t>
            </a:r>
            <a:r>
              <a:rPr lang="en-IE" dirty="0" err="1"/>
              <a:t>monarcha</a:t>
            </a:r>
            <a:r>
              <a:rPr lang="en-IE" dirty="0"/>
              <a:t> Jacob </a:t>
            </a:r>
            <a:r>
              <a:rPr lang="en-IE" dirty="0" err="1"/>
              <a:t>dúnta</a:t>
            </a:r>
            <a:r>
              <a:rPr lang="en-IE" dirty="0"/>
              <a:t> </a:t>
            </a:r>
            <a:r>
              <a:rPr lang="en-IE" dirty="0" err="1"/>
              <a:t>ró-fhada</a:t>
            </a:r>
            <a:r>
              <a:rPr lang="en-IE" dirty="0"/>
              <a:t> tar </a:t>
            </a:r>
            <a:r>
              <a:rPr lang="en-IE" dirty="0" err="1"/>
              <a:t>éis</a:t>
            </a:r>
            <a:r>
              <a:rPr lang="en-IE" dirty="0"/>
              <a:t> </a:t>
            </a:r>
            <a:r>
              <a:rPr lang="en-IE" dirty="0" smtClean="0"/>
              <a:t>an </a:t>
            </a:r>
            <a:r>
              <a:rPr lang="en-IE" dirty="0" err="1"/>
              <a:t>Éirí</a:t>
            </a:r>
            <a:r>
              <a:rPr lang="en-IE" dirty="0"/>
              <a:t> </a:t>
            </a:r>
            <a:r>
              <a:rPr lang="en-IE" dirty="0" err="1"/>
              <a:t>Amach</a:t>
            </a:r>
            <a:r>
              <a:rPr lang="en-IE" dirty="0"/>
              <a:t>. </a:t>
            </a:r>
            <a:r>
              <a:rPr lang="en-IE" dirty="0" err="1"/>
              <a:t>Cúig</a:t>
            </a:r>
            <a:r>
              <a:rPr lang="en-IE" dirty="0"/>
              <a:t> </a:t>
            </a:r>
            <a:r>
              <a:rPr lang="en-IE" dirty="0" err="1"/>
              <a:t>lá</a:t>
            </a:r>
            <a:r>
              <a:rPr lang="en-IE" dirty="0"/>
              <a:t> tar </a:t>
            </a:r>
            <a:r>
              <a:rPr lang="en-IE" dirty="0" err="1"/>
              <a:t>éis</a:t>
            </a:r>
            <a:r>
              <a:rPr lang="en-IE" dirty="0"/>
              <a:t> don </a:t>
            </a:r>
            <a:r>
              <a:rPr lang="en-IE" dirty="0" err="1"/>
              <a:t>Éirí</a:t>
            </a:r>
            <a:r>
              <a:rPr lang="en-IE" dirty="0"/>
              <a:t> </a:t>
            </a:r>
            <a:r>
              <a:rPr lang="en-IE" dirty="0" err="1" smtClean="0"/>
              <a:t>Amach</a:t>
            </a:r>
            <a:r>
              <a:rPr lang="en-IE" dirty="0" smtClean="0"/>
              <a:t> a </a:t>
            </a:r>
            <a:r>
              <a:rPr lang="en-IE" dirty="0" err="1"/>
              <a:t>bheith</a:t>
            </a:r>
            <a:r>
              <a:rPr lang="en-IE" dirty="0"/>
              <a:t> </a:t>
            </a:r>
            <a:r>
              <a:rPr lang="en-IE" dirty="0" err="1" smtClean="0"/>
              <a:t>thart</a:t>
            </a:r>
            <a:r>
              <a:rPr lang="ga-IE" dirty="0" smtClean="0"/>
              <a:t>,</a:t>
            </a:r>
            <a:r>
              <a:rPr lang="en-IE" dirty="0" smtClean="0"/>
              <a:t> </a:t>
            </a:r>
            <a:r>
              <a:rPr lang="en-IE" dirty="0" err="1"/>
              <a:t>bhí</a:t>
            </a:r>
            <a:r>
              <a:rPr lang="en-IE" dirty="0"/>
              <a:t> </a:t>
            </a:r>
            <a:r>
              <a:rPr lang="en-IE" dirty="0" err="1"/>
              <a:t>brioscaí</a:t>
            </a:r>
            <a:r>
              <a:rPr lang="en-IE" dirty="0"/>
              <a:t> </a:t>
            </a:r>
            <a:r>
              <a:rPr lang="en-IE" dirty="0" err="1"/>
              <a:t>blasta</a:t>
            </a:r>
            <a:r>
              <a:rPr lang="en-IE" dirty="0"/>
              <a:t> á </a:t>
            </a:r>
            <a:r>
              <a:rPr lang="en-IE" dirty="0" err="1"/>
              <a:t>ndéanamh</a:t>
            </a:r>
            <a:r>
              <a:rPr lang="en-IE" dirty="0"/>
              <a:t> </a:t>
            </a:r>
            <a:r>
              <a:rPr lang="en-IE" dirty="0" err="1"/>
              <a:t>arís</a:t>
            </a:r>
            <a:r>
              <a:rPr lang="en-IE" dirty="0"/>
              <a:t> ann</a:t>
            </a:r>
            <a:r>
              <a:rPr lang="en-IE" dirty="0" smtClean="0"/>
              <a:t>.</a:t>
            </a:r>
          </a:p>
          <a:p>
            <a:endParaRPr lang="en-IE" dirty="0"/>
          </a:p>
          <a:p>
            <a:r>
              <a:rPr lang="en-IE" b="1" dirty="0" smtClean="0"/>
              <a:t>Nod don </a:t>
            </a:r>
            <a:r>
              <a:rPr lang="en-IE" b="1" dirty="0" err="1" smtClean="0"/>
              <a:t>mhúinteoir</a:t>
            </a:r>
            <a:r>
              <a:rPr lang="en-IE" dirty="0" smtClean="0"/>
              <a:t>: </a:t>
            </a:r>
            <a:r>
              <a:rPr lang="en-IE" dirty="0" err="1" smtClean="0"/>
              <a:t>Féach</a:t>
            </a:r>
            <a:r>
              <a:rPr lang="en-IE" dirty="0" smtClean="0"/>
              <a:t> </a:t>
            </a:r>
            <a:r>
              <a:rPr lang="en-IE" dirty="0" err="1" smtClean="0"/>
              <a:t>gléas</a:t>
            </a:r>
            <a:r>
              <a:rPr lang="en-IE" dirty="0" smtClean="0"/>
              <a:t> </a:t>
            </a:r>
            <a:r>
              <a:rPr lang="en-IE" dirty="0" err="1" smtClean="0"/>
              <a:t>frainceála</a:t>
            </a:r>
            <a:r>
              <a:rPr lang="en-IE" dirty="0" smtClean="0"/>
              <a:t> do </a:t>
            </a:r>
            <a:r>
              <a:rPr lang="en-IE" dirty="0" err="1" smtClean="0"/>
              <a:t>bhrioscaí</a:t>
            </a:r>
            <a:r>
              <a:rPr lang="en-IE" dirty="0" smtClean="0"/>
              <a:t> </a:t>
            </a:r>
            <a:r>
              <a:rPr lang="en-IE" dirty="0" err="1" smtClean="0"/>
              <a:t>Mariet</a:t>
            </a:r>
            <a:r>
              <a:rPr lang="ga-IE" dirty="0" smtClean="0"/>
              <a:t>t</a:t>
            </a:r>
            <a:r>
              <a:rPr lang="en-IE" dirty="0" smtClean="0"/>
              <a:t>a ó </a:t>
            </a:r>
            <a:r>
              <a:rPr lang="ga-IE" dirty="0" smtClean="0"/>
              <a:t>M</a:t>
            </a:r>
            <a:r>
              <a:rPr lang="en-IE" dirty="0" err="1" smtClean="0"/>
              <a:t>honarcha</a:t>
            </a:r>
            <a:r>
              <a:rPr lang="en-IE" dirty="0" smtClean="0"/>
              <a:t> Jacob. Is </a:t>
            </a:r>
            <a:r>
              <a:rPr lang="en-IE" dirty="0" err="1" smtClean="0"/>
              <a:t>dócha</a:t>
            </a:r>
            <a:r>
              <a:rPr lang="en-IE" dirty="0" smtClean="0"/>
              <a:t> </a:t>
            </a:r>
            <a:r>
              <a:rPr lang="en-IE" dirty="0" err="1" smtClean="0"/>
              <a:t>gur</a:t>
            </a:r>
            <a:r>
              <a:rPr lang="en-IE" dirty="0" smtClean="0"/>
              <a:t> </a:t>
            </a:r>
            <a:r>
              <a:rPr lang="en-IE" dirty="0" err="1" smtClean="0"/>
              <a:t>úsáid</a:t>
            </a:r>
            <a:r>
              <a:rPr lang="en-IE" dirty="0" smtClean="0"/>
              <a:t> </a:t>
            </a:r>
            <a:r>
              <a:rPr lang="en-IE" dirty="0" err="1" smtClean="0"/>
              <a:t>na</a:t>
            </a:r>
            <a:r>
              <a:rPr lang="en-IE" dirty="0" smtClean="0"/>
              <a:t> </a:t>
            </a:r>
            <a:r>
              <a:rPr lang="en-IE" dirty="0" err="1" smtClean="0"/>
              <a:t>reibiliúnaigh</a:t>
            </a:r>
            <a:r>
              <a:rPr lang="en-IE" dirty="0" smtClean="0"/>
              <a:t> </a:t>
            </a:r>
            <a:r>
              <a:rPr lang="en-IE" dirty="0" err="1" smtClean="0"/>
              <a:t>óga</a:t>
            </a:r>
            <a:r>
              <a:rPr lang="en-IE" dirty="0" smtClean="0"/>
              <a:t> a </a:t>
            </a:r>
            <a:r>
              <a:rPr lang="en-IE" dirty="0" err="1" smtClean="0"/>
              <a:t>leithéid</a:t>
            </a:r>
            <a:r>
              <a:rPr lang="en-IE" dirty="0" smtClean="0"/>
              <a:t> </a:t>
            </a:r>
            <a:r>
              <a:rPr lang="en-IE" dirty="0" err="1" smtClean="0"/>
              <a:t>nuair</a:t>
            </a:r>
            <a:r>
              <a:rPr lang="en-IE" dirty="0" smtClean="0"/>
              <a:t> a </a:t>
            </a:r>
            <a:r>
              <a:rPr lang="en-IE" dirty="0" err="1" smtClean="0"/>
              <a:t>bhí</a:t>
            </a:r>
            <a:r>
              <a:rPr lang="en-IE" dirty="0" smtClean="0"/>
              <a:t> </a:t>
            </a:r>
            <a:r>
              <a:rPr lang="en-IE" dirty="0" err="1" smtClean="0"/>
              <a:t>na</a:t>
            </a:r>
            <a:r>
              <a:rPr lang="en-IE" dirty="0" smtClean="0"/>
              <a:t> </a:t>
            </a:r>
            <a:r>
              <a:rPr lang="en-IE" dirty="0" err="1" smtClean="0"/>
              <a:t>brioscaí</a:t>
            </a:r>
            <a:r>
              <a:rPr lang="en-IE" dirty="0" smtClean="0"/>
              <a:t> á </a:t>
            </a:r>
            <a:r>
              <a:rPr lang="en-IE" dirty="0" err="1" smtClean="0"/>
              <a:t>ndéanamh</a:t>
            </a:r>
            <a:r>
              <a:rPr lang="en-IE" dirty="0" smtClean="0"/>
              <a:t> </a:t>
            </a:r>
            <a:r>
              <a:rPr lang="en-IE" dirty="0" err="1" smtClean="0"/>
              <a:t>acu</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22</a:t>
            </a:fld>
            <a:endParaRPr lang="en-IE"/>
          </a:p>
        </p:txBody>
      </p:sp>
    </p:spTree>
    <p:extLst>
      <p:ext uri="{BB962C8B-B14F-4D97-AF65-F5344CB8AC3E}">
        <p14:creationId xmlns:p14="http://schemas.microsoft.com/office/powerpoint/2010/main" val="53245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err="1" smtClean="0"/>
              <a:t>Scéal</a:t>
            </a:r>
            <a:r>
              <a:rPr lang="en-IE" b="1" dirty="0" smtClean="0"/>
              <a:t> an </a:t>
            </a:r>
            <a:r>
              <a:rPr lang="en-IE" b="1" dirty="0" err="1" smtClean="0"/>
              <a:t>bhata</a:t>
            </a:r>
            <a:r>
              <a:rPr lang="en-IE" b="1" dirty="0" smtClean="0"/>
              <a:t>: </a:t>
            </a:r>
            <a:r>
              <a:rPr lang="en-IE" dirty="0" err="1" smtClean="0"/>
              <a:t>Leabhar</a:t>
            </a:r>
            <a:r>
              <a:rPr lang="en-IE" dirty="0" smtClean="0"/>
              <a:t> A, </a:t>
            </a:r>
            <a:r>
              <a:rPr lang="en-IE" dirty="0" err="1" smtClean="0"/>
              <a:t>Aonad</a:t>
            </a:r>
            <a:r>
              <a:rPr lang="en-IE" dirty="0" smtClean="0"/>
              <a:t> 7.</a:t>
            </a:r>
          </a:p>
          <a:p>
            <a:endParaRPr lang="en-IE" dirty="0"/>
          </a:p>
          <a:p>
            <a:r>
              <a:rPr lang="en-IE" b="1" dirty="0" err="1" smtClean="0"/>
              <a:t>Scéal</a:t>
            </a:r>
            <a:r>
              <a:rPr lang="en-IE" b="1" dirty="0" smtClean="0"/>
              <a:t> an </a:t>
            </a:r>
            <a:r>
              <a:rPr lang="en-IE" b="1" dirty="0" err="1" smtClean="0"/>
              <a:t>bhríce</a:t>
            </a:r>
            <a:r>
              <a:rPr lang="en-IE" b="1" dirty="0" smtClean="0"/>
              <a:t>: </a:t>
            </a:r>
            <a:r>
              <a:rPr lang="en-IE" dirty="0" err="1" smtClean="0"/>
              <a:t>Bhain</a:t>
            </a:r>
            <a:r>
              <a:rPr lang="en-IE" dirty="0" smtClean="0"/>
              <a:t> an </a:t>
            </a:r>
            <a:r>
              <a:rPr lang="en-IE" dirty="0" err="1" smtClean="0"/>
              <a:t>leathbhríce</a:t>
            </a:r>
            <a:r>
              <a:rPr lang="en-IE" dirty="0" smtClean="0"/>
              <a:t> </a:t>
            </a:r>
            <a:r>
              <a:rPr lang="en-IE" dirty="0" err="1" smtClean="0"/>
              <a:t>seo</a:t>
            </a:r>
            <a:r>
              <a:rPr lang="en-IE" dirty="0" smtClean="0"/>
              <a:t> le </a:t>
            </a:r>
            <a:r>
              <a:rPr lang="en-IE" dirty="0" err="1" smtClean="0"/>
              <a:t>Dún</a:t>
            </a:r>
            <a:r>
              <a:rPr lang="en-IE" dirty="0" smtClean="0"/>
              <a:t> Portobello (</a:t>
            </a:r>
            <a:r>
              <a:rPr lang="en-IE" dirty="0" err="1" smtClean="0"/>
              <a:t>Dún</a:t>
            </a:r>
            <a:r>
              <a:rPr lang="en-IE" dirty="0" smtClean="0"/>
              <a:t> </a:t>
            </a:r>
            <a:r>
              <a:rPr lang="en-IE" dirty="0" err="1" smtClean="0"/>
              <a:t>Chathail</a:t>
            </a:r>
            <a:r>
              <a:rPr lang="en-IE" dirty="0" smtClean="0"/>
              <a:t> </a:t>
            </a:r>
            <a:r>
              <a:rPr lang="en-IE" dirty="0" err="1" smtClean="0"/>
              <a:t>Bhrugha</a:t>
            </a:r>
            <a:r>
              <a:rPr lang="en-IE" dirty="0" smtClean="0"/>
              <a:t> mar </a:t>
            </a:r>
            <a:r>
              <a:rPr lang="en-IE" dirty="0" err="1" smtClean="0"/>
              <a:t>atá</a:t>
            </a:r>
            <a:r>
              <a:rPr lang="en-IE" dirty="0" smtClean="0"/>
              <a:t> </a:t>
            </a:r>
            <a:r>
              <a:rPr lang="en-IE" dirty="0" err="1" smtClean="0"/>
              <a:t>anois</a:t>
            </a:r>
            <a:r>
              <a:rPr lang="en-IE" dirty="0"/>
              <a:t>)</a:t>
            </a:r>
            <a:r>
              <a:rPr lang="en-IE" dirty="0" smtClean="0"/>
              <a:t> go </a:t>
            </a:r>
            <a:r>
              <a:rPr lang="en-IE" dirty="0" err="1" smtClean="0"/>
              <a:t>dtí</a:t>
            </a:r>
            <a:r>
              <a:rPr lang="en-IE" dirty="0" smtClean="0"/>
              <a:t> </a:t>
            </a:r>
            <a:r>
              <a:rPr lang="en-IE" dirty="0" err="1" smtClean="0"/>
              <a:t>Aibreán</a:t>
            </a:r>
            <a:r>
              <a:rPr lang="en-IE" dirty="0" smtClean="0"/>
              <a:t> 1916</a:t>
            </a:r>
            <a:r>
              <a:rPr lang="en-IE" dirty="0"/>
              <a:t>. </a:t>
            </a:r>
            <a:r>
              <a:rPr lang="en-IE" dirty="0" err="1" smtClean="0"/>
              <a:t>Tá</a:t>
            </a:r>
            <a:r>
              <a:rPr lang="en-IE" dirty="0" smtClean="0"/>
              <a:t> </a:t>
            </a:r>
            <a:r>
              <a:rPr lang="en-IE" dirty="0" err="1" smtClean="0"/>
              <a:t>piléar</a:t>
            </a:r>
            <a:r>
              <a:rPr lang="en-IE" dirty="0" smtClean="0"/>
              <a:t> </a:t>
            </a:r>
            <a:r>
              <a:rPr lang="en-IE" dirty="0" err="1" smtClean="0"/>
              <a:t>sáinithe</a:t>
            </a:r>
            <a:r>
              <a:rPr lang="en-IE" dirty="0" smtClean="0"/>
              <a:t> </a:t>
            </a:r>
            <a:r>
              <a:rPr lang="en-IE" dirty="0" err="1" smtClean="0"/>
              <a:t>ann</a:t>
            </a:r>
            <a:r>
              <a:rPr lang="en-IE" dirty="0" smtClean="0"/>
              <a:t>, </a:t>
            </a:r>
            <a:r>
              <a:rPr lang="en-IE" dirty="0" err="1" smtClean="0"/>
              <a:t>ceann</a:t>
            </a:r>
            <a:r>
              <a:rPr lang="en-IE" dirty="0" smtClean="0"/>
              <a:t> den </a:t>
            </a:r>
            <a:r>
              <a:rPr lang="en-IE" dirty="0" err="1" smtClean="0"/>
              <a:t>sraith</a:t>
            </a:r>
            <a:r>
              <a:rPr lang="en-IE" dirty="0" smtClean="0"/>
              <a:t> </a:t>
            </a:r>
            <a:r>
              <a:rPr lang="en-IE" dirty="0" err="1" smtClean="0"/>
              <a:t>piléar</a:t>
            </a:r>
            <a:r>
              <a:rPr lang="en-IE" dirty="0" smtClean="0"/>
              <a:t> a </a:t>
            </a:r>
            <a:r>
              <a:rPr lang="en-IE" dirty="0" err="1" smtClean="0"/>
              <a:t>scaoil</a:t>
            </a:r>
            <a:r>
              <a:rPr lang="en-IE" dirty="0" smtClean="0"/>
              <a:t> </a:t>
            </a:r>
            <a:r>
              <a:rPr lang="en-IE" dirty="0" err="1" smtClean="0"/>
              <a:t>scuad</a:t>
            </a:r>
            <a:r>
              <a:rPr lang="en-IE" dirty="0" smtClean="0"/>
              <a:t> </a:t>
            </a:r>
            <a:r>
              <a:rPr lang="en-IE" dirty="0" err="1" smtClean="0"/>
              <a:t>lámhaigh</a:t>
            </a:r>
            <a:r>
              <a:rPr lang="en-IE" dirty="0" smtClean="0"/>
              <a:t> le Francis </a:t>
            </a:r>
            <a:r>
              <a:rPr lang="en-IE" dirty="0"/>
              <a:t>Sheehy </a:t>
            </a:r>
            <a:r>
              <a:rPr lang="en-IE" dirty="0" err="1"/>
              <a:t>Skeffington</a:t>
            </a:r>
            <a:r>
              <a:rPr lang="en-IE" dirty="0"/>
              <a:t> </a:t>
            </a:r>
            <a:r>
              <a:rPr lang="en-IE" dirty="0" err="1" smtClean="0"/>
              <a:t>ar</a:t>
            </a:r>
            <a:r>
              <a:rPr lang="en-IE" dirty="0" smtClean="0"/>
              <a:t> </a:t>
            </a:r>
            <a:r>
              <a:rPr lang="en-IE" dirty="0" err="1" smtClean="0"/>
              <a:t>ordú</a:t>
            </a:r>
            <a:r>
              <a:rPr lang="en-IE" dirty="0" smtClean="0"/>
              <a:t> ó Arm </a:t>
            </a:r>
            <a:r>
              <a:rPr lang="en-IE" dirty="0" err="1" smtClean="0"/>
              <a:t>na</a:t>
            </a:r>
            <a:r>
              <a:rPr lang="en-IE" dirty="0" smtClean="0"/>
              <a:t> </a:t>
            </a:r>
            <a:r>
              <a:rPr lang="en-IE" dirty="0" err="1" smtClean="0"/>
              <a:t>Breataine</a:t>
            </a:r>
            <a:r>
              <a:rPr lang="en-IE" dirty="0" smtClean="0"/>
              <a:t>. Fear </a:t>
            </a:r>
            <a:r>
              <a:rPr lang="en-IE" dirty="0" err="1" smtClean="0"/>
              <a:t>síochánta</a:t>
            </a:r>
            <a:r>
              <a:rPr lang="en-IE" dirty="0" smtClean="0"/>
              <a:t> </a:t>
            </a:r>
            <a:r>
              <a:rPr lang="en-IE" dirty="0" err="1" smtClean="0"/>
              <a:t>ab</a:t>
            </a:r>
            <a:r>
              <a:rPr lang="en-IE" dirty="0" smtClean="0"/>
              <a:t> </a:t>
            </a:r>
            <a:r>
              <a:rPr lang="en-IE" dirty="0" err="1" smtClean="0"/>
              <a:t>ea</a:t>
            </a:r>
            <a:r>
              <a:rPr lang="en-IE" dirty="0" smtClean="0"/>
              <a:t> </a:t>
            </a:r>
            <a:r>
              <a:rPr lang="en-IE" dirty="0" err="1" smtClean="0"/>
              <a:t>Skeffington</a:t>
            </a:r>
            <a:r>
              <a:rPr lang="en-IE" dirty="0" smtClean="0"/>
              <a:t> </a:t>
            </a:r>
            <a:r>
              <a:rPr lang="en-IE" dirty="0" err="1" smtClean="0"/>
              <a:t>agus</a:t>
            </a:r>
            <a:r>
              <a:rPr lang="en-IE" dirty="0" smtClean="0"/>
              <a:t> </a:t>
            </a:r>
            <a:r>
              <a:rPr lang="en-IE" dirty="0" err="1" smtClean="0"/>
              <a:t>rinneadh</a:t>
            </a:r>
            <a:r>
              <a:rPr lang="en-IE" dirty="0" smtClean="0"/>
              <a:t> </a:t>
            </a:r>
            <a:r>
              <a:rPr lang="en-IE" dirty="0" err="1" smtClean="0"/>
              <a:t>éagóir</a:t>
            </a:r>
            <a:r>
              <a:rPr lang="en-IE" dirty="0" smtClean="0"/>
              <a:t> </a:t>
            </a:r>
            <a:r>
              <a:rPr lang="en-IE" dirty="0" err="1" smtClean="0"/>
              <a:t>mhór</a:t>
            </a:r>
            <a:r>
              <a:rPr lang="en-IE" dirty="0" smtClean="0"/>
              <a:t> air. </a:t>
            </a:r>
            <a:r>
              <a:rPr lang="en-IE" dirty="0" err="1" smtClean="0"/>
              <a:t>Tugadh</a:t>
            </a:r>
            <a:r>
              <a:rPr lang="en-IE" dirty="0" smtClean="0"/>
              <a:t> an </a:t>
            </a:r>
            <a:r>
              <a:rPr lang="en-IE" dirty="0" err="1" smtClean="0"/>
              <a:t>bríce</a:t>
            </a:r>
            <a:r>
              <a:rPr lang="en-IE" dirty="0" smtClean="0"/>
              <a:t> </a:t>
            </a:r>
            <a:r>
              <a:rPr lang="en-IE" dirty="0" err="1" smtClean="0"/>
              <a:t>dá</a:t>
            </a:r>
            <a:r>
              <a:rPr lang="en-IE" dirty="0" smtClean="0"/>
              <a:t> </a:t>
            </a:r>
            <a:r>
              <a:rPr lang="en-IE" dirty="0" err="1" smtClean="0"/>
              <a:t>bhaintreach</a:t>
            </a:r>
            <a:r>
              <a:rPr lang="en-IE" dirty="0" smtClean="0"/>
              <a:t>, Hanna </a:t>
            </a:r>
            <a:r>
              <a:rPr lang="en-IE" dirty="0"/>
              <a:t>Sheehy-</a:t>
            </a:r>
            <a:r>
              <a:rPr lang="en-IE" dirty="0" err="1"/>
              <a:t>Skeffington</a:t>
            </a:r>
            <a:r>
              <a:rPr lang="en-IE" dirty="0"/>
              <a:t>, </a:t>
            </a:r>
            <a:r>
              <a:rPr lang="en-IE" dirty="0" err="1" smtClean="0"/>
              <a:t>agus</a:t>
            </a:r>
            <a:r>
              <a:rPr lang="en-IE" dirty="0" smtClean="0"/>
              <a:t> thug </a:t>
            </a:r>
            <a:r>
              <a:rPr lang="en-IE" dirty="0" err="1" smtClean="0"/>
              <a:t>sí</a:t>
            </a:r>
            <a:r>
              <a:rPr lang="en-IE" dirty="0" smtClean="0"/>
              <a:t> sin é </a:t>
            </a:r>
            <a:r>
              <a:rPr lang="en-IE" dirty="0" err="1" smtClean="0"/>
              <a:t>d’Ard-Mhúsaem</a:t>
            </a:r>
            <a:r>
              <a:rPr lang="en-IE" dirty="0" smtClean="0"/>
              <a:t> </a:t>
            </a:r>
            <a:r>
              <a:rPr lang="en-IE" dirty="0" err="1" smtClean="0"/>
              <a:t>na</a:t>
            </a:r>
            <a:r>
              <a:rPr lang="en-IE" dirty="0" smtClean="0"/>
              <a:t> </a:t>
            </a:r>
            <a:r>
              <a:rPr lang="en-IE" dirty="0" err="1" smtClean="0"/>
              <a:t>hÉireann</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23</a:t>
            </a:fld>
            <a:endParaRPr lang="en-IE"/>
          </a:p>
        </p:txBody>
      </p:sp>
    </p:spTree>
    <p:extLst>
      <p:ext uri="{BB962C8B-B14F-4D97-AF65-F5344CB8AC3E}">
        <p14:creationId xmlns:p14="http://schemas.microsoft.com/office/powerpoint/2010/main" val="2583559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Bíonn</a:t>
            </a:r>
            <a:r>
              <a:rPr lang="en-IE" dirty="0" smtClean="0"/>
              <a:t> </a:t>
            </a:r>
            <a:r>
              <a:rPr lang="en-IE" dirty="0" err="1" smtClean="0"/>
              <a:t>fianaise</a:t>
            </a:r>
            <a:r>
              <a:rPr lang="en-IE" dirty="0" smtClean="0"/>
              <a:t> ó </a:t>
            </a:r>
            <a:r>
              <a:rPr lang="en-IE" dirty="0" err="1" smtClean="0"/>
              <a:t>ghrianghraif</a:t>
            </a:r>
            <a:r>
              <a:rPr lang="en-IE" dirty="0" smtClean="0"/>
              <a:t> an-</a:t>
            </a:r>
            <a:r>
              <a:rPr lang="en-IE" dirty="0" err="1" smtClean="0"/>
              <a:t>tábhachtach</a:t>
            </a:r>
            <a:r>
              <a:rPr lang="en-IE" dirty="0" smtClean="0"/>
              <a:t> mar go </a:t>
            </a:r>
            <a:r>
              <a:rPr lang="en-IE" dirty="0" err="1" smtClean="0"/>
              <a:t>dtugann</a:t>
            </a:r>
            <a:r>
              <a:rPr lang="en-IE" dirty="0" smtClean="0"/>
              <a:t> </a:t>
            </a:r>
            <a:r>
              <a:rPr lang="en-IE" dirty="0" err="1" smtClean="0"/>
              <a:t>grianghraif</a:t>
            </a:r>
            <a:r>
              <a:rPr lang="en-IE" dirty="0" smtClean="0"/>
              <a:t> </a:t>
            </a:r>
            <a:r>
              <a:rPr lang="en-IE" dirty="0" err="1" smtClean="0"/>
              <a:t>léiriú</a:t>
            </a:r>
            <a:r>
              <a:rPr lang="en-IE" dirty="0" smtClean="0"/>
              <a:t> </a:t>
            </a:r>
            <a:r>
              <a:rPr lang="en-IE" dirty="0" err="1" smtClean="0"/>
              <a:t>soiléir</a:t>
            </a:r>
            <a:r>
              <a:rPr lang="en-IE" dirty="0" smtClean="0"/>
              <a:t> i </a:t>
            </a:r>
            <a:r>
              <a:rPr lang="en-IE" dirty="0" err="1" smtClean="0"/>
              <a:t>bhfoirm</a:t>
            </a:r>
            <a:r>
              <a:rPr lang="en-IE" dirty="0" smtClean="0"/>
              <a:t> p</a:t>
            </a:r>
            <a:r>
              <a:rPr lang="ga-IE" dirty="0" smtClean="0"/>
              <a:t>h</a:t>
            </a:r>
            <a:r>
              <a:rPr lang="en-IE" dirty="0" err="1" smtClean="0"/>
              <a:t>ictiúrtha</a:t>
            </a:r>
            <a:r>
              <a:rPr lang="en-IE" dirty="0" smtClean="0"/>
              <a:t> </a:t>
            </a:r>
            <a:r>
              <a:rPr lang="en-IE" dirty="0" err="1" smtClean="0"/>
              <a:t>ar</a:t>
            </a:r>
            <a:r>
              <a:rPr lang="en-IE" dirty="0" smtClean="0"/>
              <a:t> an </a:t>
            </a:r>
            <a:r>
              <a:rPr lang="en-IE" dirty="0" err="1" smtClean="0"/>
              <a:t>rud</a:t>
            </a:r>
            <a:r>
              <a:rPr lang="en-IE" dirty="0" smtClean="0"/>
              <a:t> a </a:t>
            </a:r>
            <a:r>
              <a:rPr lang="en-IE" dirty="0" err="1" smtClean="0"/>
              <a:t>bhíonn</a:t>
            </a:r>
            <a:r>
              <a:rPr lang="en-IE" dirty="0" smtClean="0"/>
              <a:t> ag </a:t>
            </a:r>
            <a:r>
              <a:rPr lang="en-IE" dirty="0" err="1" smtClean="0"/>
              <a:t>tarlú</a:t>
            </a:r>
            <a:r>
              <a:rPr lang="en-IE" dirty="0" smtClean="0"/>
              <a:t> </a:t>
            </a:r>
            <a:r>
              <a:rPr lang="en-IE" dirty="0" err="1" smtClean="0"/>
              <a:t>nó</a:t>
            </a:r>
            <a:r>
              <a:rPr lang="en-IE" dirty="0" smtClean="0"/>
              <a:t> </a:t>
            </a:r>
            <a:r>
              <a:rPr lang="en-IE" dirty="0" err="1" smtClean="0"/>
              <a:t>díreach</a:t>
            </a:r>
            <a:r>
              <a:rPr lang="en-IE" dirty="0" smtClean="0"/>
              <a:t> </a:t>
            </a:r>
            <a:r>
              <a:rPr lang="en-IE" dirty="0" err="1" smtClean="0"/>
              <a:t>tarlaithe</a:t>
            </a:r>
            <a:r>
              <a:rPr lang="en-IE" dirty="0" smtClean="0"/>
              <a:t>. </a:t>
            </a:r>
          </a:p>
          <a:p>
            <a:endParaRPr lang="en-IE" dirty="0"/>
          </a:p>
          <a:p>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3</a:t>
            </a:fld>
            <a:endParaRPr lang="en-IE"/>
          </a:p>
        </p:txBody>
      </p:sp>
    </p:spTree>
    <p:extLst>
      <p:ext uri="{BB962C8B-B14F-4D97-AF65-F5344CB8AC3E}">
        <p14:creationId xmlns:p14="http://schemas.microsoft.com/office/powerpoint/2010/main" val="392130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smtClean="0"/>
              <a:t>Seo</a:t>
            </a:r>
            <a:r>
              <a:rPr lang="en-IE" dirty="0" smtClean="0"/>
              <a:t> </a:t>
            </a:r>
            <a:r>
              <a:rPr lang="en-IE" dirty="0" err="1" smtClean="0"/>
              <a:t>pictiúr</a:t>
            </a:r>
            <a:r>
              <a:rPr lang="en-IE" dirty="0" smtClean="0"/>
              <a:t> de </a:t>
            </a:r>
            <a:r>
              <a:rPr lang="en-IE" dirty="0" err="1" smtClean="0"/>
              <a:t>léirsiú</a:t>
            </a:r>
            <a:r>
              <a:rPr lang="en-IE" dirty="0" smtClean="0"/>
              <a:t> </a:t>
            </a:r>
            <a:r>
              <a:rPr lang="en-IE" dirty="0" err="1" smtClean="0"/>
              <a:t>nó</a:t>
            </a:r>
            <a:r>
              <a:rPr lang="en-IE" dirty="0" smtClean="0"/>
              <a:t> </a:t>
            </a:r>
            <a:r>
              <a:rPr lang="en-IE" dirty="0" err="1" smtClean="0"/>
              <a:t>mórshiúl</a:t>
            </a:r>
            <a:r>
              <a:rPr lang="en-IE" dirty="0" smtClean="0"/>
              <a:t> i </a:t>
            </a:r>
            <a:r>
              <a:rPr lang="en-IE" dirty="0" err="1" smtClean="0"/>
              <a:t>mBaile</a:t>
            </a:r>
            <a:r>
              <a:rPr lang="en-IE" dirty="0" smtClean="0"/>
              <a:t> </a:t>
            </a:r>
            <a:r>
              <a:rPr lang="en-IE" dirty="0" err="1" smtClean="0"/>
              <a:t>Átha</a:t>
            </a:r>
            <a:r>
              <a:rPr lang="en-IE" dirty="0" smtClean="0"/>
              <a:t> </a:t>
            </a:r>
            <a:r>
              <a:rPr lang="en-IE" dirty="0" err="1" smtClean="0"/>
              <a:t>Cliath</a:t>
            </a:r>
            <a:r>
              <a:rPr lang="en-IE" dirty="0" smtClean="0"/>
              <a:t> </a:t>
            </a:r>
            <a:r>
              <a:rPr lang="en-IE" dirty="0" err="1" smtClean="0"/>
              <a:t>thart</a:t>
            </a:r>
            <a:r>
              <a:rPr lang="en-IE" dirty="0" smtClean="0"/>
              <a:t> </a:t>
            </a:r>
            <a:r>
              <a:rPr lang="en-IE" dirty="0" err="1" smtClean="0"/>
              <a:t>ar</a:t>
            </a:r>
            <a:r>
              <a:rPr lang="en-IE" dirty="0" smtClean="0"/>
              <a:t> 100 </a:t>
            </a:r>
            <a:r>
              <a:rPr lang="en-IE" dirty="0" err="1" smtClean="0"/>
              <a:t>bliain</a:t>
            </a:r>
            <a:r>
              <a:rPr lang="en-IE" dirty="0" smtClean="0"/>
              <a:t> ó shin.</a:t>
            </a:r>
          </a:p>
          <a:p>
            <a:endParaRPr lang="en-IE" dirty="0"/>
          </a:p>
          <a:p>
            <a:r>
              <a:rPr lang="en-IE" dirty="0" smtClean="0"/>
              <a:t>Cad </a:t>
            </a:r>
            <a:r>
              <a:rPr lang="en-IE" dirty="0" err="1" smtClean="0"/>
              <a:t>atá</a:t>
            </a:r>
            <a:r>
              <a:rPr lang="en-IE" dirty="0" smtClean="0"/>
              <a:t> le </a:t>
            </a:r>
            <a:r>
              <a:rPr lang="en-IE" dirty="0" err="1" smtClean="0"/>
              <a:t>feiceáil</a:t>
            </a:r>
            <a:r>
              <a:rPr lang="en-IE" dirty="0" smtClean="0"/>
              <a:t> </a:t>
            </a:r>
            <a:r>
              <a:rPr lang="en-IE" dirty="0" err="1" smtClean="0"/>
              <a:t>sa</a:t>
            </a:r>
            <a:r>
              <a:rPr lang="en-IE" dirty="0" smtClean="0"/>
              <a:t> </a:t>
            </a:r>
            <a:r>
              <a:rPr lang="en-IE" dirty="0" err="1" smtClean="0"/>
              <a:t>phictiúr</a:t>
            </a:r>
            <a:r>
              <a:rPr lang="en-IE" dirty="0" smtClean="0"/>
              <a:t>? </a:t>
            </a:r>
          </a:p>
          <a:p>
            <a:r>
              <a:rPr lang="en-IE" dirty="0" err="1" smtClean="0"/>
              <a:t>Cén</a:t>
            </a:r>
            <a:r>
              <a:rPr lang="en-IE" dirty="0" smtClean="0"/>
              <a:t> </a:t>
            </a:r>
            <a:r>
              <a:rPr lang="en-IE" dirty="0" err="1" smtClean="0"/>
              <a:t>dá</a:t>
            </a:r>
            <a:r>
              <a:rPr lang="en-IE" dirty="0" smtClean="0"/>
              <a:t> </a:t>
            </a:r>
            <a:r>
              <a:rPr lang="en-IE" dirty="0" err="1" smtClean="0"/>
              <a:t>rud</a:t>
            </a:r>
            <a:r>
              <a:rPr lang="en-IE" dirty="0" smtClean="0"/>
              <a:t> is </a:t>
            </a:r>
            <a:r>
              <a:rPr lang="en-IE" dirty="0" err="1" smtClean="0"/>
              <a:t>spéisiúla</a:t>
            </a:r>
            <a:r>
              <a:rPr lang="en-IE" dirty="0" smtClean="0"/>
              <a:t> </a:t>
            </a:r>
            <a:r>
              <a:rPr lang="en-IE" dirty="0" err="1" smtClean="0"/>
              <a:t>faoin</a:t>
            </a:r>
            <a:r>
              <a:rPr lang="en-IE" dirty="0" smtClean="0"/>
              <a:t> </a:t>
            </a:r>
            <a:r>
              <a:rPr lang="en-IE" dirty="0" err="1" smtClean="0"/>
              <a:t>bpictiúr</a:t>
            </a:r>
            <a:r>
              <a:rPr lang="en-IE" dirty="0" smtClean="0"/>
              <a:t>, </a:t>
            </a:r>
            <a:r>
              <a:rPr lang="en-IE" dirty="0" err="1" smtClean="0"/>
              <a:t>dar</a:t>
            </a:r>
            <a:r>
              <a:rPr lang="en-IE" dirty="0" smtClean="0"/>
              <a:t> </a:t>
            </a:r>
            <a:r>
              <a:rPr lang="en-IE" dirty="0" err="1" smtClean="0"/>
              <a:t>leat</a:t>
            </a:r>
            <a:r>
              <a:rPr lang="en-IE" dirty="0" smtClean="0"/>
              <a:t>?</a:t>
            </a:r>
          </a:p>
          <a:p>
            <a:r>
              <a:rPr lang="en-IE" dirty="0" smtClean="0"/>
              <a:t>Cad </a:t>
            </a:r>
            <a:r>
              <a:rPr lang="en-IE" dirty="0" err="1" smtClean="0"/>
              <a:t>atá</a:t>
            </a:r>
            <a:r>
              <a:rPr lang="en-IE" dirty="0" smtClean="0"/>
              <a:t> á </a:t>
            </a:r>
            <a:r>
              <a:rPr lang="en-IE" dirty="0" err="1" smtClean="0"/>
              <a:t>phlé</a:t>
            </a:r>
            <a:r>
              <a:rPr lang="en-IE" dirty="0" smtClean="0"/>
              <a:t> ag an </a:t>
            </a:r>
            <a:r>
              <a:rPr lang="en-IE" dirty="0" err="1" smtClean="0"/>
              <a:t>mórshiúl</a:t>
            </a:r>
            <a:r>
              <a:rPr lang="en-IE" dirty="0" smtClean="0"/>
              <a:t> </a:t>
            </a:r>
            <a:r>
              <a:rPr lang="en-IE" dirty="0" err="1" smtClean="0"/>
              <a:t>seo</a:t>
            </a:r>
            <a:r>
              <a:rPr lang="en-IE" dirty="0" smtClean="0"/>
              <a:t>, </a:t>
            </a:r>
            <a:r>
              <a:rPr lang="en-IE" dirty="0" err="1" smtClean="0"/>
              <a:t>dar</a:t>
            </a:r>
            <a:r>
              <a:rPr lang="en-IE" dirty="0" smtClean="0"/>
              <a:t> </a:t>
            </a:r>
            <a:r>
              <a:rPr lang="en-IE" dirty="0" err="1" smtClean="0"/>
              <a:t>leat</a:t>
            </a:r>
            <a:r>
              <a:rPr lang="en-IE" dirty="0" smtClean="0"/>
              <a:t>?</a:t>
            </a:r>
          </a:p>
          <a:p>
            <a:r>
              <a:rPr lang="en-IE" dirty="0" smtClean="0"/>
              <a:t>An </a:t>
            </a:r>
            <a:r>
              <a:rPr lang="en-IE" dirty="0" err="1" smtClean="0"/>
              <a:t>dóigh</a:t>
            </a:r>
            <a:r>
              <a:rPr lang="en-IE" dirty="0" smtClean="0"/>
              <a:t> </a:t>
            </a:r>
            <a:r>
              <a:rPr lang="en-IE" dirty="0" err="1" smtClean="0"/>
              <a:t>leat</a:t>
            </a:r>
            <a:r>
              <a:rPr lang="en-IE" dirty="0" smtClean="0"/>
              <a:t> </a:t>
            </a:r>
            <a:r>
              <a:rPr lang="en-IE" dirty="0" err="1" smtClean="0"/>
              <a:t>gur</a:t>
            </a:r>
            <a:r>
              <a:rPr lang="en-IE" dirty="0" smtClean="0"/>
              <a:t> </a:t>
            </a:r>
            <a:r>
              <a:rPr lang="en-IE" dirty="0" err="1" smtClean="0"/>
              <a:t>tharla</a:t>
            </a:r>
            <a:r>
              <a:rPr lang="en-IE" dirty="0" smtClean="0"/>
              <a:t> an </a:t>
            </a:r>
            <a:r>
              <a:rPr lang="en-IE" dirty="0" err="1" smtClean="0"/>
              <a:t>agóid</a:t>
            </a:r>
            <a:r>
              <a:rPr lang="en-IE" dirty="0" smtClean="0"/>
              <a:t> </a:t>
            </a:r>
            <a:r>
              <a:rPr lang="en-IE" dirty="0" err="1" smtClean="0"/>
              <a:t>seo</a:t>
            </a:r>
            <a:r>
              <a:rPr lang="en-IE" dirty="0" smtClean="0"/>
              <a:t> </a:t>
            </a:r>
            <a:r>
              <a:rPr lang="en-IE" dirty="0" err="1" smtClean="0"/>
              <a:t>roimh</a:t>
            </a:r>
            <a:r>
              <a:rPr lang="en-IE" dirty="0" smtClean="0"/>
              <a:t>, </a:t>
            </a:r>
            <a:r>
              <a:rPr lang="en-IE" dirty="0" err="1" smtClean="0"/>
              <a:t>nó</a:t>
            </a:r>
            <a:r>
              <a:rPr lang="en-IE" dirty="0" smtClean="0"/>
              <a:t> i </a:t>
            </a:r>
            <a:r>
              <a:rPr lang="en-IE" dirty="0" err="1" smtClean="0"/>
              <a:t>ndiaidh</a:t>
            </a:r>
            <a:r>
              <a:rPr lang="en-IE" dirty="0" smtClean="0"/>
              <a:t>, </a:t>
            </a:r>
            <a:r>
              <a:rPr lang="en-IE" dirty="0" err="1" smtClean="0"/>
              <a:t>Sheachtain</a:t>
            </a:r>
            <a:r>
              <a:rPr lang="en-IE" dirty="0" smtClean="0"/>
              <a:t> </a:t>
            </a:r>
            <a:r>
              <a:rPr lang="en-IE" dirty="0" err="1" smtClean="0"/>
              <a:t>na</a:t>
            </a:r>
            <a:r>
              <a:rPr lang="en-IE" dirty="0" smtClean="0"/>
              <a:t> </a:t>
            </a:r>
            <a:r>
              <a:rPr lang="en-IE" dirty="0" err="1" smtClean="0"/>
              <a:t>Cásca</a:t>
            </a:r>
            <a:r>
              <a:rPr lang="en-IE" dirty="0" smtClean="0"/>
              <a:t>? </a:t>
            </a:r>
          </a:p>
          <a:p>
            <a:r>
              <a:rPr lang="en-IE" dirty="0" err="1" smtClean="0"/>
              <a:t>Cén</a:t>
            </a:r>
            <a:r>
              <a:rPr lang="en-IE" dirty="0" smtClean="0"/>
              <a:t> </a:t>
            </a:r>
            <a:r>
              <a:rPr lang="en-IE" dirty="0" err="1" smtClean="0"/>
              <a:t>fáth</a:t>
            </a:r>
            <a:r>
              <a:rPr lang="en-IE" dirty="0" smtClean="0"/>
              <a:t>?</a:t>
            </a:r>
          </a:p>
        </p:txBody>
      </p:sp>
      <p:sp>
        <p:nvSpPr>
          <p:cNvPr id="4" name="Slide Number Placeholder 3"/>
          <p:cNvSpPr>
            <a:spLocks noGrp="1"/>
          </p:cNvSpPr>
          <p:nvPr>
            <p:ph type="sldNum" sz="quarter" idx="10"/>
          </p:nvPr>
        </p:nvSpPr>
        <p:spPr/>
        <p:txBody>
          <a:bodyPr/>
          <a:lstStyle/>
          <a:p>
            <a:fld id="{C259058E-8E3D-46E0-902B-F527DD7160F5}" type="slidenum">
              <a:rPr lang="en-IE" smtClean="0"/>
              <a:t>4</a:t>
            </a:fld>
            <a:endParaRPr lang="en-IE"/>
          </a:p>
        </p:txBody>
      </p:sp>
    </p:spTree>
    <p:extLst>
      <p:ext uri="{BB962C8B-B14F-4D97-AF65-F5344CB8AC3E}">
        <p14:creationId xmlns:p14="http://schemas.microsoft.com/office/powerpoint/2010/main" val="1454701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Seo</a:t>
            </a:r>
            <a:r>
              <a:rPr lang="en-IE" dirty="0"/>
              <a:t> </a:t>
            </a:r>
            <a:r>
              <a:rPr lang="en-IE" dirty="0" err="1"/>
              <a:t>pictiúr</a:t>
            </a:r>
            <a:r>
              <a:rPr lang="en-IE" dirty="0"/>
              <a:t> </a:t>
            </a:r>
            <a:r>
              <a:rPr lang="en-IE" dirty="0" smtClean="0"/>
              <a:t>a </a:t>
            </a:r>
            <a:r>
              <a:rPr lang="en-IE" dirty="0" err="1" smtClean="0"/>
              <a:t>tógadh</a:t>
            </a:r>
            <a:r>
              <a:rPr lang="en-IE" dirty="0" smtClean="0"/>
              <a:t> Luan </a:t>
            </a:r>
            <a:r>
              <a:rPr lang="en-IE" dirty="0" err="1" smtClean="0"/>
              <a:t>Cásca</a:t>
            </a:r>
            <a:r>
              <a:rPr lang="en-IE" dirty="0" smtClean="0"/>
              <a:t>, an </a:t>
            </a:r>
            <a:r>
              <a:rPr lang="en-IE" dirty="0" err="1" smtClean="0"/>
              <a:t>lá</a:t>
            </a:r>
            <a:r>
              <a:rPr lang="en-IE" dirty="0" smtClean="0"/>
              <a:t> a </a:t>
            </a:r>
            <a:r>
              <a:rPr lang="en-IE" dirty="0" err="1" smtClean="0"/>
              <a:t>thosaigh</a:t>
            </a:r>
            <a:r>
              <a:rPr lang="en-IE" dirty="0" smtClean="0"/>
              <a:t> an </a:t>
            </a:r>
            <a:r>
              <a:rPr lang="en-IE" dirty="0" err="1" smtClean="0"/>
              <a:t>tÉirí</a:t>
            </a:r>
            <a:r>
              <a:rPr lang="en-IE" dirty="0" smtClean="0"/>
              <a:t> </a:t>
            </a:r>
            <a:r>
              <a:rPr lang="en-IE" dirty="0" err="1" smtClean="0"/>
              <a:t>Amach</a:t>
            </a:r>
            <a:r>
              <a:rPr lang="en-IE" dirty="0" smtClean="0"/>
              <a:t>.</a:t>
            </a:r>
            <a:endParaRPr lang="en-IE" dirty="0"/>
          </a:p>
          <a:p>
            <a:endParaRPr lang="en-IE" dirty="0"/>
          </a:p>
          <a:p>
            <a:r>
              <a:rPr lang="en-IE" dirty="0"/>
              <a:t>Cad </a:t>
            </a:r>
            <a:r>
              <a:rPr lang="en-IE" dirty="0" err="1"/>
              <a:t>atá</a:t>
            </a:r>
            <a:r>
              <a:rPr lang="en-IE" dirty="0"/>
              <a:t> le </a:t>
            </a:r>
            <a:r>
              <a:rPr lang="en-IE" dirty="0" err="1"/>
              <a:t>feiceáil</a:t>
            </a:r>
            <a:r>
              <a:rPr lang="en-IE" dirty="0"/>
              <a:t> </a:t>
            </a:r>
            <a:r>
              <a:rPr lang="en-IE" dirty="0" err="1"/>
              <a:t>sa</a:t>
            </a:r>
            <a:r>
              <a:rPr lang="en-IE" dirty="0"/>
              <a:t> </a:t>
            </a:r>
            <a:r>
              <a:rPr lang="en-IE" dirty="0" err="1"/>
              <a:t>phictiúr</a:t>
            </a:r>
            <a:r>
              <a:rPr lang="en-IE" dirty="0"/>
              <a:t>?</a:t>
            </a:r>
          </a:p>
          <a:p>
            <a:r>
              <a:rPr lang="en-IE" dirty="0"/>
              <a:t>Cad </a:t>
            </a:r>
            <a:r>
              <a:rPr lang="en-IE" dirty="0" err="1"/>
              <a:t>atá</a:t>
            </a:r>
            <a:r>
              <a:rPr lang="en-IE" dirty="0"/>
              <a:t> </a:t>
            </a:r>
            <a:r>
              <a:rPr lang="en-IE" dirty="0" err="1" smtClean="0"/>
              <a:t>ag</a:t>
            </a:r>
            <a:r>
              <a:rPr lang="en-IE" dirty="0" smtClean="0"/>
              <a:t> </a:t>
            </a:r>
            <a:r>
              <a:rPr lang="en-IE" dirty="0" err="1" smtClean="0"/>
              <a:t>tarlú</a:t>
            </a:r>
            <a:r>
              <a:rPr lang="en-IE" dirty="0" smtClean="0"/>
              <a:t> </a:t>
            </a:r>
            <a:r>
              <a:rPr lang="en-IE" dirty="0" err="1" smtClean="0"/>
              <a:t>nó</a:t>
            </a:r>
            <a:r>
              <a:rPr lang="en-IE" dirty="0" smtClean="0"/>
              <a:t> </a:t>
            </a:r>
            <a:r>
              <a:rPr lang="en-IE" dirty="0" err="1" smtClean="0"/>
              <a:t>díreach</a:t>
            </a:r>
            <a:r>
              <a:rPr lang="en-IE" dirty="0" smtClean="0"/>
              <a:t> </a:t>
            </a:r>
            <a:r>
              <a:rPr lang="en-IE" dirty="0" err="1" smtClean="0"/>
              <a:t>tarlaithe</a:t>
            </a:r>
            <a:r>
              <a:rPr lang="en-IE" dirty="0" smtClean="0"/>
              <a:t>?</a:t>
            </a:r>
            <a:endParaRPr lang="en-IE" dirty="0"/>
          </a:p>
          <a:p>
            <a:r>
              <a:rPr lang="en-IE" dirty="0"/>
              <a:t>An </a:t>
            </a:r>
            <a:r>
              <a:rPr lang="en-IE" dirty="0" err="1" smtClean="0"/>
              <a:t>iad</a:t>
            </a:r>
            <a:r>
              <a:rPr lang="en-IE" dirty="0" smtClean="0"/>
              <a:t> </a:t>
            </a:r>
            <a:r>
              <a:rPr lang="en-IE" dirty="0" err="1" smtClean="0"/>
              <a:t>na</a:t>
            </a:r>
            <a:r>
              <a:rPr lang="en-IE" dirty="0" smtClean="0"/>
              <a:t> </a:t>
            </a:r>
            <a:r>
              <a:rPr lang="en-IE" dirty="0" err="1" smtClean="0"/>
              <a:t>reibiliúnaigh</a:t>
            </a:r>
            <a:r>
              <a:rPr lang="en-IE" dirty="0" smtClean="0"/>
              <a:t> </a:t>
            </a:r>
            <a:r>
              <a:rPr lang="en-IE" dirty="0" err="1" smtClean="0"/>
              <a:t>nó</a:t>
            </a:r>
            <a:r>
              <a:rPr lang="en-IE" dirty="0" smtClean="0"/>
              <a:t> </a:t>
            </a:r>
            <a:r>
              <a:rPr lang="en-IE" dirty="0" err="1" smtClean="0"/>
              <a:t>saighdiúirí</a:t>
            </a:r>
            <a:r>
              <a:rPr lang="en-IE" dirty="0" smtClean="0"/>
              <a:t> </a:t>
            </a:r>
            <a:r>
              <a:rPr lang="en-IE" dirty="0" err="1" smtClean="0"/>
              <a:t>na</a:t>
            </a:r>
            <a:r>
              <a:rPr lang="en-IE" dirty="0" smtClean="0"/>
              <a:t> </a:t>
            </a:r>
            <a:r>
              <a:rPr lang="en-IE" dirty="0" err="1" smtClean="0"/>
              <a:t>Breataine</a:t>
            </a:r>
            <a:r>
              <a:rPr lang="en-IE" dirty="0" smtClean="0"/>
              <a:t> </a:t>
            </a:r>
            <a:r>
              <a:rPr lang="en-IE" dirty="0" err="1" smtClean="0"/>
              <a:t>atá</a:t>
            </a:r>
            <a:r>
              <a:rPr lang="en-IE" dirty="0" smtClean="0"/>
              <a:t> </a:t>
            </a:r>
            <a:r>
              <a:rPr lang="en-IE" dirty="0" err="1" smtClean="0"/>
              <a:t>anseo</a:t>
            </a:r>
            <a:r>
              <a:rPr lang="en-IE" dirty="0" smtClean="0"/>
              <a:t>? </a:t>
            </a:r>
            <a:r>
              <a:rPr lang="ga-IE" dirty="0" smtClean="0"/>
              <a:t>Cá bhfios duit</a:t>
            </a:r>
            <a:r>
              <a:rPr lang="en-IE" dirty="0" smtClean="0"/>
              <a:t>?</a:t>
            </a:r>
          </a:p>
          <a:p>
            <a:r>
              <a:rPr lang="en-IE" dirty="0" smtClean="0"/>
              <a:t>(Na </a:t>
            </a:r>
            <a:r>
              <a:rPr lang="en-IE" dirty="0" err="1" smtClean="0"/>
              <a:t>Briotanaigh</a:t>
            </a:r>
            <a:r>
              <a:rPr lang="en-IE" dirty="0" smtClean="0"/>
              <a:t> - </a:t>
            </a:r>
            <a:r>
              <a:rPr lang="en-IE" dirty="0" err="1" smtClean="0"/>
              <a:t>ní</a:t>
            </a:r>
            <a:r>
              <a:rPr lang="en-IE" dirty="0" smtClean="0"/>
              <a:t> </a:t>
            </a:r>
            <a:r>
              <a:rPr lang="en-IE" dirty="0" err="1" smtClean="0"/>
              <a:t>raibh</a:t>
            </a:r>
            <a:r>
              <a:rPr lang="en-IE" dirty="0" smtClean="0"/>
              <a:t> </a:t>
            </a:r>
            <a:r>
              <a:rPr lang="en-IE" dirty="0" err="1" smtClean="0"/>
              <a:t>aon</a:t>
            </a:r>
            <a:r>
              <a:rPr lang="en-IE" dirty="0" smtClean="0"/>
              <a:t> </a:t>
            </a:r>
            <a:r>
              <a:rPr lang="en-IE" dirty="0" err="1" smtClean="0"/>
              <a:t>chapall</a:t>
            </a:r>
            <a:r>
              <a:rPr lang="en-IE" dirty="0" smtClean="0"/>
              <a:t> ag </a:t>
            </a:r>
            <a:r>
              <a:rPr lang="en-IE" dirty="0" err="1" smtClean="0"/>
              <a:t>na</a:t>
            </a:r>
            <a:r>
              <a:rPr lang="en-IE" dirty="0" smtClean="0"/>
              <a:t> </a:t>
            </a:r>
            <a:r>
              <a:rPr lang="en-IE" dirty="0" err="1" smtClean="0"/>
              <a:t>reibiliúnaigh</a:t>
            </a:r>
            <a:r>
              <a:rPr lang="en-IE" dirty="0" smtClean="0"/>
              <a:t>).</a:t>
            </a:r>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5</a:t>
            </a:fld>
            <a:endParaRPr lang="en-IE"/>
          </a:p>
        </p:txBody>
      </p:sp>
    </p:spTree>
    <p:extLst>
      <p:ext uri="{BB962C8B-B14F-4D97-AF65-F5344CB8AC3E}">
        <p14:creationId xmlns:p14="http://schemas.microsoft.com/office/powerpoint/2010/main" val="1174450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7" y="4715153"/>
            <a:ext cx="5671397" cy="4466987"/>
          </a:xfrm>
        </p:spPr>
        <p:txBody>
          <a:bodyPr/>
          <a:lstStyle/>
          <a:p>
            <a:r>
              <a:rPr lang="en-IE" dirty="0" err="1"/>
              <a:t>Seo</a:t>
            </a:r>
            <a:r>
              <a:rPr lang="en-IE" dirty="0"/>
              <a:t> </a:t>
            </a:r>
            <a:r>
              <a:rPr lang="en-IE" dirty="0" err="1"/>
              <a:t>pictiúr</a:t>
            </a:r>
            <a:r>
              <a:rPr lang="en-IE" dirty="0"/>
              <a:t> a </a:t>
            </a:r>
            <a:r>
              <a:rPr lang="en-IE" dirty="0" err="1" smtClean="0"/>
              <a:t>tógadh</a:t>
            </a:r>
            <a:r>
              <a:rPr lang="en-IE" dirty="0" smtClean="0"/>
              <a:t> le </a:t>
            </a:r>
            <a:r>
              <a:rPr lang="en-IE" dirty="0" err="1" smtClean="0"/>
              <a:t>linn</a:t>
            </a:r>
            <a:r>
              <a:rPr lang="en-IE" dirty="0" smtClean="0"/>
              <a:t>  </a:t>
            </a:r>
            <a:r>
              <a:rPr lang="en-IE" dirty="0" err="1" smtClean="0"/>
              <a:t>Sheachtain</a:t>
            </a:r>
            <a:r>
              <a:rPr lang="en-IE" dirty="0" smtClean="0"/>
              <a:t> </a:t>
            </a:r>
            <a:r>
              <a:rPr lang="en-IE" dirty="0" err="1" smtClean="0"/>
              <a:t>na</a:t>
            </a:r>
            <a:r>
              <a:rPr lang="en-IE" dirty="0" smtClean="0"/>
              <a:t> </a:t>
            </a:r>
            <a:r>
              <a:rPr lang="en-IE" dirty="0" err="1" smtClean="0"/>
              <a:t>Cásca</a:t>
            </a:r>
            <a:r>
              <a:rPr lang="en-IE" dirty="0" smtClean="0"/>
              <a:t>, i </a:t>
            </a:r>
            <a:r>
              <a:rPr lang="en-IE" dirty="0" err="1" smtClean="0"/>
              <a:t>mBaile</a:t>
            </a:r>
            <a:r>
              <a:rPr lang="en-IE" dirty="0" smtClean="0"/>
              <a:t> </a:t>
            </a:r>
            <a:r>
              <a:rPr lang="en-IE" dirty="0" err="1" smtClean="0"/>
              <a:t>Átha</a:t>
            </a:r>
            <a:r>
              <a:rPr lang="en-IE" dirty="0" smtClean="0"/>
              <a:t> </a:t>
            </a:r>
            <a:r>
              <a:rPr lang="en-IE" dirty="0" err="1" smtClean="0"/>
              <a:t>Cliath</a:t>
            </a:r>
            <a:r>
              <a:rPr lang="en-IE" dirty="0" smtClean="0"/>
              <a:t>.</a:t>
            </a:r>
            <a:endParaRPr lang="en-IE" dirty="0"/>
          </a:p>
          <a:p>
            <a:endParaRPr lang="en-IE" dirty="0"/>
          </a:p>
          <a:p>
            <a:r>
              <a:rPr lang="en-IE" dirty="0"/>
              <a:t>Cad </a:t>
            </a:r>
            <a:r>
              <a:rPr lang="en-IE" dirty="0" err="1"/>
              <a:t>atá</a:t>
            </a:r>
            <a:r>
              <a:rPr lang="en-IE" dirty="0"/>
              <a:t> le </a:t>
            </a:r>
            <a:r>
              <a:rPr lang="en-IE" dirty="0" err="1"/>
              <a:t>feiceáil</a:t>
            </a:r>
            <a:r>
              <a:rPr lang="en-IE" dirty="0"/>
              <a:t> </a:t>
            </a:r>
            <a:r>
              <a:rPr lang="en-IE" dirty="0" err="1"/>
              <a:t>sa</a:t>
            </a:r>
            <a:r>
              <a:rPr lang="en-IE" dirty="0"/>
              <a:t> </a:t>
            </a:r>
            <a:r>
              <a:rPr lang="en-IE" dirty="0" err="1"/>
              <a:t>phictiúr</a:t>
            </a:r>
            <a:r>
              <a:rPr lang="en-IE" dirty="0"/>
              <a:t>?</a:t>
            </a:r>
          </a:p>
          <a:p>
            <a:r>
              <a:rPr lang="en-IE" dirty="0"/>
              <a:t>Cad </a:t>
            </a:r>
            <a:r>
              <a:rPr lang="en-IE" dirty="0" err="1"/>
              <a:t>atá</a:t>
            </a:r>
            <a:r>
              <a:rPr lang="en-IE" dirty="0"/>
              <a:t> </a:t>
            </a:r>
            <a:r>
              <a:rPr lang="en-IE" dirty="0" err="1"/>
              <a:t>ag</a:t>
            </a:r>
            <a:r>
              <a:rPr lang="en-IE" dirty="0"/>
              <a:t> </a:t>
            </a:r>
            <a:r>
              <a:rPr lang="en-IE" dirty="0" err="1" smtClean="0"/>
              <a:t>tarlú</a:t>
            </a:r>
            <a:r>
              <a:rPr lang="en-IE" dirty="0" smtClean="0"/>
              <a:t>?</a:t>
            </a:r>
            <a:endParaRPr lang="en-IE" dirty="0"/>
          </a:p>
          <a:p>
            <a:r>
              <a:rPr lang="en-IE" dirty="0"/>
              <a:t>An </a:t>
            </a:r>
            <a:r>
              <a:rPr lang="en-IE" dirty="0" err="1" smtClean="0"/>
              <a:t>dóigh</a:t>
            </a:r>
            <a:r>
              <a:rPr lang="en-IE" dirty="0" smtClean="0"/>
              <a:t> </a:t>
            </a:r>
            <a:r>
              <a:rPr lang="en-IE" dirty="0" err="1" smtClean="0"/>
              <a:t>leat</a:t>
            </a:r>
            <a:r>
              <a:rPr lang="en-IE" dirty="0" smtClean="0"/>
              <a:t> </a:t>
            </a:r>
            <a:r>
              <a:rPr lang="en-IE" dirty="0" err="1" smtClean="0"/>
              <a:t>gur</a:t>
            </a:r>
            <a:r>
              <a:rPr lang="en-IE" dirty="0" smtClean="0"/>
              <a:t> </a:t>
            </a:r>
            <a:r>
              <a:rPr lang="en-IE" dirty="0" err="1" smtClean="0"/>
              <a:t>reibiliúnaigh</a:t>
            </a:r>
            <a:r>
              <a:rPr lang="en-IE" dirty="0" smtClean="0"/>
              <a:t> </a:t>
            </a:r>
            <a:r>
              <a:rPr lang="en-IE" dirty="0" err="1"/>
              <a:t>nó</a:t>
            </a:r>
            <a:r>
              <a:rPr lang="en-IE" dirty="0"/>
              <a:t> </a:t>
            </a:r>
            <a:r>
              <a:rPr lang="en-IE" dirty="0" err="1"/>
              <a:t>saighdiúirí</a:t>
            </a:r>
            <a:r>
              <a:rPr lang="en-IE" dirty="0"/>
              <a:t> </a:t>
            </a:r>
            <a:r>
              <a:rPr lang="en-IE" dirty="0" err="1" smtClean="0"/>
              <a:t>na</a:t>
            </a:r>
            <a:r>
              <a:rPr lang="en-IE" dirty="0" smtClean="0"/>
              <a:t> </a:t>
            </a:r>
            <a:r>
              <a:rPr lang="en-IE" dirty="0" err="1" smtClean="0"/>
              <a:t>Breataine</a:t>
            </a:r>
            <a:r>
              <a:rPr lang="en-IE" dirty="0" smtClean="0"/>
              <a:t> </a:t>
            </a:r>
            <a:r>
              <a:rPr lang="en-IE" dirty="0" err="1"/>
              <a:t>atá</a:t>
            </a:r>
            <a:r>
              <a:rPr lang="en-IE" dirty="0"/>
              <a:t> </a:t>
            </a:r>
            <a:r>
              <a:rPr lang="en-IE" dirty="0" err="1"/>
              <a:t>anseo</a:t>
            </a:r>
            <a:r>
              <a:rPr lang="en-IE" dirty="0"/>
              <a:t>? </a:t>
            </a:r>
            <a:r>
              <a:rPr lang="en-IE" dirty="0" err="1"/>
              <a:t>Cén</a:t>
            </a:r>
            <a:r>
              <a:rPr lang="en-IE" dirty="0"/>
              <a:t> </a:t>
            </a:r>
            <a:r>
              <a:rPr lang="en-IE" dirty="0" err="1"/>
              <a:t>fáth</a:t>
            </a:r>
            <a:r>
              <a:rPr lang="en-IE" dirty="0" smtClean="0"/>
              <a:t>?</a:t>
            </a:r>
          </a:p>
          <a:p>
            <a:endParaRPr lang="en-IE" dirty="0"/>
          </a:p>
          <a:p>
            <a:r>
              <a:rPr lang="en-IE" b="1" dirty="0" smtClean="0"/>
              <a:t>Nod don </a:t>
            </a:r>
            <a:r>
              <a:rPr lang="en-IE" b="1" dirty="0" err="1" smtClean="0"/>
              <a:t>mhúinteoir</a:t>
            </a:r>
            <a:r>
              <a:rPr lang="en-IE" dirty="0" smtClean="0"/>
              <a:t>: </a:t>
            </a:r>
            <a:r>
              <a:rPr lang="en-IE" dirty="0" err="1" smtClean="0"/>
              <a:t>Cearnóg</a:t>
            </a:r>
            <a:r>
              <a:rPr lang="en-IE" dirty="0" smtClean="0"/>
              <a:t> </a:t>
            </a:r>
            <a:r>
              <a:rPr lang="en-IE" dirty="0" err="1" smtClean="0"/>
              <a:t>Mhuirfean</a:t>
            </a:r>
            <a:r>
              <a:rPr lang="en-IE" dirty="0" smtClean="0"/>
              <a:t> </a:t>
            </a:r>
            <a:r>
              <a:rPr lang="en-IE" dirty="0" err="1" smtClean="0"/>
              <a:t>atá</a:t>
            </a:r>
            <a:r>
              <a:rPr lang="en-IE" dirty="0" smtClean="0"/>
              <a:t> </a:t>
            </a:r>
            <a:r>
              <a:rPr lang="en-IE" dirty="0" err="1" smtClean="0"/>
              <a:t>anseo</a:t>
            </a:r>
            <a:r>
              <a:rPr lang="en-IE" dirty="0" smtClean="0"/>
              <a:t> – </a:t>
            </a:r>
            <a:r>
              <a:rPr lang="en-IE" dirty="0" err="1" smtClean="0"/>
              <a:t>siopa</a:t>
            </a:r>
            <a:r>
              <a:rPr lang="en-IE" dirty="0" smtClean="0"/>
              <a:t> </a:t>
            </a:r>
            <a:r>
              <a:rPr lang="en-IE" dirty="0" err="1" smtClean="0"/>
              <a:t>leabhar</a:t>
            </a:r>
            <a:r>
              <a:rPr lang="en-IE" dirty="0" smtClean="0"/>
              <a:t> Greene le </a:t>
            </a:r>
            <a:r>
              <a:rPr lang="en-IE" dirty="0" err="1" smtClean="0"/>
              <a:t>feiceáil</a:t>
            </a:r>
            <a:r>
              <a:rPr lang="en-IE" dirty="0" smtClean="0"/>
              <a:t>.</a:t>
            </a:r>
          </a:p>
          <a:p>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6</a:t>
            </a:fld>
            <a:endParaRPr lang="en-IE"/>
          </a:p>
        </p:txBody>
      </p:sp>
    </p:spTree>
    <p:extLst>
      <p:ext uri="{BB962C8B-B14F-4D97-AF65-F5344CB8AC3E}">
        <p14:creationId xmlns:p14="http://schemas.microsoft.com/office/powerpoint/2010/main" val="673506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Seo</a:t>
            </a:r>
            <a:r>
              <a:rPr lang="en-IE" dirty="0"/>
              <a:t> </a:t>
            </a:r>
            <a:r>
              <a:rPr lang="en-IE" dirty="0" err="1"/>
              <a:t>pictiúr</a:t>
            </a:r>
            <a:r>
              <a:rPr lang="en-IE" dirty="0"/>
              <a:t> a </a:t>
            </a:r>
            <a:r>
              <a:rPr lang="en-IE" dirty="0" err="1"/>
              <a:t>tógadh</a:t>
            </a:r>
            <a:r>
              <a:rPr lang="en-IE" dirty="0"/>
              <a:t> </a:t>
            </a:r>
            <a:r>
              <a:rPr lang="en-IE" dirty="0" err="1" smtClean="0"/>
              <a:t>díreach</a:t>
            </a:r>
            <a:r>
              <a:rPr lang="en-IE" dirty="0" smtClean="0"/>
              <a:t> i </a:t>
            </a:r>
            <a:r>
              <a:rPr lang="en-IE" dirty="0" err="1" smtClean="0"/>
              <a:t>ndiaidh</a:t>
            </a:r>
            <a:r>
              <a:rPr lang="en-IE" dirty="0" smtClean="0"/>
              <a:t> an </a:t>
            </a:r>
            <a:r>
              <a:rPr lang="en-IE" dirty="0" err="1" smtClean="0"/>
              <a:t>Éirí</a:t>
            </a:r>
            <a:r>
              <a:rPr lang="en-IE" dirty="0" smtClean="0"/>
              <a:t> </a:t>
            </a:r>
            <a:r>
              <a:rPr lang="en-IE" dirty="0" err="1" smtClean="0"/>
              <a:t>Amach</a:t>
            </a:r>
            <a:r>
              <a:rPr lang="en-IE" dirty="0" smtClean="0"/>
              <a:t>.</a:t>
            </a:r>
          </a:p>
          <a:p>
            <a:endParaRPr lang="en-IE" dirty="0"/>
          </a:p>
          <a:p>
            <a:r>
              <a:rPr lang="en-IE" dirty="0" smtClean="0"/>
              <a:t>Cad </a:t>
            </a:r>
            <a:r>
              <a:rPr lang="en-IE" dirty="0" err="1"/>
              <a:t>atá</a:t>
            </a:r>
            <a:r>
              <a:rPr lang="en-IE" dirty="0"/>
              <a:t> le </a:t>
            </a:r>
            <a:r>
              <a:rPr lang="en-IE" dirty="0" err="1"/>
              <a:t>feiceáil</a:t>
            </a:r>
            <a:r>
              <a:rPr lang="en-IE" dirty="0"/>
              <a:t> </a:t>
            </a:r>
            <a:r>
              <a:rPr lang="en-IE" dirty="0" err="1"/>
              <a:t>sa</a:t>
            </a:r>
            <a:r>
              <a:rPr lang="en-IE" dirty="0"/>
              <a:t> </a:t>
            </a:r>
            <a:r>
              <a:rPr lang="en-IE" dirty="0" err="1"/>
              <a:t>phictiúr</a:t>
            </a:r>
            <a:r>
              <a:rPr lang="en-IE" dirty="0"/>
              <a:t>?</a:t>
            </a:r>
          </a:p>
          <a:p>
            <a:r>
              <a:rPr lang="en-IE" dirty="0"/>
              <a:t>Cad </a:t>
            </a:r>
            <a:r>
              <a:rPr lang="en-IE" dirty="0" err="1"/>
              <a:t>atá</a:t>
            </a:r>
            <a:r>
              <a:rPr lang="en-IE" dirty="0"/>
              <a:t> </a:t>
            </a:r>
            <a:r>
              <a:rPr lang="en-IE" dirty="0" err="1" smtClean="0"/>
              <a:t>tarlaithe</a:t>
            </a:r>
            <a:r>
              <a:rPr lang="en-IE" dirty="0"/>
              <a:t>?</a:t>
            </a:r>
          </a:p>
          <a:p>
            <a:r>
              <a:rPr lang="en-IE" dirty="0"/>
              <a:t>An </a:t>
            </a:r>
            <a:r>
              <a:rPr lang="en-IE" dirty="0" err="1"/>
              <a:t>iad</a:t>
            </a:r>
            <a:r>
              <a:rPr lang="en-IE" dirty="0"/>
              <a:t> </a:t>
            </a:r>
            <a:r>
              <a:rPr lang="en-IE" dirty="0" err="1"/>
              <a:t>na</a:t>
            </a:r>
            <a:r>
              <a:rPr lang="en-IE" dirty="0"/>
              <a:t> </a:t>
            </a:r>
            <a:r>
              <a:rPr lang="en-IE" dirty="0" err="1"/>
              <a:t>reibiliúnaigh</a:t>
            </a:r>
            <a:r>
              <a:rPr lang="en-IE" dirty="0"/>
              <a:t> </a:t>
            </a:r>
            <a:r>
              <a:rPr lang="en-IE" dirty="0" err="1"/>
              <a:t>nó</a:t>
            </a:r>
            <a:r>
              <a:rPr lang="en-IE" dirty="0"/>
              <a:t> </a:t>
            </a:r>
            <a:r>
              <a:rPr lang="en-IE" dirty="0" err="1"/>
              <a:t>saighdiúirí</a:t>
            </a:r>
            <a:r>
              <a:rPr lang="en-IE" dirty="0"/>
              <a:t> </a:t>
            </a:r>
            <a:r>
              <a:rPr lang="en-IE" dirty="0" err="1" smtClean="0"/>
              <a:t>na</a:t>
            </a:r>
            <a:r>
              <a:rPr lang="en-IE" dirty="0" smtClean="0"/>
              <a:t> </a:t>
            </a:r>
            <a:r>
              <a:rPr lang="en-IE" dirty="0" err="1" smtClean="0"/>
              <a:t>Breataine</a:t>
            </a:r>
            <a:r>
              <a:rPr lang="en-IE" dirty="0" smtClean="0"/>
              <a:t> </a:t>
            </a:r>
            <a:r>
              <a:rPr lang="en-IE" dirty="0" err="1"/>
              <a:t>atá</a:t>
            </a:r>
            <a:r>
              <a:rPr lang="en-IE" dirty="0"/>
              <a:t> </a:t>
            </a:r>
            <a:r>
              <a:rPr lang="en-IE" dirty="0" err="1"/>
              <a:t>anseo</a:t>
            </a:r>
            <a:r>
              <a:rPr lang="en-IE" dirty="0"/>
              <a:t>? </a:t>
            </a:r>
            <a:r>
              <a:rPr lang="ga-IE" dirty="0" smtClean="0"/>
              <a:t>Cá bhfios duit</a:t>
            </a:r>
            <a:r>
              <a:rPr lang="en-IE" dirty="0" smtClean="0"/>
              <a:t>?</a:t>
            </a:r>
            <a:endParaRPr lang="en-IE" dirty="0"/>
          </a:p>
          <a:p>
            <a:endParaRPr lang="en-IE" dirty="0"/>
          </a:p>
          <a:p>
            <a:r>
              <a:rPr lang="en-IE" dirty="0" err="1" smtClean="0"/>
              <a:t>Cén</a:t>
            </a:r>
            <a:r>
              <a:rPr lang="en-IE" dirty="0" smtClean="0"/>
              <a:t> </a:t>
            </a:r>
            <a:r>
              <a:rPr lang="en-IE" dirty="0" err="1" smtClean="0"/>
              <a:t>fáth</a:t>
            </a:r>
            <a:r>
              <a:rPr lang="en-IE" dirty="0" smtClean="0"/>
              <a:t> go </a:t>
            </a:r>
            <a:r>
              <a:rPr lang="en-IE" dirty="0" err="1" smtClean="0"/>
              <a:t>bhfuil</a:t>
            </a:r>
            <a:r>
              <a:rPr lang="en-IE" dirty="0" smtClean="0"/>
              <a:t> </a:t>
            </a:r>
            <a:r>
              <a:rPr lang="en-IE" dirty="0" err="1" smtClean="0"/>
              <a:t>na</a:t>
            </a:r>
            <a:r>
              <a:rPr lang="en-IE" dirty="0" smtClean="0"/>
              <a:t> </a:t>
            </a:r>
            <a:r>
              <a:rPr lang="en-IE" dirty="0" err="1" smtClean="0"/>
              <a:t>rothair</a:t>
            </a:r>
            <a:r>
              <a:rPr lang="en-IE" dirty="0" smtClean="0"/>
              <a:t> le </a:t>
            </a:r>
            <a:r>
              <a:rPr lang="en-IE" dirty="0" err="1" smtClean="0"/>
              <a:t>feiceáil</a:t>
            </a:r>
            <a:r>
              <a:rPr lang="en-IE" dirty="0" smtClean="0"/>
              <a:t>?</a:t>
            </a:r>
          </a:p>
          <a:p>
            <a:endParaRPr lang="en-IE" dirty="0"/>
          </a:p>
          <a:p>
            <a:r>
              <a:rPr lang="en-IE" b="1" dirty="0" smtClean="0"/>
              <a:t>Don </a:t>
            </a:r>
            <a:r>
              <a:rPr lang="en-IE" b="1" dirty="0" err="1" smtClean="0"/>
              <a:t>mhúinteoir</a:t>
            </a:r>
            <a:r>
              <a:rPr lang="en-IE" dirty="0"/>
              <a:t>: </a:t>
            </a:r>
            <a:r>
              <a:rPr lang="en-IE" dirty="0" err="1" smtClean="0"/>
              <a:t>Seo</a:t>
            </a:r>
            <a:r>
              <a:rPr lang="en-IE" dirty="0" smtClean="0"/>
              <a:t> í </a:t>
            </a:r>
            <a:r>
              <a:rPr lang="en-IE" dirty="0" err="1" smtClean="0"/>
              <a:t>Ard-Oifig</a:t>
            </a:r>
            <a:r>
              <a:rPr lang="en-IE" dirty="0" smtClean="0"/>
              <a:t> an </a:t>
            </a:r>
            <a:r>
              <a:rPr lang="en-IE" dirty="0" err="1" smtClean="0"/>
              <a:t>Phoist</a:t>
            </a:r>
            <a:r>
              <a:rPr lang="en-IE" dirty="0" smtClean="0"/>
              <a:t> – </a:t>
            </a:r>
            <a:r>
              <a:rPr lang="en-IE" dirty="0" err="1" smtClean="0"/>
              <a:t>gafa</a:t>
            </a:r>
            <a:r>
              <a:rPr lang="en-IE" dirty="0" smtClean="0"/>
              <a:t> </a:t>
            </a:r>
            <a:r>
              <a:rPr lang="en-IE" dirty="0" err="1" smtClean="0"/>
              <a:t>arís</a:t>
            </a:r>
            <a:r>
              <a:rPr lang="en-IE" dirty="0" smtClean="0"/>
              <a:t> </a:t>
            </a:r>
            <a:r>
              <a:rPr lang="en-IE" dirty="0" err="1" smtClean="0"/>
              <a:t>ag</a:t>
            </a:r>
            <a:r>
              <a:rPr lang="en-IE" dirty="0" smtClean="0"/>
              <a:t> arm </a:t>
            </a:r>
            <a:r>
              <a:rPr lang="en-IE" dirty="0" err="1" smtClean="0"/>
              <a:t>na</a:t>
            </a:r>
            <a:r>
              <a:rPr lang="en-IE" dirty="0" smtClean="0"/>
              <a:t> </a:t>
            </a:r>
            <a:r>
              <a:rPr lang="en-IE" dirty="0" err="1" smtClean="0"/>
              <a:t>Breataine</a:t>
            </a:r>
            <a:r>
              <a:rPr lang="en-IE" dirty="0" smtClean="0"/>
              <a:t> </a:t>
            </a:r>
            <a:r>
              <a:rPr lang="en-IE" dirty="0" err="1" smtClean="0"/>
              <a:t>ar</a:t>
            </a:r>
            <a:r>
              <a:rPr lang="en-IE" dirty="0" smtClean="0"/>
              <a:t> an </a:t>
            </a:r>
            <a:r>
              <a:rPr lang="en-IE" dirty="0" err="1" smtClean="0"/>
              <a:t>Satharn</a:t>
            </a:r>
            <a:r>
              <a:rPr lang="en-IE" dirty="0" smtClean="0"/>
              <a:t>/</a:t>
            </a:r>
            <a:r>
              <a:rPr lang="en-IE" dirty="0" err="1" smtClean="0"/>
              <a:t>Domhnach</a:t>
            </a:r>
            <a:r>
              <a:rPr lang="en-IE" dirty="0" smtClean="0"/>
              <a:t>. </a:t>
            </a:r>
            <a:r>
              <a:rPr lang="en-IE" dirty="0" err="1" smtClean="0"/>
              <a:t>Tá</a:t>
            </a:r>
            <a:r>
              <a:rPr lang="en-IE" dirty="0" smtClean="0"/>
              <a:t> </a:t>
            </a:r>
            <a:r>
              <a:rPr lang="en-IE" dirty="0" err="1" smtClean="0"/>
              <a:t>sí</a:t>
            </a:r>
            <a:r>
              <a:rPr lang="en-IE" dirty="0" smtClean="0"/>
              <a:t> </a:t>
            </a:r>
            <a:r>
              <a:rPr lang="en-IE" dirty="0" err="1" smtClean="0"/>
              <a:t>scriosta</a:t>
            </a:r>
            <a:r>
              <a:rPr lang="en-IE" dirty="0" smtClean="0"/>
              <a:t>, </a:t>
            </a:r>
            <a:r>
              <a:rPr lang="en-IE" dirty="0" err="1" smtClean="0"/>
              <a:t>dóite</a:t>
            </a:r>
            <a:r>
              <a:rPr lang="en-IE" dirty="0" smtClean="0"/>
              <a:t>. Is </a:t>
            </a:r>
            <a:r>
              <a:rPr lang="en-IE" dirty="0" err="1" smtClean="0"/>
              <a:t>léir</a:t>
            </a:r>
            <a:r>
              <a:rPr lang="en-IE" dirty="0" smtClean="0"/>
              <a:t> go </a:t>
            </a:r>
            <a:r>
              <a:rPr lang="en-IE" dirty="0" err="1" smtClean="0"/>
              <a:t>bhfuil</a:t>
            </a:r>
            <a:r>
              <a:rPr lang="en-IE" dirty="0" smtClean="0"/>
              <a:t> an </a:t>
            </a:r>
            <a:r>
              <a:rPr lang="en-IE" dirty="0" err="1" smtClean="0"/>
              <a:t>díon</a:t>
            </a:r>
            <a:r>
              <a:rPr lang="en-IE" dirty="0" smtClean="0"/>
              <a:t> </a:t>
            </a:r>
            <a:r>
              <a:rPr lang="en-IE" dirty="0" err="1" smtClean="0"/>
              <a:t>imithe</a:t>
            </a:r>
            <a:r>
              <a:rPr lang="en-IE" dirty="0" smtClean="0"/>
              <a:t>, </a:t>
            </a:r>
            <a:r>
              <a:rPr lang="en-IE" dirty="0" err="1" smtClean="0"/>
              <a:t>solas</a:t>
            </a:r>
            <a:r>
              <a:rPr lang="en-IE" dirty="0" smtClean="0"/>
              <a:t> an </a:t>
            </a:r>
            <a:r>
              <a:rPr lang="en-IE" dirty="0" err="1" smtClean="0"/>
              <a:t>lae</a:t>
            </a:r>
            <a:r>
              <a:rPr lang="en-IE" dirty="0" smtClean="0"/>
              <a:t> </a:t>
            </a:r>
            <a:r>
              <a:rPr lang="en-IE" dirty="0" err="1" smtClean="0"/>
              <a:t>ag</a:t>
            </a:r>
            <a:r>
              <a:rPr lang="en-IE" dirty="0" smtClean="0"/>
              <a:t> </a:t>
            </a:r>
            <a:r>
              <a:rPr lang="en-IE" dirty="0" err="1" smtClean="0"/>
              <a:t>teacht</a:t>
            </a:r>
            <a:r>
              <a:rPr lang="en-IE" dirty="0" smtClean="0"/>
              <a:t> </a:t>
            </a:r>
            <a:r>
              <a:rPr lang="en-IE" dirty="0" err="1" smtClean="0"/>
              <a:t>isteach</a:t>
            </a:r>
            <a:r>
              <a:rPr lang="en-IE" dirty="0" smtClean="0"/>
              <a:t>.</a:t>
            </a:r>
          </a:p>
          <a:p>
            <a:endParaRPr lang="en-IE" dirty="0"/>
          </a:p>
          <a:p>
            <a:r>
              <a:rPr lang="en-IE" dirty="0" smtClean="0"/>
              <a:t>Na </a:t>
            </a:r>
            <a:r>
              <a:rPr lang="en-IE" dirty="0" err="1" smtClean="0"/>
              <a:t>rothair</a:t>
            </a:r>
            <a:r>
              <a:rPr lang="en-IE" dirty="0" smtClean="0"/>
              <a:t> – sin </a:t>
            </a:r>
            <a:r>
              <a:rPr lang="en-IE" dirty="0" err="1" smtClean="0"/>
              <a:t>iad</a:t>
            </a:r>
            <a:r>
              <a:rPr lang="en-IE" dirty="0" smtClean="0"/>
              <a:t> </a:t>
            </a:r>
            <a:r>
              <a:rPr lang="en-IE" dirty="0" err="1" smtClean="0"/>
              <a:t>na</a:t>
            </a:r>
            <a:r>
              <a:rPr lang="en-IE" dirty="0" smtClean="0"/>
              <a:t> </a:t>
            </a:r>
            <a:r>
              <a:rPr lang="en-IE" dirty="0" err="1" smtClean="0"/>
              <a:t>rothair</a:t>
            </a:r>
            <a:r>
              <a:rPr lang="en-IE" dirty="0" smtClean="0"/>
              <a:t> a </a:t>
            </a:r>
            <a:r>
              <a:rPr lang="en-IE" dirty="0" err="1" smtClean="0"/>
              <a:t>bhíodh</a:t>
            </a:r>
            <a:r>
              <a:rPr lang="en-IE" dirty="0" smtClean="0"/>
              <a:t> in </a:t>
            </a:r>
            <a:r>
              <a:rPr lang="en-IE" dirty="0" err="1" smtClean="0"/>
              <a:t>úsáid</a:t>
            </a:r>
            <a:r>
              <a:rPr lang="en-IE" dirty="0" smtClean="0"/>
              <a:t> ag </a:t>
            </a:r>
            <a:r>
              <a:rPr lang="en-IE" dirty="0" err="1" smtClean="0"/>
              <a:t>na</a:t>
            </a:r>
            <a:r>
              <a:rPr lang="en-IE" dirty="0" smtClean="0"/>
              <a:t> </a:t>
            </a:r>
            <a:r>
              <a:rPr lang="en-IE" dirty="0" err="1" smtClean="0"/>
              <a:t>buachaillí</a:t>
            </a:r>
            <a:r>
              <a:rPr lang="en-IE" dirty="0" smtClean="0"/>
              <a:t> </a:t>
            </a:r>
            <a:r>
              <a:rPr lang="en-IE" dirty="0" err="1" smtClean="0"/>
              <a:t>teileagra</a:t>
            </a:r>
            <a:r>
              <a:rPr lang="ga-IE" dirty="0" smtClean="0"/>
              <a:t>i</a:t>
            </a:r>
            <a:r>
              <a:rPr lang="en-IE" dirty="0" smtClean="0"/>
              <a:t>m </a:t>
            </a:r>
            <a:r>
              <a:rPr lang="en-IE" dirty="0" err="1" smtClean="0"/>
              <a:t>chun</a:t>
            </a:r>
            <a:r>
              <a:rPr lang="en-IE" dirty="0" smtClean="0"/>
              <a:t> </a:t>
            </a:r>
            <a:r>
              <a:rPr lang="en-IE" dirty="0" err="1" smtClean="0"/>
              <a:t>teachtaireachtaí</a:t>
            </a:r>
            <a:r>
              <a:rPr lang="en-IE" dirty="0" smtClean="0"/>
              <a:t> a </a:t>
            </a:r>
            <a:r>
              <a:rPr lang="en-IE" dirty="0" err="1" smtClean="0"/>
              <a:t>thabhairt</a:t>
            </a:r>
            <a:r>
              <a:rPr lang="en-IE" dirty="0" smtClean="0"/>
              <a:t> </a:t>
            </a:r>
            <a:r>
              <a:rPr lang="en-IE" dirty="0" err="1" smtClean="0"/>
              <a:t>timpeall</a:t>
            </a:r>
            <a:r>
              <a:rPr lang="en-IE" dirty="0" smtClean="0"/>
              <a:t>.</a:t>
            </a:r>
          </a:p>
          <a:p>
            <a:endParaRPr lang="en-IE" dirty="0"/>
          </a:p>
          <a:p>
            <a:r>
              <a:rPr lang="en-IE" dirty="0" err="1" smtClean="0"/>
              <a:t>Ní</a:t>
            </a:r>
            <a:r>
              <a:rPr lang="en-IE" dirty="0" smtClean="0"/>
              <a:t> </a:t>
            </a:r>
            <a:r>
              <a:rPr lang="en-IE" dirty="0" err="1" smtClean="0"/>
              <a:t>bhaineann</a:t>
            </a:r>
            <a:r>
              <a:rPr lang="en-IE" dirty="0" smtClean="0"/>
              <a:t> an </a:t>
            </a:r>
            <a:r>
              <a:rPr lang="en-IE" dirty="0" err="1" smtClean="0"/>
              <a:t>buachaill</a:t>
            </a:r>
            <a:r>
              <a:rPr lang="en-IE" dirty="0" smtClean="0"/>
              <a:t> </a:t>
            </a:r>
            <a:r>
              <a:rPr lang="en-IE" dirty="0" err="1" smtClean="0"/>
              <a:t>ar</a:t>
            </a:r>
            <a:r>
              <a:rPr lang="en-IE" dirty="0" smtClean="0"/>
              <a:t> </a:t>
            </a:r>
            <a:r>
              <a:rPr lang="en-IE" dirty="0" err="1" smtClean="0"/>
              <a:t>chlé</a:t>
            </a:r>
            <a:r>
              <a:rPr lang="en-IE" dirty="0" smtClean="0"/>
              <a:t> le 1916 ach </a:t>
            </a:r>
            <a:r>
              <a:rPr lang="en-IE" dirty="0" err="1" smtClean="0"/>
              <a:t>léirítear</a:t>
            </a:r>
            <a:r>
              <a:rPr lang="en-IE" dirty="0" smtClean="0"/>
              <a:t> </a:t>
            </a:r>
            <a:r>
              <a:rPr lang="en-IE" dirty="0" err="1" smtClean="0"/>
              <a:t>cé</a:t>
            </a:r>
            <a:r>
              <a:rPr lang="en-IE" dirty="0" smtClean="0"/>
              <a:t> </a:t>
            </a:r>
            <a:r>
              <a:rPr lang="en-IE" dirty="0" err="1" smtClean="0"/>
              <a:t>chomh</a:t>
            </a:r>
            <a:r>
              <a:rPr lang="en-IE" dirty="0" smtClean="0"/>
              <a:t> </a:t>
            </a:r>
            <a:r>
              <a:rPr lang="en-IE" dirty="0" err="1" smtClean="0"/>
              <a:t>hóg</a:t>
            </a:r>
            <a:r>
              <a:rPr lang="en-IE" dirty="0" smtClean="0"/>
              <a:t> </a:t>
            </a:r>
            <a:r>
              <a:rPr lang="en-IE" dirty="0" err="1" smtClean="0"/>
              <a:t>agus</a:t>
            </a:r>
            <a:r>
              <a:rPr lang="en-IE" dirty="0" smtClean="0"/>
              <a:t> a </a:t>
            </a:r>
            <a:r>
              <a:rPr lang="en-IE" dirty="0" err="1" smtClean="0"/>
              <a:t>bhíodh</a:t>
            </a:r>
            <a:r>
              <a:rPr lang="en-IE" dirty="0" smtClean="0"/>
              <a:t> </a:t>
            </a:r>
            <a:r>
              <a:rPr lang="en-IE" dirty="0" err="1" smtClean="0"/>
              <a:t>na</a:t>
            </a:r>
            <a:r>
              <a:rPr lang="en-IE" dirty="0" smtClean="0"/>
              <a:t> </a:t>
            </a:r>
            <a:r>
              <a:rPr lang="en-IE" dirty="0" err="1" smtClean="0"/>
              <a:t>buachaillí</a:t>
            </a:r>
            <a:r>
              <a:rPr lang="en-IE" dirty="0" smtClean="0"/>
              <a:t> </a:t>
            </a:r>
            <a:r>
              <a:rPr lang="en-IE" dirty="0" err="1" smtClean="0"/>
              <a:t>teileagra</a:t>
            </a:r>
            <a:r>
              <a:rPr lang="ga-IE" dirty="0" smtClean="0"/>
              <a:t>i</a:t>
            </a:r>
            <a:r>
              <a:rPr lang="en-IE" dirty="0" smtClean="0"/>
              <a:t>m.</a:t>
            </a:r>
          </a:p>
          <a:p>
            <a:endParaRPr lang="en-IE" dirty="0"/>
          </a:p>
          <a:p>
            <a:endParaRPr lang="en-IE" dirty="0" smtClean="0"/>
          </a:p>
          <a:p>
            <a:endParaRPr lang="en-IE" dirty="0"/>
          </a:p>
          <a:p>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7</a:t>
            </a:fld>
            <a:endParaRPr lang="en-IE"/>
          </a:p>
        </p:txBody>
      </p:sp>
    </p:spTree>
    <p:extLst>
      <p:ext uri="{BB962C8B-B14F-4D97-AF65-F5344CB8AC3E}">
        <p14:creationId xmlns:p14="http://schemas.microsoft.com/office/powerpoint/2010/main" val="927141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Seo</a:t>
            </a:r>
            <a:r>
              <a:rPr lang="en-IE" dirty="0"/>
              <a:t> </a:t>
            </a:r>
            <a:r>
              <a:rPr lang="en-IE" dirty="0" err="1"/>
              <a:t>pictiúr</a:t>
            </a:r>
            <a:r>
              <a:rPr lang="en-IE" dirty="0"/>
              <a:t> a </a:t>
            </a:r>
            <a:r>
              <a:rPr lang="en-IE" dirty="0" err="1"/>
              <a:t>tógadh</a:t>
            </a:r>
            <a:r>
              <a:rPr lang="en-IE" dirty="0"/>
              <a:t> </a:t>
            </a:r>
            <a:r>
              <a:rPr lang="en-IE" dirty="0" smtClean="0"/>
              <a:t>le </a:t>
            </a:r>
            <a:r>
              <a:rPr lang="en-IE" dirty="0" err="1" smtClean="0"/>
              <a:t>linn</a:t>
            </a:r>
            <a:r>
              <a:rPr lang="en-IE" dirty="0" smtClean="0"/>
              <a:t> an </a:t>
            </a:r>
            <a:r>
              <a:rPr lang="en-IE" dirty="0" err="1" smtClean="0"/>
              <a:t>Éirí</a:t>
            </a:r>
            <a:r>
              <a:rPr lang="en-IE" dirty="0" smtClean="0"/>
              <a:t> </a:t>
            </a:r>
            <a:r>
              <a:rPr lang="en-IE" dirty="0" err="1"/>
              <a:t>Amach</a:t>
            </a:r>
            <a:r>
              <a:rPr lang="en-IE" dirty="0"/>
              <a:t>.</a:t>
            </a:r>
          </a:p>
          <a:p>
            <a:endParaRPr lang="en-IE" dirty="0"/>
          </a:p>
          <a:p>
            <a:r>
              <a:rPr lang="en-IE" dirty="0"/>
              <a:t>Cad </a:t>
            </a:r>
            <a:r>
              <a:rPr lang="en-IE" dirty="0" err="1"/>
              <a:t>atá</a:t>
            </a:r>
            <a:r>
              <a:rPr lang="en-IE" dirty="0"/>
              <a:t> le </a:t>
            </a:r>
            <a:r>
              <a:rPr lang="en-IE" dirty="0" err="1"/>
              <a:t>feiceáil</a:t>
            </a:r>
            <a:r>
              <a:rPr lang="en-IE" dirty="0"/>
              <a:t> </a:t>
            </a:r>
            <a:r>
              <a:rPr lang="en-IE" dirty="0" err="1"/>
              <a:t>sa</a:t>
            </a:r>
            <a:r>
              <a:rPr lang="en-IE" dirty="0"/>
              <a:t> </a:t>
            </a:r>
            <a:r>
              <a:rPr lang="en-IE" dirty="0" err="1"/>
              <a:t>phictiúr</a:t>
            </a:r>
            <a:r>
              <a:rPr lang="en-IE" dirty="0"/>
              <a:t>?</a:t>
            </a:r>
          </a:p>
          <a:p>
            <a:r>
              <a:rPr lang="en-IE" dirty="0" err="1"/>
              <a:t>Cén</a:t>
            </a:r>
            <a:r>
              <a:rPr lang="en-IE" dirty="0"/>
              <a:t> </a:t>
            </a:r>
            <a:r>
              <a:rPr lang="en-IE" dirty="0" err="1"/>
              <a:t>saghas</a:t>
            </a:r>
            <a:r>
              <a:rPr lang="en-IE" dirty="0"/>
              <a:t> </a:t>
            </a:r>
            <a:r>
              <a:rPr lang="en-IE" dirty="0" err="1"/>
              <a:t>daoine</a:t>
            </a:r>
            <a:r>
              <a:rPr lang="en-IE" dirty="0"/>
              <a:t> </a:t>
            </a:r>
            <a:r>
              <a:rPr lang="en-IE" dirty="0" err="1"/>
              <a:t>atá</a:t>
            </a:r>
            <a:r>
              <a:rPr lang="en-IE" dirty="0"/>
              <a:t> </a:t>
            </a:r>
            <a:r>
              <a:rPr lang="en-IE" dirty="0" err="1"/>
              <a:t>sa</a:t>
            </a:r>
            <a:r>
              <a:rPr lang="en-IE" dirty="0"/>
              <a:t> </a:t>
            </a:r>
            <a:r>
              <a:rPr lang="en-IE" dirty="0" err="1"/>
              <a:t>phictiúr</a:t>
            </a:r>
            <a:r>
              <a:rPr lang="en-IE" dirty="0"/>
              <a:t>?</a:t>
            </a:r>
          </a:p>
          <a:p>
            <a:r>
              <a:rPr lang="en-IE" dirty="0" smtClean="0"/>
              <a:t>Cad </a:t>
            </a:r>
            <a:r>
              <a:rPr lang="en-IE" dirty="0" err="1"/>
              <a:t>atá</a:t>
            </a:r>
            <a:r>
              <a:rPr lang="en-IE" dirty="0"/>
              <a:t> </a:t>
            </a:r>
            <a:r>
              <a:rPr lang="en-IE" dirty="0" err="1"/>
              <a:t>ag</a:t>
            </a:r>
            <a:r>
              <a:rPr lang="en-IE" dirty="0"/>
              <a:t> </a:t>
            </a:r>
            <a:r>
              <a:rPr lang="en-IE" dirty="0" err="1" smtClean="0"/>
              <a:t>tarlú</a:t>
            </a:r>
            <a:r>
              <a:rPr lang="en-IE" dirty="0" smtClean="0"/>
              <a:t>? </a:t>
            </a:r>
          </a:p>
          <a:p>
            <a:endParaRPr lang="en-IE" dirty="0"/>
          </a:p>
          <a:p>
            <a:r>
              <a:rPr lang="en-IE" dirty="0" err="1" smtClean="0"/>
              <a:t>Bradaíocht</a:t>
            </a:r>
            <a:r>
              <a:rPr lang="en-IE" dirty="0" smtClean="0"/>
              <a:t> – </a:t>
            </a:r>
            <a:r>
              <a:rPr lang="en-IE" dirty="0" err="1" smtClean="0"/>
              <a:t>leanaí</a:t>
            </a:r>
            <a:r>
              <a:rPr lang="en-IE" dirty="0" smtClean="0"/>
              <a:t> </a:t>
            </a:r>
            <a:r>
              <a:rPr lang="en-IE" dirty="0" err="1" smtClean="0"/>
              <a:t>ag</a:t>
            </a:r>
            <a:r>
              <a:rPr lang="en-IE" dirty="0" smtClean="0"/>
              <a:t> </a:t>
            </a:r>
            <a:r>
              <a:rPr lang="en-IE" dirty="0" err="1" smtClean="0"/>
              <a:t>bailiú</a:t>
            </a:r>
            <a:r>
              <a:rPr lang="en-IE" dirty="0" smtClean="0"/>
              <a:t> </a:t>
            </a:r>
            <a:r>
              <a:rPr lang="en-IE" dirty="0" err="1" smtClean="0"/>
              <a:t>adhmaid</a:t>
            </a:r>
            <a:r>
              <a:rPr lang="en-IE" dirty="0" smtClean="0"/>
              <a:t>.</a:t>
            </a:r>
          </a:p>
          <a:p>
            <a:endParaRPr lang="en-IE" dirty="0"/>
          </a:p>
          <a:p>
            <a:r>
              <a:rPr lang="en-IE" dirty="0" err="1" smtClean="0"/>
              <a:t>Bhí</a:t>
            </a:r>
            <a:r>
              <a:rPr lang="en-IE" dirty="0" smtClean="0"/>
              <a:t> an t-</a:t>
            </a:r>
            <a:r>
              <a:rPr lang="en-IE" dirty="0" err="1" smtClean="0"/>
              <a:t>adhmad</a:t>
            </a:r>
            <a:r>
              <a:rPr lang="en-IE" dirty="0" smtClean="0"/>
              <a:t> </a:t>
            </a:r>
            <a:r>
              <a:rPr lang="en-IE" dirty="0" err="1" smtClean="0"/>
              <a:t>ag</a:t>
            </a:r>
            <a:r>
              <a:rPr lang="en-IE" dirty="0" smtClean="0"/>
              <a:t> </a:t>
            </a:r>
            <a:r>
              <a:rPr lang="en-IE" dirty="0" err="1" smtClean="0"/>
              <a:t>teastáil</a:t>
            </a:r>
            <a:r>
              <a:rPr lang="en-IE" dirty="0" smtClean="0"/>
              <a:t> don tine </a:t>
            </a:r>
            <a:r>
              <a:rPr lang="en-IE" dirty="0" err="1" smtClean="0"/>
              <a:t>sa</a:t>
            </a:r>
            <a:r>
              <a:rPr lang="en-IE" dirty="0" smtClean="0"/>
              <a:t> </a:t>
            </a:r>
            <a:r>
              <a:rPr lang="en-IE" dirty="0" err="1" smtClean="0"/>
              <a:t>bhaile</a:t>
            </a:r>
            <a:r>
              <a:rPr lang="en-IE" dirty="0" smtClean="0"/>
              <a:t> mar </a:t>
            </a:r>
            <a:r>
              <a:rPr lang="en-IE" dirty="0" err="1" smtClean="0"/>
              <a:t>ní</a:t>
            </a:r>
            <a:r>
              <a:rPr lang="en-IE" dirty="0" smtClean="0"/>
              <a:t> </a:t>
            </a:r>
            <a:r>
              <a:rPr lang="en-IE" dirty="0" err="1" smtClean="0"/>
              <a:t>raibh</a:t>
            </a:r>
            <a:r>
              <a:rPr lang="en-IE" dirty="0" smtClean="0"/>
              <a:t> </a:t>
            </a:r>
            <a:r>
              <a:rPr lang="en-IE" dirty="0" err="1" smtClean="0"/>
              <a:t>airgead</a:t>
            </a:r>
            <a:r>
              <a:rPr lang="en-IE" dirty="0" smtClean="0"/>
              <a:t> </a:t>
            </a:r>
            <a:r>
              <a:rPr lang="en-IE" dirty="0" err="1" smtClean="0"/>
              <a:t>acu</a:t>
            </a:r>
            <a:r>
              <a:rPr lang="en-IE" dirty="0" smtClean="0"/>
              <a:t> </a:t>
            </a:r>
            <a:r>
              <a:rPr lang="en-IE" dirty="0" err="1" smtClean="0"/>
              <a:t>chun</a:t>
            </a:r>
            <a:r>
              <a:rPr lang="en-IE" dirty="0" smtClean="0"/>
              <a:t> </a:t>
            </a:r>
            <a:r>
              <a:rPr lang="en-IE" dirty="0" err="1" smtClean="0"/>
              <a:t>gual</a:t>
            </a:r>
            <a:r>
              <a:rPr lang="en-IE" dirty="0" smtClean="0"/>
              <a:t> a </a:t>
            </a:r>
            <a:r>
              <a:rPr lang="en-IE" dirty="0" err="1" smtClean="0"/>
              <a:t>cheannach</a:t>
            </a:r>
            <a:r>
              <a:rPr lang="en-IE" dirty="0" smtClean="0"/>
              <a:t>.</a:t>
            </a:r>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8</a:t>
            </a:fld>
            <a:endParaRPr lang="en-IE"/>
          </a:p>
        </p:txBody>
      </p:sp>
    </p:spTree>
    <p:extLst>
      <p:ext uri="{BB962C8B-B14F-4D97-AF65-F5344CB8AC3E}">
        <p14:creationId xmlns:p14="http://schemas.microsoft.com/office/powerpoint/2010/main" val="2045995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Seo</a:t>
            </a:r>
            <a:r>
              <a:rPr lang="en-IE" dirty="0"/>
              <a:t> </a:t>
            </a:r>
            <a:r>
              <a:rPr lang="en-IE" dirty="0" err="1"/>
              <a:t>pictiúr</a:t>
            </a:r>
            <a:r>
              <a:rPr lang="en-IE" dirty="0"/>
              <a:t> a </a:t>
            </a:r>
            <a:r>
              <a:rPr lang="en-IE" dirty="0" err="1"/>
              <a:t>tógadh</a:t>
            </a:r>
            <a:r>
              <a:rPr lang="en-IE" dirty="0"/>
              <a:t> </a:t>
            </a:r>
            <a:r>
              <a:rPr lang="en-IE" dirty="0" smtClean="0"/>
              <a:t>i </a:t>
            </a:r>
            <a:r>
              <a:rPr lang="en-IE" dirty="0" err="1" smtClean="0"/>
              <a:t>mBaile</a:t>
            </a:r>
            <a:r>
              <a:rPr lang="en-IE" dirty="0" smtClean="0"/>
              <a:t> </a:t>
            </a:r>
            <a:r>
              <a:rPr lang="en-IE" dirty="0" err="1" smtClean="0"/>
              <a:t>Átha</a:t>
            </a:r>
            <a:r>
              <a:rPr lang="en-IE" dirty="0" smtClean="0"/>
              <a:t> </a:t>
            </a:r>
            <a:r>
              <a:rPr lang="en-IE" dirty="0" err="1" smtClean="0"/>
              <a:t>Cliath</a:t>
            </a:r>
            <a:r>
              <a:rPr lang="en-IE" dirty="0" smtClean="0"/>
              <a:t> i 1916.</a:t>
            </a:r>
            <a:endParaRPr lang="en-IE" dirty="0"/>
          </a:p>
          <a:p>
            <a:endParaRPr lang="en-IE" dirty="0">
              <a:solidFill>
                <a:srgbClr val="FF0000"/>
              </a:solidFill>
            </a:endParaRPr>
          </a:p>
          <a:p>
            <a:r>
              <a:rPr lang="en-IE" dirty="0"/>
              <a:t>Cad </a:t>
            </a:r>
            <a:r>
              <a:rPr lang="en-IE" dirty="0" err="1"/>
              <a:t>atá</a:t>
            </a:r>
            <a:r>
              <a:rPr lang="en-IE" dirty="0"/>
              <a:t> le </a:t>
            </a:r>
            <a:r>
              <a:rPr lang="en-IE" dirty="0" err="1"/>
              <a:t>feiceáil</a:t>
            </a:r>
            <a:r>
              <a:rPr lang="en-IE" dirty="0"/>
              <a:t> </a:t>
            </a:r>
            <a:r>
              <a:rPr lang="en-IE" dirty="0" err="1"/>
              <a:t>sa</a:t>
            </a:r>
            <a:r>
              <a:rPr lang="en-IE" dirty="0"/>
              <a:t> </a:t>
            </a:r>
            <a:r>
              <a:rPr lang="en-IE" dirty="0" err="1"/>
              <a:t>phictiúr</a:t>
            </a:r>
            <a:r>
              <a:rPr lang="en-IE" dirty="0"/>
              <a:t>?</a:t>
            </a:r>
          </a:p>
          <a:p>
            <a:r>
              <a:rPr lang="en-IE" dirty="0"/>
              <a:t>Cad </a:t>
            </a:r>
            <a:r>
              <a:rPr lang="en-IE" dirty="0" err="1"/>
              <a:t>atá</a:t>
            </a:r>
            <a:r>
              <a:rPr lang="en-IE" dirty="0"/>
              <a:t> </a:t>
            </a:r>
            <a:r>
              <a:rPr lang="en-IE" dirty="0" err="1"/>
              <a:t>ag</a:t>
            </a:r>
            <a:r>
              <a:rPr lang="en-IE" dirty="0"/>
              <a:t> </a:t>
            </a:r>
            <a:r>
              <a:rPr lang="en-IE" dirty="0" err="1"/>
              <a:t>tarlú</a:t>
            </a:r>
            <a:r>
              <a:rPr lang="en-IE" dirty="0"/>
              <a:t> </a:t>
            </a:r>
            <a:r>
              <a:rPr lang="en-IE" dirty="0" err="1"/>
              <a:t>nó</a:t>
            </a:r>
            <a:r>
              <a:rPr lang="en-IE" dirty="0"/>
              <a:t> </a:t>
            </a:r>
            <a:r>
              <a:rPr lang="en-IE" dirty="0" err="1"/>
              <a:t>díreach</a:t>
            </a:r>
            <a:r>
              <a:rPr lang="en-IE" dirty="0"/>
              <a:t> </a:t>
            </a:r>
            <a:r>
              <a:rPr lang="en-IE" dirty="0" err="1"/>
              <a:t>tarlaithe</a:t>
            </a:r>
            <a:r>
              <a:rPr lang="en-IE" dirty="0"/>
              <a:t>?</a:t>
            </a:r>
          </a:p>
          <a:p>
            <a:r>
              <a:rPr lang="en-IE" dirty="0"/>
              <a:t>An </a:t>
            </a:r>
            <a:r>
              <a:rPr lang="en-IE" dirty="0" err="1"/>
              <a:t>iad</a:t>
            </a:r>
            <a:r>
              <a:rPr lang="en-IE" dirty="0"/>
              <a:t> </a:t>
            </a:r>
            <a:r>
              <a:rPr lang="en-IE" dirty="0" err="1"/>
              <a:t>na</a:t>
            </a:r>
            <a:r>
              <a:rPr lang="en-IE" dirty="0"/>
              <a:t> </a:t>
            </a:r>
            <a:r>
              <a:rPr lang="en-IE" dirty="0" err="1"/>
              <a:t>reibiliúnaigh</a:t>
            </a:r>
            <a:r>
              <a:rPr lang="en-IE" dirty="0"/>
              <a:t> </a:t>
            </a:r>
            <a:r>
              <a:rPr lang="en-IE" dirty="0" err="1"/>
              <a:t>nó</a:t>
            </a:r>
            <a:r>
              <a:rPr lang="en-IE" dirty="0"/>
              <a:t> </a:t>
            </a:r>
            <a:r>
              <a:rPr lang="en-IE" dirty="0" err="1"/>
              <a:t>saighdiúirí</a:t>
            </a:r>
            <a:r>
              <a:rPr lang="en-IE" dirty="0"/>
              <a:t> </a:t>
            </a:r>
            <a:r>
              <a:rPr lang="en-IE" dirty="0" err="1" smtClean="0"/>
              <a:t>na</a:t>
            </a:r>
            <a:r>
              <a:rPr lang="en-IE" dirty="0" smtClean="0"/>
              <a:t> </a:t>
            </a:r>
            <a:r>
              <a:rPr lang="en-IE" dirty="0" err="1" smtClean="0"/>
              <a:t>Breataine</a:t>
            </a:r>
            <a:r>
              <a:rPr lang="en-IE" dirty="0" smtClean="0"/>
              <a:t> </a:t>
            </a:r>
            <a:r>
              <a:rPr lang="en-IE" dirty="0" err="1"/>
              <a:t>atá</a:t>
            </a:r>
            <a:r>
              <a:rPr lang="en-IE" dirty="0"/>
              <a:t> </a:t>
            </a:r>
            <a:r>
              <a:rPr lang="en-IE" dirty="0" err="1"/>
              <a:t>anseo</a:t>
            </a:r>
            <a:r>
              <a:rPr lang="en-IE" dirty="0"/>
              <a:t>? </a:t>
            </a:r>
            <a:r>
              <a:rPr lang="ga-IE" dirty="0" smtClean="0"/>
              <a:t>Cá bhfios duit</a:t>
            </a:r>
            <a:r>
              <a:rPr lang="en-IE" dirty="0" smtClean="0"/>
              <a:t>?</a:t>
            </a:r>
          </a:p>
          <a:p>
            <a:endParaRPr lang="en-IE" dirty="0" smtClean="0"/>
          </a:p>
          <a:p>
            <a:r>
              <a:rPr lang="en-IE" dirty="0" smtClean="0"/>
              <a:t>An </a:t>
            </a:r>
            <a:r>
              <a:rPr lang="en-IE" dirty="0" err="1" smtClean="0"/>
              <a:t>dócha</a:t>
            </a:r>
            <a:r>
              <a:rPr lang="en-IE" dirty="0" smtClean="0"/>
              <a:t> go </a:t>
            </a:r>
            <a:r>
              <a:rPr lang="en-IE" dirty="0" err="1" smtClean="0"/>
              <a:t>bhfuil</a:t>
            </a:r>
            <a:r>
              <a:rPr lang="en-IE" dirty="0" smtClean="0"/>
              <a:t> an </a:t>
            </a:r>
            <a:r>
              <a:rPr lang="en-IE" dirty="0" err="1" smtClean="0"/>
              <a:t>tÉirí</a:t>
            </a:r>
            <a:r>
              <a:rPr lang="en-IE" dirty="0" smtClean="0"/>
              <a:t> </a:t>
            </a:r>
            <a:r>
              <a:rPr lang="en-IE" dirty="0" err="1" smtClean="0"/>
              <a:t>Amach</a:t>
            </a:r>
            <a:r>
              <a:rPr lang="en-IE" dirty="0" smtClean="0"/>
              <a:t> </a:t>
            </a:r>
            <a:r>
              <a:rPr lang="en-IE" dirty="0" err="1" smtClean="0"/>
              <a:t>thart</a:t>
            </a:r>
            <a:r>
              <a:rPr lang="en-IE" dirty="0" smtClean="0"/>
              <a:t> </a:t>
            </a:r>
            <a:r>
              <a:rPr lang="en-IE" dirty="0" err="1" smtClean="0"/>
              <a:t>nó</a:t>
            </a:r>
            <a:r>
              <a:rPr lang="en-IE" dirty="0" smtClean="0"/>
              <a:t> </a:t>
            </a:r>
            <a:r>
              <a:rPr lang="en-IE" dirty="0" err="1" smtClean="0"/>
              <a:t>fós</a:t>
            </a:r>
            <a:r>
              <a:rPr lang="en-IE" dirty="0" smtClean="0"/>
              <a:t> </a:t>
            </a:r>
            <a:r>
              <a:rPr lang="en-IE" dirty="0" err="1" smtClean="0"/>
              <a:t>ag</a:t>
            </a:r>
            <a:r>
              <a:rPr lang="en-IE" dirty="0" smtClean="0"/>
              <a:t> </a:t>
            </a:r>
            <a:r>
              <a:rPr lang="en-IE" dirty="0" err="1" smtClean="0"/>
              <a:t>tarlú</a:t>
            </a:r>
            <a:r>
              <a:rPr lang="en-IE" dirty="0" smtClean="0"/>
              <a:t>? </a:t>
            </a:r>
            <a:r>
              <a:rPr lang="en-IE" dirty="0" err="1" smtClean="0"/>
              <a:t>Cén</a:t>
            </a:r>
            <a:r>
              <a:rPr lang="en-IE" dirty="0" smtClean="0"/>
              <a:t> </a:t>
            </a:r>
            <a:r>
              <a:rPr lang="en-IE" dirty="0" err="1" smtClean="0"/>
              <a:t>fáth</a:t>
            </a:r>
            <a:r>
              <a:rPr lang="en-IE" dirty="0" smtClean="0"/>
              <a:t>? </a:t>
            </a:r>
          </a:p>
          <a:p>
            <a:endParaRPr lang="en-IE" dirty="0"/>
          </a:p>
          <a:p>
            <a:r>
              <a:rPr lang="en-IE" dirty="0" smtClean="0"/>
              <a:t>Is </a:t>
            </a:r>
            <a:r>
              <a:rPr lang="en-IE" dirty="0" err="1" smtClean="0"/>
              <a:t>cosúil</a:t>
            </a:r>
            <a:r>
              <a:rPr lang="en-IE" dirty="0" smtClean="0"/>
              <a:t> </a:t>
            </a:r>
            <a:r>
              <a:rPr lang="en-IE" dirty="0" err="1" smtClean="0"/>
              <a:t>gur</a:t>
            </a:r>
            <a:r>
              <a:rPr lang="en-IE" dirty="0" smtClean="0"/>
              <a:t> </a:t>
            </a:r>
            <a:r>
              <a:rPr lang="en-IE" dirty="0" err="1" smtClean="0"/>
              <a:t>baracáid</a:t>
            </a:r>
            <a:r>
              <a:rPr lang="en-IE" dirty="0" smtClean="0"/>
              <a:t> </a:t>
            </a:r>
            <a:r>
              <a:rPr lang="en-IE" dirty="0" err="1" smtClean="0"/>
              <a:t>sráide</a:t>
            </a:r>
            <a:r>
              <a:rPr lang="en-IE" dirty="0" smtClean="0"/>
              <a:t> a </a:t>
            </a:r>
            <a:r>
              <a:rPr lang="en-IE" dirty="0" err="1" smtClean="0"/>
              <a:t>bhí</a:t>
            </a:r>
            <a:r>
              <a:rPr lang="en-IE" dirty="0" smtClean="0"/>
              <a:t> </a:t>
            </a:r>
            <a:r>
              <a:rPr lang="en-IE" dirty="0" err="1" smtClean="0"/>
              <a:t>anseo</a:t>
            </a:r>
            <a:r>
              <a:rPr lang="en-IE" dirty="0" smtClean="0"/>
              <a:t> – </a:t>
            </a:r>
            <a:r>
              <a:rPr lang="en-IE" dirty="0" err="1" smtClean="0"/>
              <a:t>déanta</a:t>
            </a:r>
            <a:r>
              <a:rPr lang="en-IE" dirty="0" smtClean="0"/>
              <a:t> ag </a:t>
            </a:r>
            <a:r>
              <a:rPr lang="en-IE" dirty="0" err="1" smtClean="0"/>
              <a:t>na</a:t>
            </a:r>
            <a:r>
              <a:rPr lang="en-IE" dirty="0" smtClean="0"/>
              <a:t> </a:t>
            </a:r>
            <a:r>
              <a:rPr lang="en-IE" dirty="0" err="1" smtClean="0"/>
              <a:t>reibiliúnaigh</a:t>
            </a:r>
            <a:r>
              <a:rPr lang="en-IE" dirty="0" smtClean="0"/>
              <a:t> </a:t>
            </a:r>
            <a:r>
              <a:rPr lang="en-IE" dirty="0" err="1" smtClean="0"/>
              <a:t>chun</a:t>
            </a:r>
            <a:r>
              <a:rPr lang="en-IE" dirty="0" smtClean="0"/>
              <a:t> </a:t>
            </a:r>
            <a:r>
              <a:rPr lang="ga-IE" dirty="0" smtClean="0"/>
              <a:t>bac</a:t>
            </a:r>
            <a:r>
              <a:rPr lang="en-IE" dirty="0" smtClean="0"/>
              <a:t> a </a:t>
            </a:r>
            <a:r>
              <a:rPr lang="en-IE" dirty="0" err="1" smtClean="0"/>
              <a:t>chur</a:t>
            </a:r>
            <a:r>
              <a:rPr lang="en-IE" dirty="0" smtClean="0"/>
              <a:t> le harm </a:t>
            </a:r>
            <a:r>
              <a:rPr lang="en-IE" dirty="0" err="1" smtClean="0"/>
              <a:t>na</a:t>
            </a:r>
            <a:r>
              <a:rPr lang="en-IE" dirty="0" smtClean="0"/>
              <a:t> </a:t>
            </a:r>
            <a:r>
              <a:rPr lang="en-IE" dirty="0" err="1" smtClean="0"/>
              <a:t>Breataine</a:t>
            </a:r>
            <a:r>
              <a:rPr lang="en-IE" dirty="0" smtClean="0"/>
              <a:t>. </a:t>
            </a:r>
          </a:p>
          <a:p>
            <a:endParaRPr lang="en-IE" dirty="0"/>
          </a:p>
          <a:p>
            <a:r>
              <a:rPr lang="en-IE" dirty="0" err="1" smtClean="0"/>
              <a:t>Saighdiúirí</a:t>
            </a:r>
            <a:r>
              <a:rPr lang="en-IE" dirty="0" smtClean="0"/>
              <a:t> </a:t>
            </a:r>
            <a:r>
              <a:rPr lang="en-IE" dirty="0" err="1" smtClean="0"/>
              <a:t>na</a:t>
            </a:r>
            <a:r>
              <a:rPr lang="en-IE" dirty="0" smtClean="0"/>
              <a:t> </a:t>
            </a:r>
            <a:r>
              <a:rPr lang="en-IE" dirty="0" err="1" smtClean="0"/>
              <a:t>Breataine</a:t>
            </a:r>
            <a:r>
              <a:rPr lang="en-IE" dirty="0" smtClean="0"/>
              <a:t> </a:t>
            </a:r>
            <a:r>
              <a:rPr lang="en-IE" dirty="0" err="1" smtClean="0"/>
              <a:t>atá</a:t>
            </a:r>
            <a:r>
              <a:rPr lang="en-IE" dirty="0" smtClean="0"/>
              <a:t> </a:t>
            </a:r>
            <a:r>
              <a:rPr lang="en-IE" dirty="0" err="1" smtClean="0"/>
              <a:t>anseo</a:t>
            </a:r>
            <a:r>
              <a:rPr lang="en-IE" dirty="0" smtClean="0"/>
              <a:t> mar </a:t>
            </a:r>
            <a:r>
              <a:rPr lang="en-IE" dirty="0" err="1" smtClean="0"/>
              <a:t>tá</a:t>
            </a:r>
            <a:r>
              <a:rPr lang="en-IE" dirty="0" smtClean="0"/>
              <a:t> </a:t>
            </a:r>
            <a:r>
              <a:rPr lang="en-IE" dirty="0" err="1" smtClean="0"/>
              <a:t>na</a:t>
            </a:r>
            <a:r>
              <a:rPr lang="en-IE" dirty="0" smtClean="0"/>
              <a:t> </a:t>
            </a:r>
            <a:r>
              <a:rPr lang="en-IE" dirty="0" err="1" smtClean="0"/>
              <a:t>reibiliúnaigh</a:t>
            </a:r>
            <a:r>
              <a:rPr lang="en-IE" dirty="0" smtClean="0"/>
              <a:t> a </a:t>
            </a:r>
            <a:r>
              <a:rPr lang="en-IE" dirty="0" err="1" smtClean="0"/>
              <a:t>bhí</a:t>
            </a:r>
            <a:r>
              <a:rPr lang="en-IE" dirty="0" smtClean="0"/>
              <a:t> </a:t>
            </a:r>
            <a:r>
              <a:rPr lang="en-IE" dirty="0" err="1" smtClean="0"/>
              <a:t>ann</a:t>
            </a:r>
            <a:r>
              <a:rPr lang="en-IE" dirty="0" smtClean="0"/>
              <a:t> </a:t>
            </a:r>
            <a:r>
              <a:rPr lang="en-IE" dirty="0" err="1" smtClean="0"/>
              <a:t>gafa</a:t>
            </a:r>
            <a:r>
              <a:rPr lang="en-IE" dirty="0" smtClean="0"/>
              <a:t> </a:t>
            </a:r>
            <a:r>
              <a:rPr lang="en-IE" dirty="0" err="1" smtClean="0"/>
              <a:t>agus</a:t>
            </a:r>
            <a:r>
              <a:rPr lang="en-IE" dirty="0" smtClean="0"/>
              <a:t> </a:t>
            </a:r>
            <a:r>
              <a:rPr lang="en-IE" dirty="0" err="1" smtClean="0"/>
              <a:t>sa</a:t>
            </a:r>
            <a:r>
              <a:rPr lang="en-IE" dirty="0" smtClean="0"/>
              <a:t> </a:t>
            </a:r>
            <a:r>
              <a:rPr lang="en-IE" dirty="0" err="1" smtClean="0"/>
              <a:t>phríosún</a:t>
            </a:r>
            <a:r>
              <a:rPr lang="en-IE" dirty="0" smtClean="0"/>
              <a:t> (</a:t>
            </a:r>
            <a:r>
              <a:rPr lang="en-IE" dirty="0" err="1" smtClean="0"/>
              <a:t>nó</a:t>
            </a:r>
            <a:r>
              <a:rPr lang="en-IE" dirty="0" smtClean="0"/>
              <a:t> </a:t>
            </a:r>
            <a:r>
              <a:rPr lang="en-IE" dirty="0" err="1" smtClean="0"/>
              <a:t>éalaithe</a:t>
            </a:r>
            <a:r>
              <a:rPr lang="en-IE" dirty="0" smtClean="0"/>
              <a:t> </a:t>
            </a:r>
            <a:r>
              <a:rPr lang="en-IE" dirty="0" err="1" smtClean="0"/>
              <a:t>abhaile</a:t>
            </a:r>
            <a:r>
              <a:rPr lang="en-IE" dirty="0" smtClean="0"/>
              <a:t>) </a:t>
            </a:r>
            <a:r>
              <a:rPr lang="en-IE" dirty="0" err="1" smtClean="0"/>
              <a:t>faoin</a:t>
            </a:r>
            <a:r>
              <a:rPr lang="en-IE" dirty="0" smtClean="0"/>
              <a:t> </a:t>
            </a:r>
            <a:r>
              <a:rPr lang="en-IE" dirty="0" err="1" smtClean="0"/>
              <a:t>tráth</a:t>
            </a:r>
            <a:r>
              <a:rPr lang="en-IE" dirty="0" smtClean="0"/>
              <a:t> </a:t>
            </a:r>
            <a:r>
              <a:rPr lang="en-IE" dirty="0" err="1" smtClean="0"/>
              <a:t>seo</a:t>
            </a:r>
            <a:r>
              <a:rPr lang="en-IE" dirty="0" smtClean="0"/>
              <a:t>.</a:t>
            </a:r>
          </a:p>
          <a:p>
            <a:endParaRPr lang="en-IE" dirty="0"/>
          </a:p>
          <a:p>
            <a:r>
              <a:rPr lang="en-IE" dirty="0" err="1" smtClean="0"/>
              <a:t>Cén</a:t>
            </a:r>
            <a:r>
              <a:rPr lang="en-IE" dirty="0" smtClean="0"/>
              <a:t> </a:t>
            </a:r>
            <a:r>
              <a:rPr lang="en-IE" dirty="0" err="1" smtClean="0"/>
              <a:t>fáth</a:t>
            </a:r>
            <a:r>
              <a:rPr lang="en-IE" dirty="0" smtClean="0"/>
              <a:t>, </a:t>
            </a:r>
            <a:r>
              <a:rPr lang="en-IE" dirty="0" err="1" smtClean="0"/>
              <a:t>dar</a:t>
            </a:r>
            <a:r>
              <a:rPr lang="en-IE" dirty="0" smtClean="0"/>
              <a:t> </a:t>
            </a:r>
            <a:r>
              <a:rPr lang="en-IE" dirty="0" err="1" smtClean="0"/>
              <a:t>leat</a:t>
            </a:r>
            <a:r>
              <a:rPr lang="en-IE" dirty="0" smtClean="0"/>
              <a:t>,  go </a:t>
            </a:r>
            <a:r>
              <a:rPr lang="en-IE" dirty="0" err="1" smtClean="0"/>
              <a:t>bhfuil</a:t>
            </a:r>
            <a:r>
              <a:rPr lang="en-IE" dirty="0" smtClean="0"/>
              <a:t> </a:t>
            </a:r>
            <a:r>
              <a:rPr lang="en-IE" dirty="0" err="1" smtClean="0"/>
              <a:t>daoine</a:t>
            </a:r>
            <a:r>
              <a:rPr lang="en-IE" dirty="0" smtClean="0"/>
              <a:t> </a:t>
            </a:r>
            <a:r>
              <a:rPr lang="en-IE" dirty="0" err="1" smtClean="0"/>
              <a:t>thart</a:t>
            </a:r>
            <a:r>
              <a:rPr lang="en-IE" dirty="0" smtClean="0"/>
              <a:t> </a:t>
            </a:r>
            <a:r>
              <a:rPr lang="en-IE" dirty="0" err="1" smtClean="0"/>
              <a:t>timpeall</a:t>
            </a:r>
            <a:r>
              <a:rPr lang="en-IE" dirty="0" smtClean="0"/>
              <a:t>?</a:t>
            </a:r>
            <a:endParaRPr lang="en-IE" dirty="0"/>
          </a:p>
          <a:p>
            <a:endParaRPr lang="en-IE" dirty="0"/>
          </a:p>
        </p:txBody>
      </p:sp>
      <p:sp>
        <p:nvSpPr>
          <p:cNvPr id="4" name="Slide Number Placeholder 3"/>
          <p:cNvSpPr>
            <a:spLocks noGrp="1"/>
          </p:cNvSpPr>
          <p:nvPr>
            <p:ph type="sldNum" sz="quarter" idx="10"/>
          </p:nvPr>
        </p:nvSpPr>
        <p:spPr/>
        <p:txBody>
          <a:bodyPr/>
          <a:lstStyle/>
          <a:p>
            <a:fld id="{C259058E-8E3D-46E0-902B-F527DD7160F5}" type="slidenum">
              <a:rPr lang="en-IE" smtClean="0"/>
              <a:t>9</a:t>
            </a:fld>
            <a:endParaRPr lang="en-IE"/>
          </a:p>
        </p:txBody>
      </p:sp>
    </p:spTree>
    <p:extLst>
      <p:ext uri="{BB962C8B-B14F-4D97-AF65-F5344CB8AC3E}">
        <p14:creationId xmlns:p14="http://schemas.microsoft.com/office/powerpoint/2010/main" val="2416180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17D9149-E39D-46C8-9AFB-1E2AEA24D2CB}" type="datetimeFigureOut">
              <a:rPr lang="en-IE" smtClean="0"/>
              <a:t>09/12/2015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EDD36E2-F8ED-490E-A440-2D2AFB8A6E27}" type="slidenum">
              <a:rPr lang="en-IE" smtClean="0"/>
              <a:t>‹#›</a:t>
            </a:fld>
            <a:endParaRPr lang="en-IE"/>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7D9149-E39D-46C8-9AFB-1E2AEA24D2CB}" type="datetimeFigureOut">
              <a:rPr lang="en-IE" smtClean="0"/>
              <a:t>09/12/2015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17D9149-E39D-46C8-9AFB-1E2AEA24D2CB}" type="datetimeFigureOut">
              <a:rPr lang="en-IE" smtClean="0"/>
              <a:t>09/12/2015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7D9149-E39D-46C8-9AFB-1E2AEA24D2CB}" type="datetimeFigureOut">
              <a:rPr lang="en-IE" smtClean="0"/>
              <a:t>09/12/2015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EDD36E2-F8ED-490E-A440-2D2AFB8A6E27}" type="slidenum">
              <a:rPr lang="en-IE" smtClean="0"/>
              <a:t>‹#›</a:t>
            </a:fld>
            <a:endParaRPr lang="en-IE"/>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7D9149-E39D-46C8-9AFB-1E2AEA24D2CB}" type="datetimeFigureOut">
              <a:rPr lang="en-IE" smtClean="0"/>
              <a:t>09/12/2015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17D9149-E39D-46C8-9AFB-1E2AEA24D2CB}" type="datetimeFigureOut">
              <a:rPr lang="en-IE" smtClean="0"/>
              <a:t>09/12/2015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EDD36E2-F8ED-490E-A440-2D2AFB8A6E27}" type="slidenum">
              <a:rPr lang="en-IE" smtClean="0"/>
              <a:t>‹#›</a:t>
            </a:fld>
            <a:endParaRPr lang="en-IE"/>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17D9149-E39D-46C8-9AFB-1E2AEA24D2CB}" type="datetimeFigureOut">
              <a:rPr lang="en-IE" smtClean="0"/>
              <a:t>09/12/2015</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6EDD36E2-F8ED-490E-A440-2D2AFB8A6E27}" type="slidenum">
              <a:rPr lang="en-IE" smtClean="0"/>
              <a:t>‹#›</a:t>
            </a:fld>
            <a:endParaRPr lang="en-IE"/>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17D9149-E39D-46C8-9AFB-1E2AEA24D2CB}" type="datetimeFigureOut">
              <a:rPr lang="en-IE" smtClean="0"/>
              <a:t>09/12/2015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7D9149-E39D-46C8-9AFB-1E2AEA24D2CB}" type="datetimeFigureOut">
              <a:rPr lang="en-IE" smtClean="0"/>
              <a:t>09/12/2015</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7D9149-E39D-46C8-9AFB-1E2AEA24D2CB}" type="datetimeFigureOut">
              <a:rPr lang="en-IE" smtClean="0"/>
              <a:t>09/12/2015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EDD36E2-F8ED-490E-A440-2D2AFB8A6E27}"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7D9149-E39D-46C8-9AFB-1E2AEA24D2CB}" type="datetimeFigureOut">
              <a:rPr lang="en-IE" smtClean="0"/>
              <a:t>09/12/2015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EDD36E2-F8ED-490E-A440-2D2AFB8A6E27}" type="slidenum">
              <a:rPr lang="en-IE" smtClean="0"/>
              <a:t>‹#›</a:t>
            </a:fld>
            <a:endParaRPr lang="en-IE"/>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817D9149-E39D-46C8-9AFB-1E2AEA24D2CB}" type="datetimeFigureOut">
              <a:rPr lang="en-IE" smtClean="0"/>
              <a:t>09/12/2015</a:t>
            </a:fld>
            <a:endParaRPr lang="en-IE"/>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IE"/>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EDD36E2-F8ED-490E-A440-2D2AFB8A6E27}" type="slidenum">
              <a:rPr lang="en-IE" smtClean="0"/>
              <a:t>‹#›</a:t>
            </a:fld>
            <a:endParaRPr lang="en-IE"/>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http://www.anphoblacht.com/files/wp-images/2011/04/IrishTimes1916.jpg" TargetMode="External"/><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microsoft.com/office/2007/relationships/hdphoto" Target="../media/hdphoto1.wdp"/><Relationship Id="rId4" Type="http://schemas.openxmlformats.org/officeDocument/2006/relationships/image" Target="../media/image1.jpe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hyperlink" Target="http://www.anphoblacht.com/files/wp-images/2011/04/IrishTimes1916.jpg" TargetMode="External"/><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microsoft.com/office/2007/relationships/hdphoto" Target="../media/hdphoto8.wdp"/><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hyperlink" Target="http://vimeo.com/48643180" TargetMode="External"/><Relationship Id="rId5" Type="http://schemas.microsoft.com/office/2007/relationships/hdphoto" Target="../media/hdphoto10.wdp"/><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hyperlink" Target="http://4.bp.blogspot.com/-qKu6hBO_7WE/VT0unOZdLZI/AAAAAAAAHn0/Y1HfQh8_kFg/s1600/1916+Surrender+Document..png"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7.jpe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hyperlink" Target="http://www.ebay.ie/itm/130744897520"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hyperlink" Target="http://www.irelandtravelkit.com/wp-content/uploads/2013/08/ducks.jpg" TargetMode="External"/><Relationship Id="rId5" Type="http://schemas.openxmlformats.org/officeDocument/2006/relationships/image" Target="../media/image34.jpeg"/><Relationship Id="rId4" Type="http://schemas.openxmlformats.org/officeDocument/2006/relationships/hyperlink" Target="http://c8.alamy.com/comp/AK2KH2/ireland-dublin-st-stephens-green-bronze-bust-of-constance-markievicz-AK2KH2.jpg" TargetMode="External"/></Relationships>
</file>

<file path=ppt/slides/_rels/slide22.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36.gif"/><Relationship Id="rId7" Type="http://schemas.openxmlformats.org/officeDocument/2006/relationships/image" Target="../media/image39.jpe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8.jpeg"/><Relationship Id="rId5" Type="http://schemas.microsoft.com/office/2007/relationships/hdphoto" Target="../media/hdphoto11.wdp"/><Relationship Id="rId4" Type="http://schemas.openxmlformats.org/officeDocument/2006/relationships/image" Target="../media/image37.jpeg"/><Relationship Id="rId9" Type="http://schemas.openxmlformats.org/officeDocument/2006/relationships/image" Target="../media/image40.jpeg"/></Relationships>
</file>

<file path=ppt/slides/_rels/slide23.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1.jpeg"/><Relationship Id="rId7" Type="http://schemas.openxmlformats.org/officeDocument/2006/relationships/image" Target="../media/image44.gif"/><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hyperlink" Target="https://thecricketbatthatdiedforireland.files.wordpress.com/2015/06/brick2-nmi.gif" TargetMode="External"/><Relationship Id="rId5" Type="http://schemas.openxmlformats.org/officeDocument/2006/relationships/image" Target="../media/image43.gif"/><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jpeg"/><Relationship Id="rId4" Type="http://schemas.microsoft.com/office/2007/relationships/hdphoto" Target="../media/hdphoto6.wdp"/></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395163" y="886100"/>
            <a:ext cx="8679261" cy="922352"/>
          </a:xfrm>
        </p:spPr>
        <p:txBody>
          <a:bodyPr/>
          <a:lstStyle/>
          <a:p>
            <a:pPr marL="182880" indent="0" algn="ctr">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Fianaise</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agus</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Finnéithe</a:t>
            </a:r>
            <a:r>
              <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r>
            <a:br>
              <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b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4" name="Title 4"/>
          <p:cNvSpPr txBox="1">
            <a:spLocks/>
          </p:cNvSpPr>
          <p:nvPr/>
        </p:nvSpPr>
        <p:spPr>
          <a:xfrm>
            <a:off x="4283968" y="5661248"/>
            <a:ext cx="1440160" cy="504056"/>
          </a:xfrm>
          <a:prstGeom prst="rect">
            <a:avLst/>
          </a:prstGeom>
          <a:effectLst/>
        </p:spPr>
        <p:txBody>
          <a:bodyPr vert="horz" lIns="91440" tIns="45720" rIns="91440" bIns="45720" rtlCol="0" anchor="t" anchorCtr="0">
            <a:noAutofit/>
          </a:bodyPr>
          <a:lstStyle>
            <a:lvl1pPr marL="640080" indent="-457200" algn="l" defTabSz="914400" rtl="0" eaLnBrk="1" latinLnBrk="0" hangingPunct="1">
              <a:spcBef>
                <a:spcPct val="0"/>
              </a:spcBef>
              <a:buClr>
                <a:schemeClr val="accent6">
                  <a:lumMod val="75000"/>
                </a:schemeClr>
              </a:buClr>
              <a:buSzPct val="128000"/>
              <a:buFont typeface="Georgia" pitchFamily="18" charset="0"/>
              <a:buChar char="*"/>
              <a:defRPr sz="54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buNone/>
            </a:pPr>
            <a:endParaRPr lang="en-IE" sz="28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7" name="TextBox 6"/>
          <p:cNvSpPr txBox="1"/>
          <p:nvPr/>
        </p:nvSpPr>
        <p:spPr>
          <a:xfrm rot="20900441">
            <a:off x="203476" y="285973"/>
            <a:ext cx="2198851" cy="461665"/>
          </a:xfrm>
          <a:prstGeom prst="rect">
            <a:avLst/>
          </a:prstGeom>
          <a:noFill/>
        </p:spPr>
        <p:txBody>
          <a:bodyPr wrap="square" rtlCol="0">
            <a:spAutoFit/>
          </a:bodyPr>
          <a:lstStyle/>
          <a:p>
            <a:pPr algn="ctr"/>
            <a:r>
              <a:rPr lang="en-IE" sz="2400" b="1" dirty="0" smtClean="0">
                <a:solidFill>
                  <a:schemeClr val="accent6">
                    <a:lumMod val="75000"/>
                  </a:schemeClr>
                </a:solidFill>
                <a:latin typeface="Segoe Print" panose="02000600000000000000" pitchFamily="2" charset="0"/>
                <a:ea typeface="Segoe UI" panose="020B0502040204020203" pitchFamily="34" charset="0"/>
                <a:cs typeface="Segoe UI" panose="020B0502040204020203" pitchFamily="34" charset="0"/>
              </a:rPr>
              <a:t>AONAD 7</a:t>
            </a:r>
            <a:endParaRPr lang="en-IE" sz="2400" b="1" dirty="0">
              <a:solidFill>
                <a:schemeClr val="accent6">
                  <a:lumMod val="75000"/>
                </a:schemeClr>
              </a:solidFill>
              <a:latin typeface="Segoe Print" panose="02000600000000000000" pitchFamily="2" charset="0"/>
              <a:ea typeface="Segoe UI" panose="020B0502040204020203" pitchFamily="34" charset="0"/>
              <a:cs typeface="Segoe UI" panose="020B0502040204020203" pitchFamily="34" charset="0"/>
            </a:endParaRPr>
          </a:p>
        </p:txBody>
      </p:sp>
      <p:pic>
        <p:nvPicPr>
          <p:cNvPr id="11" name="Content Placeholder 5" descr="http://www.anphoblacht.com/files/wp-images/2011/04/IrishTimes1916.jpg">
            <a:hlinkClick r:id="rId3"/>
          </p:cNvPr>
          <p:cNvPicPr>
            <a:picLocks/>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bwMode="auto">
          <a:xfrm rot="21262368">
            <a:off x="1776109" y="2102554"/>
            <a:ext cx="5453240" cy="3996450"/>
          </a:xfrm>
          <a:prstGeom prst="rect">
            <a:avLst/>
          </a:prstGeom>
          <a:noFill/>
          <a:ln>
            <a:solidFill>
              <a:schemeClr val="accent6">
                <a:lumMod val="75000"/>
              </a:schemeClr>
            </a:solidFill>
          </a:ln>
        </p:spPr>
      </p:pic>
      <p:pic>
        <p:nvPicPr>
          <p:cNvPr id="9" name="Picture 4" descr="https://s-media-cache-ak0.pinimg.com/236x/9c/ec/55/9cec559e064b76cd6ff9b27a0e188115.jpg"/>
          <p:cNvPicPr>
            <a:picLocks noChangeAspect="1" noChangeArrowheads="1"/>
          </p:cNvPicPr>
          <p:nvPr/>
        </p:nvPicPr>
        <p:blipFill>
          <a:blip r:embed="rId6">
            <a:extLst>
              <a:ext uri="{BEBA8EAE-BF5A-486C-A8C5-ECC9F3942E4B}">
                <a14:imgProps xmlns:a14="http://schemas.microsoft.com/office/drawing/2010/main">
                  <a14:imgLayer r:embed="rId7">
                    <a14:imgEffect>
                      <a14:saturation sat="300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156176" y="3789040"/>
            <a:ext cx="2814615" cy="2814615"/>
          </a:xfrm>
          <a:prstGeom prst="rect">
            <a:avLst/>
          </a:prstGeom>
          <a:noFill/>
          <a:ln>
            <a:solidFill>
              <a:schemeClr val="accent6">
                <a:lumMod val="75000"/>
              </a:schemeClr>
            </a:solidFill>
          </a:ln>
          <a:extLst>
            <a:ext uri="{909E8E84-426E-40DD-AFC4-6F175D3DCCD1}">
              <a14:hiddenFill xmlns:a14="http://schemas.microsoft.com/office/drawing/2010/main">
                <a:solidFill>
                  <a:srgbClr val="FFFFFF"/>
                </a:solidFill>
              </a14:hiddenFill>
            </a:ext>
          </a:extLst>
        </p:spPr>
      </p:pic>
      <p:pic>
        <p:nvPicPr>
          <p:cNvPr id="10" name="Picture 2" descr="http://www.translationdirectory.com/images_articles/old_binoculars.jpg"/>
          <p:cNvPicPr>
            <a:picLocks noChangeAspect="1" noChangeArrowheads="1"/>
          </p:cNvPicPr>
          <p:nvPr/>
        </p:nvPicPr>
        <p:blipFill>
          <a:blip r:embed="rId8">
            <a:extLst>
              <a:ext uri="{BEBA8EAE-BF5A-486C-A8C5-ECC9F3942E4B}">
                <a14:imgProps xmlns:a14="http://schemas.microsoft.com/office/drawing/2010/main">
                  <a14:imgLayer r:embed="rId9">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rot="340153">
            <a:off x="162585" y="4290888"/>
            <a:ext cx="2698376" cy="2029179"/>
          </a:xfrm>
          <a:prstGeom prst="rect">
            <a:avLst/>
          </a:prstGeom>
          <a:noFill/>
          <a:ln>
            <a:solidFill>
              <a:schemeClr val="accent6">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622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331911" y="620688"/>
            <a:ext cx="8578807" cy="1584176"/>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None/>
            </a:pP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Fianaise</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scríofa</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t>
            </a:r>
            <a:endParaRPr lang="en-IE" sz="66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a:p>
            <a:pPr marL="182880" indent="0" algn="ctr">
              <a:buFont typeface="Georgia" pitchFamily="18" charset="0"/>
              <a:buNone/>
            </a:pP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Nuachtáin</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Dialanna</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agus</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Logleabhair</a:t>
            </a:r>
            <a:endParaRPr lang="en-IE" sz="32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2054" name="Picture 6" descr="http://www.clker.com/cliparts/f/7/5/4/13566047131896087004old%20typewriter2.jp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20922442">
            <a:off x="635091" y="3511817"/>
            <a:ext cx="3554023" cy="266408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diyplanner.com/files/esterbrook-clo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08559">
            <a:off x="4173034" y="2351744"/>
            <a:ext cx="2592256" cy="192691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http://www.dublincity.ie/sites/default/files/content/RecreationandCulture/libraries/blog-images-2015/jacobs-MargaretNolan_VictimSFRebellion-1024px.jpg"/>
          <p:cNvPicPr/>
          <p:nvPr/>
        </p:nvPicPr>
        <p:blipFill rotWithShape="1">
          <a:blip r:embed="rId6">
            <a:extLst>
              <a:ext uri="{28A0092B-C50C-407E-A947-70E740481C1C}">
                <a14:useLocalDpi xmlns:a14="http://schemas.microsoft.com/office/drawing/2010/main" val="0"/>
              </a:ext>
            </a:extLst>
          </a:blip>
          <a:srcRect r="50000" b="21265"/>
          <a:stretch/>
        </p:blipFill>
        <p:spPr bwMode="auto">
          <a:xfrm>
            <a:off x="7020272" y="2204864"/>
            <a:ext cx="1784661" cy="45810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11842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179512" y="548680"/>
            <a:ext cx="4536504" cy="943299"/>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Nuachtáin</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7" name="Content Placeholder 5" descr="http://www.anphoblacht.com/files/wp-images/2011/04/IrishTimes1916.jpg">
            <a:hlinkClick r:id="rId3"/>
          </p:cNvPr>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bwMode="auto">
          <a:xfrm rot="1205029">
            <a:off x="4747067" y="682739"/>
            <a:ext cx="3813898" cy="2918290"/>
          </a:xfrm>
          <a:prstGeom prst="rect">
            <a:avLst/>
          </a:prstGeom>
          <a:noFill/>
          <a:ln>
            <a:noFill/>
          </a:ln>
        </p:spPr>
      </p:pic>
      <p:pic>
        <p:nvPicPr>
          <p:cNvPr id="8" name="Picture 2" descr="https://britlitwiki.wikispaces.com/file/view/1916%20newspaper.jpg/509969090/316x225/1916%20newspaper.jpg"/>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3660" y="1491979"/>
            <a:ext cx="5544616" cy="39479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blog.findmypast.ie/wp-content/uploads/2013/03/manchester-evening-news-28-april-1916.png"/>
          <p:cNvPicPr>
            <a:picLocks noChangeAspect="1" noChangeArrowheads="1"/>
          </p:cNvPicPr>
          <p:nvPr/>
        </p:nvPicPr>
        <p:blipFill>
          <a:blip r:embed="rId7">
            <a:duotone>
              <a:prstClr val="black"/>
              <a:srgbClr val="D9C3A5">
                <a:tint val="50000"/>
                <a:satMod val="180000"/>
              </a:srgbClr>
            </a:duotone>
            <a:extLst>
              <a:ext uri="{BEBA8EAE-BF5A-486C-A8C5-ECC9F3942E4B}">
                <a14:imgProps xmlns:a14="http://schemas.microsoft.com/office/drawing/2010/main">
                  <a14:imgLayer r:embed="rId8">
                    <a14:imgEffect>
                      <a14:colorTemperature colorTemp="112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5436096" y="4365104"/>
            <a:ext cx="3615953"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518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179512" y="260648"/>
            <a:ext cx="4752528" cy="936104"/>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Logleabhar</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7" name="Content Placeholder 11" descr="http://img.rasset.ie/0009caab-642.jpg"/>
          <p:cNvPicPr>
            <a:picLocks/>
          </p:cNvPicPr>
          <p:nvPr/>
        </p:nvPicPr>
        <p:blipFill rotWithShape="1">
          <a:blip r:embed="rId3">
            <a:extLst>
              <a:ext uri="{28A0092B-C50C-407E-A947-70E740481C1C}">
                <a14:useLocalDpi xmlns:a14="http://schemas.microsoft.com/office/drawing/2010/main" val="0"/>
              </a:ext>
            </a:extLst>
          </a:blip>
          <a:srcRect r="-142"/>
          <a:stretch/>
        </p:blipFill>
        <p:spPr bwMode="auto">
          <a:xfrm rot="20912178">
            <a:off x="4110059" y="3661001"/>
            <a:ext cx="4524372" cy="2746061"/>
          </a:xfrm>
          <a:prstGeom prst="rect">
            <a:avLst/>
          </a:prstGeom>
          <a:noFill/>
          <a:ln>
            <a:noFill/>
          </a:ln>
        </p:spPr>
      </p:pic>
      <p:pic>
        <p:nvPicPr>
          <p:cNvPr id="9" name="Picture 5" descr="C:\Users\Caoimhe\Desktop\photo (34).jpg"/>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179512" y="1556792"/>
            <a:ext cx="3619863" cy="48965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icture">
            <a:hlinkClick r:id="rId6"/>
          </p:cNvPr>
          <p:cNvPicPr/>
          <p:nvPr/>
        </p:nvPicPr>
        <p:blipFill>
          <a:blip r:embed="rId7">
            <a:extLst>
              <a:ext uri="{28A0092B-C50C-407E-A947-70E740481C1C}">
                <a14:useLocalDpi xmlns:a14="http://schemas.microsoft.com/office/drawing/2010/main" val="0"/>
              </a:ext>
            </a:extLst>
          </a:blip>
          <a:srcRect/>
          <a:stretch>
            <a:fillRect/>
          </a:stretch>
        </p:blipFill>
        <p:spPr bwMode="auto">
          <a:xfrm>
            <a:off x="5364088" y="115268"/>
            <a:ext cx="3168352" cy="2486077"/>
          </a:xfrm>
          <a:prstGeom prst="rect">
            <a:avLst/>
          </a:prstGeom>
          <a:noFill/>
          <a:ln>
            <a:noFill/>
          </a:ln>
        </p:spPr>
      </p:pic>
      <p:sp>
        <p:nvSpPr>
          <p:cNvPr id="11" name="Title 4"/>
          <p:cNvSpPr txBox="1">
            <a:spLocks/>
          </p:cNvSpPr>
          <p:nvPr/>
        </p:nvSpPr>
        <p:spPr>
          <a:xfrm>
            <a:off x="3923928" y="2642894"/>
            <a:ext cx="3816424" cy="595896"/>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sa</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 </a:t>
            </a: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bhosca</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 </a:t>
            </a:r>
            <a:r>
              <a:rPr lang="en-IE" sz="32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bruscair</a:t>
            </a:r>
            <a:r>
              <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rPr>
              <a:t>!</a:t>
            </a:r>
          </a:p>
          <a:p>
            <a:pPr marL="182880" indent="0" algn="ctr">
              <a:buFont typeface="Georgia" pitchFamily="18" charset="0"/>
              <a:buNone/>
            </a:pPr>
            <a:endParaRPr lang="en-IE" sz="32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Calibri" pitchFamily="34" charset="0"/>
              <a:cs typeface="Arial" pitchFamily="34" charset="0"/>
            </a:endParaRPr>
          </a:p>
        </p:txBody>
      </p:sp>
    </p:spTree>
    <p:extLst>
      <p:ext uri="{BB962C8B-B14F-4D97-AF65-F5344CB8AC3E}">
        <p14:creationId xmlns:p14="http://schemas.microsoft.com/office/powerpoint/2010/main" val="6827234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179512" y="260648"/>
            <a:ext cx="5616624" cy="144016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Dialann</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thábhachtach</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7" name="Picture 2" descr="Description: http://i0.wp.com/www.tcd.ie/Library/1916/wp-content/uploads/2015/04/MS10066-155_17v-18r_WE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060848"/>
            <a:ext cx="4355976" cy="38360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mercierpress.ie/contentFiles/productImages/Medium/978178117244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69916">
            <a:off x="5897944" y="225939"/>
            <a:ext cx="2628437" cy="39469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Description: http://i1.wp.com/www.tcd.ie/Library/1916/wp-content/uploads/2015/04/MS10066-155_18v-19r_WE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2492896"/>
            <a:ext cx="4388729" cy="3856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6555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251520" y="1124745"/>
            <a:ext cx="3471277" cy="576064"/>
          </a:xfrm>
        </p:spPr>
        <p:txBody>
          <a:bodyPr/>
          <a:lstStyle/>
          <a:p>
            <a:pPr algn="ctr"/>
            <a:r>
              <a:rPr lang="en-IE" b="1" dirty="0" smtClean="0">
                <a:latin typeface="+mj-lt"/>
              </a:rPr>
              <a:t>FIANAISE SCRÍOFA</a:t>
            </a:r>
            <a:endParaRPr lang="en-IE" b="1" dirty="0">
              <a:latin typeface="+mj-lt"/>
            </a:endParaRPr>
          </a:p>
        </p:txBody>
      </p:sp>
      <p:sp>
        <p:nvSpPr>
          <p:cNvPr id="7" name="Text Placeholder 6"/>
          <p:cNvSpPr>
            <a:spLocks noGrp="1"/>
          </p:cNvSpPr>
          <p:nvPr>
            <p:ph type="body" sz="half" idx="3"/>
          </p:nvPr>
        </p:nvSpPr>
        <p:spPr>
          <a:xfrm>
            <a:off x="4283968" y="1052737"/>
            <a:ext cx="4608512" cy="648071"/>
          </a:xfrm>
        </p:spPr>
        <p:txBody>
          <a:bodyPr>
            <a:normAutofit/>
          </a:bodyPr>
          <a:lstStyle/>
          <a:p>
            <a:r>
              <a:rPr lang="en-IE" b="1" dirty="0" smtClean="0">
                <a:latin typeface="+mj-lt"/>
              </a:rPr>
              <a:t>FIANAISE FHÓTAGRAFACH</a:t>
            </a:r>
            <a:endParaRPr lang="en-IE" b="1" dirty="0">
              <a:latin typeface="+mj-lt"/>
            </a:endParaRPr>
          </a:p>
        </p:txBody>
      </p:sp>
      <p:sp>
        <p:nvSpPr>
          <p:cNvPr id="3" name="Rectangle 3"/>
          <p:cNvSpPr>
            <a:spLocks noChangeArrowheads="1"/>
          </p:cNvSpPr>
          <p:nvPr/>
        </p:nvSpPr>
        <p:spPr bwMode="auto">
          <a:xfrm>
            <a:off x="0" y="0"/>
            <a:ext cx="885825" cy="0"/>
          </a:xfrm>
          <a:prstGeom prst="rect">
            <a:avLst/>
          </a:prstGeom>
          <a:solidFill>
            <a:srgbClr val="D9534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1" u="none" strike="noStrike" cap="none" normalizeH="0" baseline="0" smtClean="0">
                <a:ln>
                  <a:noFill/>
                </a:ln>
                <a:solidFill>
                  <a:srgbClr val="666666"/>
                </a:solidFill>
                <a:effectLst/>
                <a:latin typeface="Arial" pitchFamily="34" charset="0"/>
                <a:cs typeface="Arial" pitchFamily="34" charset="0"/>
              </a:rPr>
              <a:t>Soldiers </a:t>
            </a:r>
            <a:endParaRPr kumimoji="0" lang="en-US" sz="600" b="0" i="0" u="none" strike="noStrike" cap="none" normalizeH="0" baseline="0" smtClean="0">
              <a:ln>
                <a:noFill/>
              </a:ln>
              <a:solidFill>
                <a:srgbClr val="51515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 name="Picture 3" descr="http://4.bp.blogspot.com/-qKu6hBO_7WE/VT0unOZdLZI/AAAAAAAAHn0/Y1HfQh8_kFg/s320/1916%2BSurrender%2BDocument..pn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51520" y="1844824"/>
            <a:ext cx="3864496" cy="4608512"/>
          </a:xfrm>
          <a:prstGeom prst="rect">
            <a:avLst/>
          </a:prstGeom>
          <a:noFill/>
          <a:ln>
            <a:noFill/>
          </a:ln>
        </p:spPr>
      </p:pic>
      <p:pic>
        <p:nvPicPr>
          <p:cNvPr id="9" name="Content Placeholder 8" descr="Pearse surrenders to Gen. Lowe"/>
          <p:cNvPicPr>
            <a:picLocks noGrp="1"/>
          </p:cNvPicPr>
          <p:nvPr>
            <p:ph sz="quarter" idx="4"/>
          </p:nvPr>
        </p:nvPicPr>
        <p:blipFill>
          <a:blip r:embed="rId5">
            <a:extLst>
              <a:ext uri="{28A0092B-C50C-407E-A947-70E740481C1C}">
                <a14:useLocalDpi xmlns:a14="http://schemas.microsoft.com/office/drawing/2010/main" val="0"/>
              </a:ext>
            </a:extLst>
          </a:blip>
          <a:srcRect/>
          <a:stretch>
            <a:fillRect/>
          </a:stretch>
        </p:blipFill>
        <p:spPr bwMode="auto">
          <a:xfrm>
            <a:off x="4716016" y="1844824"/>
            <a:ext cx="3672408" cy="4608512"/>
          </a:xfrm>
          <a:prstGeom prst="rect">
            <a:avLst/>
          </a:prstGeom>
          <a:noFill/>
          <a:ln>
            <a:noFill/>
          </a:ln>
        </p:spPr>
      </p:pic>
      <p:sp>
        <p:nvSpPr>
          <p:cNvPr id="8" name="Title 4"/>
          <p:cNvSpPr txBox="1">
            <a:spLocks/>
          </p:cNvSpPr>
          <p:nvPr/>
        </p:nvSpPr>
        <p:spPr>
          <a:xfrm>
            <a:off x="251520" y="260648"/>
            <a:ext cx="8240916" cy="792088"/>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Géilleadh</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 29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Aibreán</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1916</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949280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755576" y="476672"/>
            <a:ext cx="7704856" cy="1044116"/>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Finnéithe</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t>
            </a:r>
            <a:endParaRPr lang="en-IE" sz="66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6" name="Picture 5" descr="http://i221.photobucket.com/albums/dd8/justfloggit/IMG_0901.jpg">
            <a:hlinkClick r:id="rId3"/>
          </p:cNvPr>
          <p:cNvPicPr/>
          <p:nvPr/>
        </p:nvPicPr>
        <p:blipFill rotWithShape="1">
          <a:blip r:embed="rId4">
            <a:extLst>
              <a:ext uri="{28A0092B-C50C-407E-A947-70E740481C1C}">
                <a14:useLocalDpi xmlns:a14="http://schemas.microsoft.com/office/drawing/2010/main" val="0"/>
              </a:ext>
            </a:extLst>
          </a:blip>
          <a:srcRect l="10903" t="16121" r="8411" b="4205"/>
          <a:stretch/>
        </p:blipFill>
        <p:spPr bwMode="auto">
          <a:xfrm>
            <a:off x="2195736" y="2132856"/>
            <a:ext cx="4608512" cy="33843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475897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251520" y="1196752"/>
            <a:ext cx="8496944" cy="2088232"/>
          </a:xfrm>
          <a:prstGeom prst="rect">
            <a:avLst/>
          </a:prstGeom>
        </p:spPr>
        <p:txBody>
          <a:bodyPr>
            <a:normAutofit/>
          </a:bodyPr>
          <a:lstStyle/>
          <a:p>
            <a:pPr marL="137160" indent="0">
              <a:buNone/>
            </a:pPr>
            <a:r>
              <a:rPr lang="en-IE" sz="2800" i="1" dirty="0" smtClean="0">
                <a:solidFill>
                  <a:schemeClr val="accent1">
                    <a:lumMod val="75000"/>
                  </a:schemeClr>
                </a:solidFill>
                <a:latin typeface="Comic Sans MS" pitchFamily="66" charset="0"/>
              </a:rPr>
              <a:t>‘…</a:t>
            </a:r>
            <a:r>
              <a:rPr lang="en-IE" sz="2800" i="1" dirty="0" err="1" smtClean="0">
                <a:solidFill>
                  <a:schemeClr val="accent1">
                    <a:lumMod val="75000"/>
                  </a:schemeClr>
                </a:solidFill>
                <a:latin typeface="Comic Sans MS" pitchFamily="66" charset="0"/>
              </a:rPr>
              <a:t>ardaíodh</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bhratach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trí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dhath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léigh</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Ceannfort</a:t>
            </a:r>
            <a:r>
              <a:rPr lang="en-IE" sz="2800" i="1" dirty="0" smtClean="0">
                <a:solidFill>
                  <a:schemeClr val="accent1">
                    <a:lumMod val="75000"/>
                  </a:schemeClr>
                </a:solidFill>
                <a:latin typeface="Comic Sans MS" pitchFamily="66" charset="0"/>
              </a:rPr>
              <a:t> Mac </a:t>
            </a:r>
            <a:r>
              <a:rPr lang="en-IE" sz="2800" i="1" dirty="0" err="1" smtClean="0">
                <a:solidFill>
                  <a:schemeClr val="accent1">
                    <a:lumMod val="75000"/>
                  </a:schemeClr>
                </a:solidFill>
                <a:latin typeface="Comic Sans MS" pitchFamily="66" charset="0"/>
              </a:rPr>
              <a:t>Piarais</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Forógra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os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ard</a:t>
            </a:r>
            <a:r>
              <a:rPr lang="en-IE" sz="2800" i="1" dirty="0" smtClean="0">
                <a:solidFill>
                  <a:schemeClr val="accent1">
                    <a:lumMod val="75000"/>
                  </a:schemeClr>
                </a:solidFill>
                <a:latin typeface="Comic Sans MS" pitchFamily="66" charset="0"/>
              </a:rPr>
              <a:t> don </a:t>
            </a:r>
            <a:r>
              <a:rPr lang="en-IE" sz="2800" i="1" dirty="0" err="1" smtClean="0">
                <a:solidFill>
                  <a:schemeClr val="accent1">
                    <a:lumMod val="75000"/>
                  </a:schemeClr>
                </a:solidFill>
                <a:latin typeface="Comic Sans MS" pitchFamily="66" charset="0"/>
              </a:rPr>
              <a:t>phobal</a:t>
            </a:r>
            <a:r>
              <a:rPr lang="en-IE" sz="2800" i="1" dirty="0" smtClean="0">
                <a:solidFill>
                  <a:schemeClr val="accent1">
                    <a:lumMod val="75000"/>
                  </a:schemeClr>
                </a:solidFill>
                <a:latin typeface="Comic Sans MS" pitchFamily="66" charset="0"/>
              </a:rPr>
              <a:t> a </a:t>
            </a:r>
            <a:r>
              <a:rPr lang="en-IE" sz="2800" i="1" dirty="0" err="1" smtClean="0">
                <a:solidFill>
                  <a:schemeClr val="accent1">
                    <a:lumMod val="75000"/>
                  </a:schemeClr>
                </a:solidFill>
                <a:latin typeface="Comic Sans MS" pitchFamily="66" charset="0"/>
              </a:rPr>
              <a:t>bhí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tsráid</a:t>
            </a:r>
            <a:r>
              <a:rPr lang="en-IE" sz="2800" i="1" dirty="0" smtClean="0">
                <a:solidFill>
                  <a:schemeClr val="accent1">
                    <a:lumMod val="75000"/>
                  </a:schemeClr>
                </a:solidFill>
                <a:latin typeface="Comic Sans MS" pitchFamily="66" charset="0"/>
              </a:rPr>
              <a:t>.‘</a:t>
            </a:r>
            <a:endParaRPr lang="en-IE" sz="2800" i="1" dirty="0">
              <a:solidFill>
                <a:schemeClr val="accent1">
                  <a:lumMod val="75000"/>
                </a:schemeClr>
              </a:solidFill>
              <a:latin typeface="Comic Sans MS" pitchFamily="66" charset="0"/>
            </a:endParaRPr>
          </a:p>
          <a:p>
            <a:pPr marL="137160" indent="0">
              <a:buNone/>
            </a:pPr>
            <a:r>
              <a:rPr lang="en-IE" sz="2800" dirty="0" err="1" smtClean="0">
                <a:solidFill>
                  <a:schemeClr val="accent6">
                    <a:lumMod val="75000"/>
                  </a:schemeClr>
                </a:solidFill>
                <a:latin typeface="Arial" pitchFamily="34" charset="0"/>
                <a:cs typeface="Arial" pitchFamily="34" charset="0"/>
              </a:rPr>
              <a:t>Proinsias</a:t>
            </a:r>
            <a:r>
              <a:rPr lang="en-IE" sz="2800" dirty="0" smtClean="0">
                <a:solidFill>
                  <a:schemeClr val="accent6">
                    <a:lumMod val="75000"/>
                  </a:schemeClr>
                </a:solidFill>
                <a:latin typeface="Arial" pitchFamily="34" charset="0"/>
                <a:cs typeface="Arial" pitchFamily="34" charset="0"/>
              </a:rPr>
              <a:t> de </a:t>
            </a:r>
            <a:r>
              <a:rPr lang="en-IE" sz="2800" dirty="0" err="1" smtClean="0">
                <a:solidFill>
                  <a:schemeClr val="accent6">
                    <a:lumMod val="75000"/>
                  </a:schemeClr>
                </a:solidFill>
                <a:latin typeface="Arial" pitchFamily="34" charset="0"/>
                <a:cs typeface="Arial" pitchFamily="34" charset="0"/>
              </a:rPr>
              <a:t>Búrca</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ag</a:t>
            </a:r>
            <a:r>
              <a:rPr lang="en-IE" sz="2800" dirty="0" smtClean="0">
                <a:solidFill>
                  <a:schemeClr val="accent6">
                    <a:lumMod val="75000"/>
                  </a:schemeClr>
                </a:solidFill>
                <a:latin typeface="Arial" pitchFamily="34" charset="0"/>
                <a:cs typeface="Arial" pitchFamily="34" charset="0"/>
              </a:rPr>
              <a:t> an GPO </a:t>
            </a:r>
            <a:r>
              <a:rPr lang="en-IE" sz="2000" dirty="0">
                <a:ln w="12700">
                  <a:solidFill>
                    <a:schemeClr val="tx2">
                      <a:satMod val="155000"/>
                    </a:schemeClr>
                  </a:solidFill>
                  <a:prstDash val="solid"/>
                </a:ln>
                <a:solidFill>
                  <a:schemeClr val="accent6">
                    <a:lumMod val="50000"/>
                  </a:schemeClr>
                </a:solidFill>
                <a:latin typeface="Arial" pitchFamily="34" charset="0"/>
                <a:cs typeface="Arial" pitchFamily="34" charset="0"/>
              </a:rPr>
              <a:t>-  </a:t>
            </a:r>
            <a:r>
              <a:rPr lang="en-IE" sz="2400" dirty="0" err="1" smtClean="0">
                <a:ln w="12700">
                  <a:solidFill>
                    <a:schemeClr val="tx2">
                      <a:satMod val="155000"/>
                    </a:schemeClr>
                  </a:solidFill>
                  <a:prstDash val="solid"/>
                </a:ln>
                <a:solidFill>
                  <a:schemeClr val="accent6">
                    <a:lumMod val="50000"/>
                  </a:schemeClr>
                </a:solidFill>
                <a:latin typeface="Arial" pitchFamily="34" charset="0"/>
                <a:cs typeface="Arial" pitchFamily="34" charset="0"/>
              </a:rPr>
              <a:t>finné</a:t>
            </a:r>
            <a:endParaRPr lang="en-IE" sz="2400" b="1" dirty="0">
              <a:solidFill>
                <a:schemeClr val="accent6">
                  <a:lumMod val="50000"/>
                </a:schemeClr>
              </a:solidFill>
            </a:endParaRPr>
          </a:p>
          <a:p>
            <a:pPr marL="137160" indent="0">
              <a:buNone/>
            </a:pPr>
            <a:endParaRPr lang="en-IE" dirty="0"/>
          </a:p>
        </p:txBody>
      </p:sp>
      <p:pic>
        <p:nvPicPr>
          <p:cNvPr id="5" name="Content Placeholder 4" descr="http://api.ning.com/files/NvWHU5oq4TatJUh2BWFH7OVXUV-ER38kdupBI70eNmLklSXEzyXBcne3AQV0sYd6NLadR23WGIhqKVb-FeMdrlzWaI3bbT20/799pxIrish_flag_220399586.jpg"/>
          <p:cNvPicPr>
            <a:picLocks noGrp="1"/>
          </p:cNvPicPr>
          <p:nvPr>
            <p:ph sz="half" idx="4294967295"/>
          </p:nvPr>
        </p:nvPicPr>
        <p:blipFill rotWithShape="1">
          <a:blip r:embed="rId3">
            <a:extLst>
              <a:ext uri="{28A0092B-C50C-407E-A947-70E740481C1C}">
                <a14:useLocalDpi xmlns:a14="http://schemas.microsoft.com/office/drawing/2010/main" val="0"/>
              </a:ext>
            </a:extLst>
          </a:blip>
          <a:srcRect l="32484" r="25224"/>
          <a:stretch/>
        </p:blipFill>
        <p:spPr bwMode="auto">
          <a:xfrm>
            <a:off x="467544" y="3897052"/>
            <a:ext cx="2552452" cy="1944216"/>
          </a:xfrm>
          <a:prstGeom prst="rect">
            <a:avLst/>
          </a:prstGeom>
          <a:noFill/>
          <a:ln>
            <a:noFill/>
          </a:ln>
        </p:spPr>
      </p:pic>
      <p:sp>
        <p:nvSpPr>
          <p:cNvPr id="6" name="Content Placeholder 2"/>
          <p:cNvSpPr txBox="1">
            <a:spLocks/>
          </p:cNvSpPr>
          <p:nvPr/>
        </p:nvSpPr>
        <p:spPr>
          <a:xfrm>
            <a:off x="3131840" y="3501008"/>
            <a:ext cx="5774162" cy="2736304"/>
          </a:xfrm>
          <a:prstGeom prst="rect">
            <a:avLst/>
          </a:prstGeom>
        </p:spPr>
        <p:txBody>
          <a:bodyPr vert="horz">
            <a:normAutofit lnSpcReduction="10000"/>
          </a:bodyPr>
          <a:lstStyle>
            <a:lvl1pPr marL="548640" indent="-411480" algn="l" rtl="0" eaLnBrk="1" latinLnBrk="0" hangingPunct="1">
              <a:spcBef>
                <a:spcPct val="20000"/>
              </a:spcBef>
              <a:buClr>
                <a:schemeClr val="tx1">
                  <a:shade val="95000"/>
                </a:schemeClr>
              </a:buClr>
              <a:buSzPct val="65000"/>
              <a:buFont typeface="Wingdings 2"/>
              <a:buChar char=""/>
              <a:defRPr kumimoji="0" sz="26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0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18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18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buFont typeface="Wingdings 2"/>
              <a:buNone/>
            </a:pPr>
            <a:r>
              <a:rPr lang="en-IE" sz="2800" i="1" dirty="0" smtClean="0">
                <a:solidFill>
                  <a:schemeClr val="accent1">
                    <a:lumMod val="75000"/>
                  </a:schemeClr>
                </a:solidFill>
                <a:latin typeface="Comic Sans MS" pitchFamily="66" charset="0"/>
              </a:rPr>
              <a:t>‘Is </a:t>
            </a:r>
            <a:r>
              <a:rPr lang="en-IE" sz="2800" i="1" dirty="0" err="1" smtClean="0">
                <a:solidFill>
                  <a:schemeClr val="accent1">
                    <a:lumMod val="75000"/>
                  </a:schemeClr>
                </a:solidFill>
                <a:latin typeface="Comic Sans MS" pitchFamily="66" charset="0"/>
              </a:rPr>
              <a:t>cuimhin</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liom</a:t>
            </a:r>
            <a:r>
              <a:rPr lang="en-IE" sz="2800" i="1" dirty="0" smtClean="0">
                <a:solidFill>
                  <a:schemeClr val="accent1">
                    <a:lumMod val="75000"/>
                  </a:schemeClr>
                </a:solidFill>
                <a:latin typeface="Comic Sans MS" pitchFamily="66" charset="0"/>
              </a:rPr>
              <a:t> go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spéis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agam</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sa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bhratach</a:t>
            </a:r>
            <a:r>
              <a:rPr lang="en-IE" sz="2800" i="1" dirty="0" smtClean="0">
                <a:solidFill>
                  <a:schemeClr val="accent1">
                    <a:lumMod val="75000"/>
                  </a:schemeClr>
                </a:solidFill>
                <a:latin typeface="Comic Sans MS" pitchFamily="66" charset="0"/>
              </a:rPr>
              <a:t> mar </a:t>
            </a:r>
            <a:r>
              <a:rPr lang="en-IE" sz="2800" i="1" dirty="0" err="1" smtClean="0">
                <a:solidFill>
                  <a:schemeClr val="accent1">
                    <a:lumMod val="75000"/>
                  </a:schemeClr>
                </a:solidFill>
                <a:latin typeface="Comic Sans MS" pitchFamily="66" charset="0"/>
              </a:rPr>
              <a:t>ní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fhaca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mé</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ár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mbratach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trí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dhath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crochadh</a:t>
            </a:r>
            <a:r>
              <a:rPr lang="en-IE" sz="2800" i="1" dirty="0" smtClean="0">
                <a:solidFill>
                  <a:schemeClr val="accent1">
                    <a:lumMod val="75000"/>
                  </a:schemeClr>
                </a:solidFill>
                <a:latin typeface="Comic Sans MS" pitchFamily="66" charset="0"/>
              </a:rPr>
              <a:t> mar sin </a:t>
            </a:r>
            <a:r>
              <a:rPr lang="en-IE" sz="2800" i="1" dirty="0" err="1" smtClean="0">
                <a:solidFill>
                  <a:schemeClr val="accent1">
                    <a:lumMod val="75000"/>
                  </a:schemeClr>
                </a:solidFill>
                <a:latin typeface="Comic Sans MS" pitchFamily="66" charset="0"/>
              </a:rPr>
              <a:t>cheana</a:t>
            </a:r>
            <a:r>
              <a:rPr lang="en-IE" sz="2800" i="1" dirty="0" smtClean="0">
                <a:solidFill>
                  <a:schemeClr val="accent1">
                    <a:lumMod val="75000"/>
                  </a:schemeClr>
                </a:solidFill>
                <a:latin typeface="Comic Sans MS" pitchFamily="66" charset="0"/>
              </a:rPr>
              <a:t>.’</a:t>
            </a:r>
          </a:p>
          <a:p>
            <a:pPr marL="137160" indent="0">
              <a:buNone/>
            </a:pPr>
            <a:r>
              <a:rPr lang="en-IE" sz="2800" dirty="0" smtClean="0">
                <a:solidFill>
                  <a:schemeClr val="accent6">
                    <a:lumMod val="75000"/>
                  </a:schemeClr>
                </a:solidFill>
                <a:latin typeface="Arial" pitchFamily="34" charset="0"/>
                <a:cs typeface="Arial" pitchFamily="34" charset="0"/>
              </a:rPr>
              <a:t>Min </a:t>
            </a:r>
            <a:r>
              <a:rPr lang="en-IE" sz="2800" dirty="0" err="1" smtClean="0">
                <a:solidFill>
                  <a:schemeClr val="accent6">
                    <a:lumMod val="75000"/>
                  </a:schemeClr>
                </a:solidFill>
                <a:latin typeface="Arial" pitchFamily="34" charset="0"/>
                <a:cs typeface="Arial" pitchFamily="34" charset="0"/>
              </a:rPr>
              <a:t>Ní</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Riain</a:t>
            </a:r>
            <a:r>
              <a:rPr lang="en-IE" sz="2800" dirty="0" smtClean="0">
                <a:solidFill>
                  <a:schemeClr val="accent6">
                    <a:lumMod val="75000"/>
                  </a:schemeClr>
                </a:solidFill>
                <a:latin typeface="Arial" pitchFamily="34" charset="0"/>
                <a:cs typeface="Arial" pitchFamily="34" charset="0"/>
              </a:rPr>
              <a:t> ó </a:t>
            </a:r>
            <a:r>
              <a:rPr lang="en-IE" sz="2800" dirty="0" err="1" smtClean="0">
                <a:solidFill>
                  <a:schemeClr val="accent6">
                    <a:lumMod val="75000"/>
                  </a:schemeClr>
                </a:solidFill>
                <a:latin typeface="Arial" pitchFamily="34" charset="0"/>
                <a:cs typeface="Arial" pitchFamily="34" charset="0"/>
              </a:rPr>
              <a:t>Chumann</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na</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mBan</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ag</a:t>
            </a:r>
            <a:r>
              <a:rPr lang="en-IE" sz="2800" dirty="0" smtClean="0">
                <a:solidFill>
                  <a:schemeClr val="accent6">
                    <a:lumMod val="75000"/>
                  </a:schemeClr>
                </a:solidFill>
                <a:latin typeface="Arial" pitchFamily="34" charset="0"/>
                <a:cs typeface="Arial" pitchFamily="34" charset="0"/>
              </a:rPr>
              <a:t> an GPO </a:t>
            </a:r>
            <a:r>
              <a:rPr lang="en-IE" sz="2400" dirty="0">
                <a:ln w="12700">
                  <a:solidFill>
                    <a:schemeClr val="tx2">
                      <a:satMod val="155000"/>
                    </a:schemeClr>
                  </a:solidFill>
                  <a:prstDash val="solid"/>
                </a:ln>
                <a:solidFill>
                  <a:schemeClr val="accent6">
                    <a:lumMod val="50000"/>
                  </a:schemeClr>
                </a:solidFill>
                <a:latin typeface="Arial" pitchFamily="34" charset="0"/>
                <a:cs typeface="Arial" pitchFamily="34" charset="0"/>
              </a:rPr>
              <a:t>-  </a:t>
            </a:r>
            <a:r>
              <a:rPr lang="en-IE" sz="2400" dirty="0" err="1" smtClean="0">
                <a:ln w="12700">
                  <a:solidFill>
                    <a:schemeClr val="tx2">
                      <a:satMod val="155000"/>
                    </a:schemeClr>
                  </a:solidFill>
                  <a:prstDash val="solid"/>
                </a:ln>
                <a:solidFill>
                  <a:schemeClr val="accent6">
                    <a:lumMod val="50000"/>
                  </a:schemeClr>
                </a:solidFill>
                <a:latin typeface="Arial" pitchFamily="34" charset="0"/>
                <a:cs typeface="Arial" pitchFamily="34" charset="0"/>
              </a:rPr>
              <a:t>finné</a:t>
            </a:r>
            <a:endParaRPr lang="en-IE" sz="2400" b="1" dirty="0">
              <a:solidFill>
                <a:schemeClr val="accent6">
                  <a:lumMod val="50000"/>
                </a:schemeClr>
              </a:solidFill>
            </a:endParaRPr>
          </a:p>
          <a:p>
            <a:pPr marL="137160" indent="0">
              <a:buFont typeface="Wingdings 2"/>
              <a:buNone/>
            </a:pPr>
            <a:endParaRPr lang="en-IE" sz="3200" b="1" dirty="0" smtClean="0">
              <a:solidFill>
                <a:schemeClr val="accent6">
                  <a:lumMod val="75000"/>
                </a:schemeClr>
              </a:solidFill>
            </a:endParaRPr>
          </a:p>
          <a:p>
            <a:pPr marL="137160" indent="0">
              <a:buFont typeface="Wingdings 2"/>
              <a:buNone/>
            </a:pPr>
            <a:endParaRPr lang="en-IE" dirty="0"/>
          </a:p>
        </p:txBody>
      </p:sp>
      <p:sp>
        <p:nvSpPr>
          <p:cNvPr id="7" name="Title 4"/>
          <p:cNvSpPr txBox="1">
            <a:spLocks/>
          </p:cNvSpPr>
          <p:nvPr/>
        </p:nvSpPr>
        <p:spPr>
          <a:xfrm>
            <a:off x="107504" y="260648"/>
            <a:ext cx="8856984" cy="936104"/>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Luan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Cásca</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ag</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an GPO</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9329435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9512" y="1340768"/>
            <a:ext cx="8712968" cy="5256584"/>
          </a:xfrm>
          <a:prstGeom prst="rect">
            <a:avLst/>
          </a:prstGeom>
        </p:spPr>
        <p:txBody>
          <a:bodyPr>
            <a:normAutofit lnSpcReduction="10000"/>
          </a:bodyPr>
          <a:lstStyle/>
          <a:p>
            <a:pPr marL="137160" indent="0">
              <a:buNone/>
            </a:pPr>
            <a:r>
              <a:rPr lang="en-IE" sz="2800" i="1" dirty="0" err="1" smtClean="0">
                <a:solidFill>
                  <a:schemeClr val="accent1">
                    <a:lumMod val="75000"/>
                  </a:schemeClr>
                </a:solidFill>
                <a:latin typeface="Comic Sans MS" pitchFamily="66" charset="0"/>
              </a:rPr>
              <a:t>Bhíos</a:t>
            </a:r>
            <a:r>
              <a:rPr lang="en-IE" sz="2800" i="1" dirty="0" smtClean="0">
                <a:solidFill>
                  <a:schemeClr val="accent1">
                    <a:lumMod val="75000"/>
                  </a:schemeClr>
                </a:solidFill>
                <a:latin typeface="Comic Sans MS" pitchFamily="66" charset="0"/>
              </a:rPr>
              <a:t> i </a:t>
            </a:r>
            <a:r>
              <a:rPr lang="en-IE" sz="2800" i="1" dirty="0" err="1" smtClean="0">
                <a:solidFill>
                  <a:schemeClr val="accent1">
                    <a:lumMod val="75000"/>
                  </a:schemeClr>
                </a:solidFill>
                <a:latin typeface="Comic Sans MS" pitchFamily="66" charset="0"/>
              </a:rPr>
              <a:t>mo</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shuí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tocht</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nuair</a:t>
            </a:r>
            <a:r>
              <a:rPr lang="en-IE" sz="2800" i="1" dirty="0" smtClean="0">
                <a:solidFill>
                  <a:schemeClr val="accent1">
                    <a:lumMod val="75000"/>
                  </a:schemeClr>
                </a:solidFill>
                <a:latin typeface="Comic Sans MS" pitchFamily="66" charset="0"/>
              </a:rPr>
              <a:t> a </a:t>
            </a:r>
            <a:r>
              <a:rPr lang="en-IE" sz="2800" i="1" dirty="0" err="1" smtClean="0">
                <a:solidFill>
                  <a:schemeClr val="accent1">
                    <a:lumMod val="75000"/>
                  </a:schemeClr>
                </a:solidFill>
                <a:latin typeface="Comic Sans MS" pitchFamily="66" charset="0"/>
              </a:rPr>
              <a:t>tugadh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crúiscín</a:t>
            </a:r>
            <a:r>
              <a:rPr lang="en-IE" sz="2800" i="1" dirty="0" smtClean="0">
                <a:solidFill>
                  <a:schemeClr val="accent1">
                    <a:lumMod val="75000"/>
                  </a:schemeClr>
                </a:solidFill>
                <a:latin typeface="Comic Sans MS" pitchFamily="66" charset="0"/>
              </a:rPr>
              <a:t> </a:t>
            </a:r>
            <a:r>
              <a:rPr lang="en-IE" sz="2800" i="1" dirty="0" err="1">
                <a:solidFill>
                  <a:schemeClr val="accent1">
                    <a:lumMod val="75000"/>
                  </a:schemeClr>
                </a:solidFill>
                <a:latin typeface="Comic Sans MS" pitchFamily="66" charset="0"/>
              </a:rPr>
              <a:t>chugam</a:t>
            </a:r>
            <a:r>
              <a:rPr lang="en-IE" sz="2800" i="1" dirty="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ina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pionta</a:t>
            </a:r>
            <a:r>
              <a:rPr lang="en-IE" sz="2800" i="1" dirty="0" smtClean="0">
                <a:solidFill>
                  <a:schemeClr val="accent1">
                    <a:lumMod val="75000"/>
                  </a:schemeClr>
                </a:solidFill>
                <a:latin typeface="Comic Sans MS" pitchFamily="66" charset="0"/>
              </a:rPr>
              <a:t> tae </a:t>
            </a:r>
            <a:r>
              <a:rPr lang="en-IE" sz="2800" i="1" dirty="0" err="1" smtClean="0">
                <a:solidFill>
                  <a:schemeClr val="accent1">
                    <a:lumMod val="75000"/>
                  </a:schemeClr>
                </a:solidFill>
                <a:latin typeface="Comic Sans MS" pitchFamily="66" charset="0"/>
              </a:rPr>
              <a:t>deas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te</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agus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nóiméad</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ina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dhiaidh</a:t>
            </a:r>
            <a:r>
              <a:rPr lang="en-IE" sz="2800" i="1" dirty="0" smtClean="0">
                <a:solidFill>
                  <a:schemeClr val="accent1">
                    <a:lumMod val="75000"/>
                  </a:schemeClr>
                </a:solidFill>
                <a:latin typeface="Comic Sans MS" pitchFamily="66" charset="0"/>
              </a:rPr>
              <a:t> sin </a:t>
            </a:r>
            <a:r>
              <a:rPr lang="en-IE" sz="2800" i="1" dirty="0" err="1" smtClean="0">
                <a:solidFill>
                  <a:schemeClr val="accent1">
                    <a:lumMod val="75000"/>
                  </a:schemeClr>
                </a:solidFill>
                <a:latin typeface="Comic Sans MS" pitchFamily="66" charset="0"/>
              </a:rPr>
              <a:t>cuireadh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pláta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os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mo</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chomhair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trí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ubh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fhriochta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agus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ispíní</a:t>
            </a:r>
            <a:r>
              <a:rPr lang="en-IE" sz="2800" i="1" dirty="0" smtClean="0">
                <a:solidFill>
                  <a:schemeClr val="accent1">
                    <a:lumMod val="75000"/>
                  </a:schemeClr>
                </a:solidFill>
                <a:latin typeface="Comic Sans MS" pitchFamily="66" charset="0"/>
              </a:rPr>
              <a:t> mar </a:t>
            </a:r>
            <a:r>
              <a:rPr lang="en-IE" sz="2800" i="1" dirty="0" err="1" smtClean="0">
                <a:solidFill>
                  <a:schemeClr val="accent1">
                    <a:lumMod val="75000"/>
                  </a:schemeClr>
                </a:solidFill>
                <a:latin typeface="Comic Sans MS" pitchFamily="66" charset="0"/>
              </a:rPr>
              <a:t>aon</a:t>
            </a:r>
            <a:r>
              <a:rPr lang="en-IE" sz="2800" i="1" dirty="0" smtClean="0">
                <a:solidFill>
                  <a:schemeClr val="accent1">
                    <a:lumMod val="75000"/>
                  </a:schemeClr>
                </a:solidFill>
                <a:latin typeface="Comic Sans MS" pitchFamily="66" charset="0"/>
              </a:rPr>
              <a:t> le </a:t>
            </a:r>
            <a:r>
              <a:rPr lang="en-IE" sz="2800" i="1" dirty="0" err="1" smtClean="0">
                <a:solidFill>
                  <a:schemeClr val="accent1">
                    <a:lumMod val="75000"/>
                  </a:schemeClr>
                </a:solidFill>
                <a:latin typeface="Comic Sans MS" pitchFamily="66" charset="0"/>
              </a:rPr>
              <a:t>neart</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aráin</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agus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ime</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ach </a:t>
            </a:r>
            <a:r>
              <a:rPr lang="en-IE" sz="2800" i="1" dirty="0" err="1" smtClean="0">
                <a:solidFill>
                  <a:schemeClr val="accent1">
                    <a:lumMod val="75000"/>
                  </a:schemeClr>
                </a:solidFill>
                <a:latin typeface="Comic Sans MS" pitchFamily="66" charset="0"/>
              </a:rPr>
              <a:t>dhá</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phaicéad</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brioscaí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agam</a:t>
            </a:r>
            <a:r>
              <a:rPr lang="en-IE" sz="2800" i="1" dirty="0" smtClean="0">
                <a:solidFill>
                  <a:schemeClr val="accent1">
                    <a:lumMod val="75000"/>
                  </a:schemeClr>
                </a:solidFill>
                <a:latin typeface="Comic Sans MS" pitchFamily="66" charset="0"/>
              </a:rPr>
              <a:t> ó 9:30am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lá</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roimhe</a:t>
            </a:r>
            <a:r>
              <a:rPr lang="en-IE" sz="2800" i="1" dirty="0" smtClean="0">
                <a:solidFill>
                  <a:schemeClr val="accent1">
                    <a:lumMod val="75000"/>
                  </a:schemeClr>
                </a:solidFill>
                <a:latin typeface="Comic Sans MS" pitchFamily="66" charset="0"/>
              </a:rPr>
              <a:t> sin. </a:t>
            </a:r>
            <a:r>
              <a:rPr lang="en-IE" sz="2800" i="1" dirty="0" err="1" smtClean="0">
                <a:solidFill>
                  <a:schemeClr val="accent1">
                    <a:lumMod val="75000"/>
                  </a:schemeClr>
                </a:solidFill>
                <a:latin typeface="Comic Sans MS" pitchFamily="66" charset="0"/>
              </a:rPr>
              <a:t>Bhí</a:t>
            </a:r>
            <a:r>
              <a:rPr lang="en-IE" sz="2800" i="1" dirty="0" smtClean="0">
                <a:solidFill>
                  <a:schemeClr val="accent1">
                    <a:lumMod val="75000"/>
                  </a:schemeClr>
                </a:solidFill>
                <a:latin typeface="Comic Sans MS" pitchFamily="66" charset="0"/>
              </a:rPr>
              <a:t> an </a:t>
            </a:r>
            <a:r>
              <a:rPr lang="en-IE" sz="2800" i="1" dirty="0" err="1" smtClean="0">
                <a:solidFill>
                  <a:schemeClr val="accent1">
                    <a:lumMod val="75000"/>
                  </a:schemeClr>
                </a:solidFill>
                <a:latin typeface="Comic Sans MS" pitchFamily="66" charset="0"/>
              </a:rPr>
              <a:t>bricfeasta</a:t>
            </a:r>
            <a:r>
              <a:rPr lang="en-IE" sz="2800" i="1" dirty="0" smtClean="0">
                <a:solidFill>
                  <a:schemeClr val="accent1">
                    <a:lumMod val="75000"/>
                  </a:schemeClr>
                </a:solidFill>
                <a:latin typeface="Comic Sans MS" pitchFamily="66" charset="0"/>
              </a:rPr>
              <a:t> sin a </a:t>
            </a:r>
            <a:r>
              <a:rPr lang="en-IE" sz="2800" i="1" dirty="0" err="1" smtClean="0">
                <a:solidFill>
                  <a:schemeClr val="accent1">
                    <a:lumMod val="75000"/>
                  </a:schemeClr>
                </a:solidFill>
                <a:latin typeface="Comic Sans MS" pitchFamily="66" charset="0"/>
              </a:rPr>
              <a:t>fuaireas</a:t>
            </a:r>
            <a:r>
              <a:rPr lang="en-IE" sz="2800" i="1" dirty="0" smtClean="0">
                <a:solidFill>
                  <a:schemeClr val="accent1">
                    <a:lumMod val="75000"/>
                  </a:schemeClr>
                </a:solidFill>
                <a:latin typeface="Comic Sans MS" pitchFamily="66" charset="0"/>
              </a:rPr>
              <a:t> go </a:t>
            </a:r>
            <a:r>
              <a:rPr lang="en-IE" sz="2800" i="1" dirty="0" err="1" smtClean="0">
                <a:solidFill>
                  <a:schemeClr val="accent1">
                    <a:lumMod val="75000"/>
                  </a:schemeClr>
                </a:solidFill>
                <a:latin typeface="Comic Sans MS" pitchFamily="66" charset="0"/>
              </a:rPr>
              <a:t>luath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maidin</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cheann</a:t>
            </a:r>
            <a:r>
              <a:rPr lang="en-IE" sz="2800" i="1" dirty="0" smtClean="0">
                <a:solidFill>
                  <a:schemeClr val="accent1">
                    <a:lumMod val="75000"/>
                  </a:schemeClr>
                </a:solidFill>
                <a:latin typeface="Comic Sans MS" pitchFamily="66" charset="0"/>
              </a:rPr>
              <a:t> de </a:t>
            </a:r>
            <a:r>
              <a:rPr lang="en-IE" sz="2800" i="1" dirty="0" err="1" smtClean="0">
                <a:solidFill>
                  <a:schemeClr val="accent1">
                    <a:lumMod val="75000"/>
                  </a:schemeClr>
                </a:solidFill>
                <a:latin typeface="Comic Sans MS" pitchFamily="66" charset="0"/>
              </a:rPr>
              <a:t>na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béilí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bhlasta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dá</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agam</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riamh</a:t>
            </a:r>
            <a:r>
              <a:rPr lang="en-IE" sz="2800" i="1" dirty="0" smtClean="0">
                <a:solidFill>
                  <a:schemeClr val="accent1">
                    <a:lumMod val="75000"/>
                  </a:schemeClr>
                </a:solidFill>
                <a:latin typeface="Comic Sans MS" pitchFamily="66" charset="0"/>
              </a:rPr>
              <a:t>. </a:t>
            </a:r>
            <a:r>
              <a:rPr lang="en-IE" sz="2800" i="1" dirty="0">
                <a:solidFill>
                  <a:schemeClr val="accent1">
                    <a:lumMod val="75000"/>
                  </a:schemeClr>
                </a:solidFill>
                <a:latin typeface="Comic Sans MS" pitchFamily="66" charset="0"/>
              </a:rPr>
              <a:t>L</a:t>
            </a:r>
            <a:r>
              <a:rPr lang="en-IE" sz="2800" i="1" dirty="0" smtClean="0">
                <a:solidFill>
                  <a:schemeClr val="accent1">
                    <a:lumMod val="75000"/>
                  </a:schemeClr>
                </a:solidFill>
                <a:latin typeface="Comic Sans MS" pitchFamily="66" charset="0"/>
              </a:rPr>
              <a:t>ean an </a:t>
            </a:r>
            <a:r>
              <a:rPr lang="en-IE" sz="2800" i="1" dirty="0" err="1" smtClean="0">
                <a:solidFill>
                  <a:schemeClr val="accent1">
                    <a:lumMod val="75000"/>
                  </a:schemeClr>
                </a:solidFill>
                <a:latin typeface="Comic Sans MS" pitchFamily="66" charset="0"/>
              </a:rPr>
              <a:t>chuimhne</a:t>
            </a:r>
            <a:r>
              <a:rPr lang="en-IE" sz="2800" i="1" dirty="0" smtClean="0">
                <a:solidFill>
                  <a:schemeClr val="accent1">
                    <a:lumMod val="75000"/>
                  </a:schemeClr>
                </a:solidFill>
                <a:latin typeface="Comic Sans MS" pitchFamily="66" charset="0"/>
              </a:rPr>
              <a:t> sin i </a:t>
            </a:r>
            <a:r>
              <a:rPr lang="en-IE" sz="2800" i="1" dirty="0" err="1" smtClean="0">
                <a:solidFill>
                  <a:schemeClr val="accent1">
                    <a:lumMod val="75000"/>
                  </a:schemeClr>
                </a:solidFill>
                <a:latin typeface="Comic Sans MS" pitchFamily="66" charset="0"/>
              </a:rPr>
              <a:t>bhfad</a:t>
            </a:r>
            <a:r>
              <a:rPr lang="en-IE" sz="2800" i="1" dirty="0" smtClean="0">
                <a:solidFill>
                  <a:schemeClr val="accent1">
                    <a:lumMod val="75000"/>
                  </a:schemeClr>
                </a:solidFill>
                <a:latin typeface="Comic Sans MS" pitchFamily="66" charset="0"/>
              </a:rPr>
              <a:t> mar </a:t>
            </a:r>
            <a:r>
              <a:rPr lang="en-IE" sz="2800" i="1" dirty="0" err="1" smtClean="0">
                <a:solidFill>
                  <a:schemeClr val="accent1">
                    <a:lumMod val="75000"/>
                  </a:schemeClr>
                </a:solidFill>
                <a:latin typeface="Comic Sans MS" pitchFamily="66" charset="0"/>
              </a:rPr>
              <a:t>bhíos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óg</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agus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sláintiúil</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agus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cíos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cás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ná</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cathú</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orm</a:t>
            </a:r>
            <a:r>
              <a:rPr lang="en-IE" sz="2800" i="1" dirty="0" smtClean="0">
                <a:solidFill>
                  <a:schemeClr val="accent1">
                    <a:lumMod val="75000"/>
                  </a:schemeClr>
                </a:solidFill>
                <a:latin typeface="Comic Sans MS" pitchFamily="66" charset="0"/>
              </a:rPr>
              <a:t> in </a:t>
            </a:r>
            <a:r>
              <a:rPr lang="en-IE" sz="2800" i="1" dirty="0" err="1" smtClean="0">
                <a:solidFill>
                  <a:schemeClr val="accent1">
                    <a:lumMod val="75000"/>
                  </a:schemeClr>
                </a:solidFill>
                <a:latin typeface="Comic Sans MS" pitchFamily="66" charset="0"/>
              </a:rPr>
              <a:t>ainneoin</a:t>
            </a:r>
            <a:r>
              <a:rPr lang="en-IE" sz="2800" i="1" dirty="0" smtClean="0">
                <a:solidFill>
                  <a:schemeClr val="accent1">
                    <a:lumMod val="75000"/>
                  </a:schemeClr>
                </a:solidFill>
                <a:latin typeface="Comic Sans MS" pitchFamily="66" charset="0"/>
              </a:rPr>
              <a:t> a </a:t>
            </a:r>
            <a:r>
              <a:rPr lang="en-IE" sz="2800" i="1" dirty="0" err="1" smtClean="0">
                <a:solidFill>
                  <a:schemeClr val="accent1">
                    <a:lumMod val="75000"/>
                  </a:schemeClr>
                </a:solidFill>
                <a:latin typeface="Comic Sans MS" pitchFamily="66" charset="0"/>
              </a:rPr>
              <a:t>raibh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tarlú</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thart</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timpeall</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orm</a:t>
            </a:r>
            <a:r>
              <a:rPr lang="en-IE" sz="2800" i="1" dirty="0" smtClean="0">
                <a:solidFill>
                  <a:schemeClr val="accent1">
                    <a:lumMod val="75000"/>
                  </a:schemeClr>
                </a:solidFill>
                <a:latin typeface="Comic Sans MS" pitchFamily="66" charset="0"/>
              </a:rPr>
              <a:t>. </a:t>
            </a:r>
          </a:p>
          <a:p>
            <a:pPr marL="137160" indent="0">
              <a:buNone/>
            </a:pPr>
            <a:r>
              <a:rPr lang="en-IE" sz="2800" dirty="0" smtClean="0">
                <a:solidFill>
                  <a:schemeClr val="accent6">
                    <a:lumMod val="75000"/>
                  </a:schemeClr>
                </a:solidFill>
                <a:latin typeface="Arial" pitchFamily="34" charset="0"/>
                <a:cs typeface="Arial" pitchFamily="34" charset="0"/>
              </a:rPr>
              <a:t>Liam Ó </a:t>
            </a:r>
            <a:r>
              <a:rPr lang="en-IE" sz="2800" dirty="0" err="1" smtClean="0">
                <a:solidFill>
                  <a:schemeClr val="accent6">
                    <a:lumMod val="75000"/>
                  </a:schemeClr>
                </a:solidFill>
                <a:latin typeface="Arial" pitchFamily="34" charset="0"/>
                <a:cs typeface="Arial" pitchFamily="34" charset="0"/>
              </a:rPr>
              <a:t>Dálaigh</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sa</a:t>
            </a:r>
            <a:r>
              <a:rPr lang="en-IE" sz="2800" dirty="0" smtClean="0">
                <a:solidFill>
                  <a:schemeClr val="accent6">
                    <a:lumMod val="75000"/>
                  </a:schemeClr>
                </a:solidFill>
                <a:latin typeface="Arial" pitchFamily="34" charset="0"/>
                <a:cs typeface="Arial" pitchFamily="34" charset="0"/>
              </a:rPr>
              <a:t> GPO </a:t>
            </a:r>
            <a:r>
              <a:rPr lang="en-IE" sz="2800" dirty="0">
                <a:ln w="12700">
                  <a:solidFill>
                    <a:schemeClr val="tx2">
                      <a:satMod val="155000"/>
                    </a:schemeClr>
                  </a:solidFill>
                  <a:prstDash val="solid"/>
                </a:ln>
                <a:solidFill>
                  <a:schemeClr val="accent6">
                    <a:lumMod val="50000"/>
                  </a:schemeClr>
                </a:solidFill>
                <a:latin typeface="Arial" pitchFamily="34" charset="0"/>
                <a:cs typeface="Arial" pitchFamily="34" charset="0"/>
              </a:rPr>
              <a:t> </a:t>
            </a:r>
            <a:r>
              <a:rPr lang="en-IE" sz="2800" dirty="0" smtClean="0">
                <a:ln w="12700">
                  <a:solidFill>
                    <a:schemeClr val="tx2">
                      <a:satMod val="155000"/>
                    </a:schemeClr>
                  </a:solidFill>
                  <a:prstDash val="solid"/>
                </a:ln>
                <a:solidFill>
                  <a:schemeClr val="accent6">
                    <a:lumMod val="50000"/>
                  </a:schemeClr>
                </a:solidFill>
                <a:latin typeface="Arial" pitchFamily="34" charset="0"/>
                <a:cs typeface="Arial" pitchFamily="34" charset="0"/>
              </a:rPr>
              <a:t>- </a:t>
            </a:r>
            <a:r>
              <a:rPr lang="en-IE" sz="2800" dirty="0" err="1" smtClean="0">
                <a:ln w="12700">
                  <a:solidFill>
                    <a:schemeClr val="tx2">
                      <a:satMod val="155000"/>
                    </a:schemeClr>
                  </a:solidFill>
                  <a:prstDash val="solid"/>
                </a:ln>
                <a:solidFill>
                  <a:schemeClr val="accent6">
                    <a:lumMod val="50000"/>
                  </a:schemeClr>
                </a:solidFill>
                <a:latin typeface="Arial" pitchFamily="34" charset="0"/>
                <a:cs typeface="Arial" pitchFamily="34" charset="0"/>
              </a:rPr>
              <a:t>finné</a:t>
            </a:r>
            <a:endParaRPr lang="en-IE" sz="2800" dirty="0">
              <a:solidFill>
                <a:schemeClr val="accent6">
                  <a:lumMod val="75000"/>
                </a:schemeClr>
              </a:solidFill>
              <a:latin typeface="Arial" pitchFamily="34" charset="0"/>
              <a:cs typeface="Arial" pitchFamily="34" charset="0"/>
            </a:endParaRPr>
          </a:p>
          <a:p>
            <a:pPr marL="137160" indent="0">
              <a:buNone/>
            </a:pPr>
            <a:endParaRPr lang="en-IE" b="1" dirty="0">
              <a:latin typeface="Bradley Hand ITC" pitchFamily="66" charset="0"/>
            </a:endParaRPr>
          </a:p>
        </p:txBody>
      </p:sp>
      <p:sp>
        <p:nvSpPr>
          <p:cNvPr id="5" name="Title 4"/>
          <p:cNvSpPr txBox="1">
            <a:spLocks/>
          </p:cNvSpPr>
          <p:nvPr/>
        </p:nvSpPr>
        <p:spPr>
          <a:xfrm>
            <a:off x="899592" y="260648"/>
            <a:ext cx="7272808" cy="936104"/>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Ocrach</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sa</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GPO</a:t>
            </a:r>
            <a:endParaRPr lang="en-IE" sz="3200" dirty="0" smtClean="0">
              <a:ln w="12700">
                <a:solidFill>
                  <a:schemeClr val="tx2">
                    <a:satMod val="155000"/>
                  </a:schemeClr>
                </a:solidFill>
                <a:prstDash val="solid"/>
              </a:ln>
              <a:solidFill>
                <a:schemeClr val="accent6">
                  <a:lumMod val="60000"/>
                  <a:lumOff val="40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7707790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4443986" y="4653136"/>
            <a:ext cx="4304478" cy="2101592"/>
          </a:xfrm>
          <a:prstGeom prst="rect">
            <a:avLst/>
          </a:prstGeom>
        </p:spPr>
        <p:txBody>
          <a:bodyPr>
            <a:normAutofit/>
          </a:bodyPr>
          <a:lstStyle/>
          <a:p>
            <a:pPr marL="137160" indent="0">
              <a:buNone/>
            </a:pPr>
            <a:r>
              <a:rPr lang="en-IE" sz="2800" i="1" dirty="0" smtClean="0">
                <a:solidFill>
                  <a:schemeClr val="accent1">
                    <a:lumMod val="75000"/>
                  </a:schemeClr>
                </a:solidFill>
                <a:latin typeface="Comic Sans MS" pitchFamily="66" charset="0"/>
              </a:rPr>
              <a:t>‘</a:t>
            </a:r>
            <a:r>
              <a:rPr lang="en-IE" sz="2400" i="1" dirty="0" err="1" smtClean="0">
                <a:solidFill>
                  <a:schemeClr val="accent1">
                    <a:lumMod val="75000"/>
                  </a:schemeClr>
                </a:solidFill>
                <a:latin typeface="Comic Sans MS" pitchFamily="66" charset="0"/>
              </a:rPr>
              <a:t>Cheapas</a:t>
            </a:r>
            <a:r>
              <a:rPr lang="en-IE" sz="2400" i="1" dirty="0" smtClean="0">
                <a:solidFill>
                  <a:schemeClr val="accent1">
                    <a:lumMod val="75000"/>
                  </a:schemeClr>
                </a:solidFill>
                <a:latin typeface="Comic Sans MS" pitchFamily="66" charset="0"/>
              </a:rPr>
              <a:t> go </a:t>
            </a:r>
            <a:r>
              <a:rPr lang="en-IE" sz="2400" i="1" dirty="0" err="1" smtClean="0">
                <a:solidFill>
                  <a:schemeClr val="accent1">
                    <a:lumMod val="75000"/>
                  </a:schemeClr>
                </a:solidFill>
                <a:latin typeface="Comic Sans MS" pitchFamily="66" charset="0"/>
              </a:rPr>
              <a:t>mbeimis</a:t>
            </a:r>
            <a:r>
              <a:rPr lang="en-IE" sz="2400" i="1" dirty="0" smtClean="0">
                <a:solidFill>
                  <a:schemeClr val="accent1">
                    <a:lumMod val="75000"/>
                  </a:schemeClr>
                </a:solidFill>
                <a:latin typeface="Comic Sans MS" pitchFamily="66" charset="0"/>
              </a:rPr>
              <a:t> san </a:t>
            </a:r>
            <a:r>
              <a:rPr lang="en-IE" sz="2400" i="1" dirty="0" err="1" smtClean="0">
                <a:solidFill>
                  <a:schemeClr val="accent1">
                    <a:lumMod val="75000"/>
                  </a:schemeClr>
                </a:solidFill>
                <a:latin typeface="Comic Sans MS" pitchFamily="66" charset="0"/>
              </a:rPr>
              <a:t>fhoirgneamh</a:t>
            </a:r>
            <a:r>
              <a:rPr lang="en-IE" sz="2400" i="1" dirty="0" smtClean="0">
                <a:solidFill>
                  <a:schemeClr val="accent1">
                    <a:lumMod val="75000"/>
                  </a:schemeClr>
                </a:solidFill>
                <a:latin typeface="Comic Sans MS" pitchFamily="66" charset="0"/>
              </a:rPr>
              <a:t> go </a:t>
            </a:r>
            <a:r>
              <a:rPr lang="en-IE" sz="2400" i="1" dirty="0" err="1" smtClean="0">
                <a:solidFill>
                  <a:schemeClr val="accent1">
                    <a:lumMod val="75000"/>
                  </a:schemeClr>
                </a:solidFill>
                <a:latin typeface="Comic Sans MS" pitchFamily="66" charset="0"/>
              </a:rPr>
              <a:t>dtí</a:t>
            </a:r>
            <a:r>
              <a:rPr lang="en-IE" sz="2400" i="1" dirty="0" smtClean="0">
                <a:solidFill>
                  <a:schemeClr val="accent1">
                    <a:lumMod val="75000"/>
                  </a:schemeClr>
                </a:solidFill>
                <a:latin typeface="Comic Sans MS" pitchFamily="66" charset="0"/>
              </a:rPr>
              <a:t> go </a:t>
            </a:r>
            <a:r>
              <a:rPr lang="en-IE" sz="2400" i="1" dirty="0" err="1" smtClean="0">
                <a:solidFill>
                  <a:schemeClr val="accent1">
                    <a:lumMod val="75000"/>
                  </a:schemeClr>
                </a:solidFill>
                <a:latin typeface="Comic Sans MS" pitchFamily="66" charset="0"/>
              </a:rPr>
              <a:t>bhfaighimis</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bás</a:t>
            </a:r>
            <a:r>
              <a:rPr lang="en-IE" sz="2400" i="1" dirty="0" smtClean="0">
                <a:solidFill>
                  <a:schemeClr val="accent1">
                    <a:lumMod val="75000"/>
                  </a:schemeClr>
                </a:solidFill>
                <a:latin typeface="Comic Sans MS" pitchFamily="66" charset="0"/>
              </a:rPr>
              <a:t>‘</a:t>
            </a:r>
          </a:p>
          <a:p>
            <a:pPr marL="137160" indent="0">
              <a:buNone/>
            </a:pPr>
            <a:r>
              <a:rPr lang="en-IE" sz="2400" dirty="0" smtClean="0">
                <a:solidFill>
                  <a:schemeClr val="accent6">
                    <a:lumMod val="75000"/>
                  </a:schemeClr>
                </a:solidFill>
                <a:latin typeface="Arial" pitchFamily="34" charset="0"/>
                <a:cs typeface="Arial" pitchFamily="34" charset="0"/>
              </a:rPr>
              <a:t>Louise Gavan Duffy </a:t>
            </a:r>
            <a:r>
              <a:rPr lang="en-IE" sz="2400" dirty="0" err="1">
                <a:solidFill>
                  <a:schemeClr val="accent6">
                    <a:lumMod val="75000"/>
                  </a:schemeClr>
                </a:solidFill>
                <a:latin typeface="Arial" pitchFamily="34" charset="0"/>
                <a:cs typeface="Arial" pitchFamily="34" charset="0"/>
              </a:rPr>
              <a:t>s</a:t>
            </a:r>
            <a:r>
              <a:rPr lang="en-IE" sz="2400" dirty="0" err="1" smtClean="0">
                <a:solidFill>
                  <a:schemeClr val="accent6">
                    <a:lumMod val="75000"/>
                  </a:schemeClr>
                </a:solidFill>
                <a:latin typeface="Arial" pitchFamily="34" charset="0"/>
                <a:cs typeface="Arial" pitchFamily="34" charset="0"/>
              </a:rPr>
              <a:t>a</a:t>
            </a:r>
            <a:r>
              <a:rPr lang="en-IE" sz="2400" dirty="0" smtClean="0">
                <a:solidFill>
                  <a:schemeClr val="accent6">
                    <a:lumMod val="75000"/>
                  </a:schemeClr>
                </a:solidFill>
                <a:latin typeface="Arial" pitchFamily="34" charset="0"/>
                <a:cs typeface="Arial" pitchFamily="34" charset="0"/>
              </a:rPr>
              <a:t> GPO</a:t>
            </a:r>
            <a:endParaRPr lang="en-IE" sz="2400" dirty="0">
              <a:solidFill>
                <a:schemeClr val="accent6">
                  <a:lumMod val="75000"/>
                </a:schemeClr>
              </a:solidFill>
              <a:latin typeface="Arial" pitchFamily="34" charset="0"/>
              <a:cs typeface="Arial" pitchFamily="34" charset="0"/>
            </a:endParaRPr>
          </a:p>
          <a:p>
            <a:pPr marL="137160" indent="0">
              <a:buNone/>
            </a:pPr>
            <a:endParaRPr lang="en-IE" sz="2400" dirty="0">
              <a:solidFill>
                <a:srgbClr val="FFFF00"/>
              </a:solidFill>
            </a:endParaRPr>
          </a:p>
        </p:txBody>
      </p:sp>
      <p:sp>
        <p:nvSpPr>
          <p:cNvPr id="5" name="Content Placeholder 2"/>
          <p:cNvSpPr txBox="1">
            <a:spLocks/>
          </p:cNvSpPr>
          <p:nvPr/>
        </p:nvSpPr>
        <p:spPr>
          <a:xfrm>
            <a:off x="0" y="1196752"/>
            <a:ext cx="4211960" cy="2664296"/>
          </a:xfrm>
          <a:prstGeom prst="rect">
            <a:avLst/>
          </a:prstGeom>
        </p:spPr>
        <p:txBody>
          <a:bodyPr vert="horz">
            <a:normAutofit fontScale="85000" lnSpcReduction="10000"/>
          </a:bodyPr>
          <a:lstStyle>
            <a:lvl1pPr marL="548640" indent="-411480" algn="l" rtl="0" eaLnBrk="1" latinLnBrk="0" hangingPunct="1">
              <a:spcBef>
                <a:spcPct val="20000"/>
              </a:spcBef>
              <a:buClr>
                <a:schemeClr val="tx1">
                  <a:shade val="95000"/>
                </a:schemeClr>
              </a:buClr>
              <a:buSzPct val="65000"/>
              <a:buFont typeface="Wingdings 2"/>
              <a:buChar char=""/>
              <a:defRPr kumimoji="0" sz="26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0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18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18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buFont typeface="Wingdings 2"/>
              <a:buNone/>
            </a:pPr>
            <a:r>
              <a:rPr lang="en-IE" sz="2800" i="1" dirty="0" smtClean="0">
                <a:solidFill>
                  <a:schemeClr val="accent1">
                    <a:lumMod val="75000"/>
                  </a:schemeClr>
                </a:solidFill>
                <a:latin typeface="Comic Sans MS" pitchFamily="66" charset="0"/>
              </a:rPr>
              <a:t>‘</a:t>
            </a:r>
            <a:r>
              <a:rPr lang="en-IE" sz="2800" i="1" dirty="0" err="1" smtClean="0">
                <a:solidFill>
                  <a:schemeClr val="accent1">
                    <a:lumMod val="75000"/>
                  </a:schemeClr>
                </a:solidFill>
                <a:latin typeface="Comic Sans MS" pitchFamily="66" charset="0"/>
              </a:rPr>
              <a:t>Thosaigh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píosaí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adhmaid</a:t>
            </a:r>
            <a:r>
              <a:rPr lang="en-IE" sz="2800" i="1" dirty="0" smtClean="0">
                <a:solidFill>
                  <a:schemeClr val="accent1">
                    <a:lumMod val="75000"/>
                  </a:schemeClr>
                </a:solidFill>
                <a:latin typeface="Comic Sans MS" pitchFamily="66" charset="0"/>
              </a:rPr>
              <a:t> a </a:t>
            </a:r>
            <a:r>
              <a:rPr lang="en-IE" sz="2800" i="1" dirty="0" err="1" smtClean="0">
                <a:solidFill>
                  <a:schemeClr val="accent1">
                    <a:lumMod val="75000"/>
                  </a:schemeClr>
                </a:solidFill>
                <a:latin typeface="Comic Sans MS" pitchFamily="66" charset="0"/>
              </a:rPr>
              <a:t>bhí</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ar</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dearglasadh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titim</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anuas</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orainn</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Chuala</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mise</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Tomás</a:t>
            </a:r>
            <a:r>
              <a:rPr lang="en-IE" sz="2800" i="1" dirty="0" smtClean="0">
                <a:solidFill>
                  <a:schemeClr val="accent1">
                    <a:lumMod val="75000"/>
                  </a:schemeClr>
                </a:solidFill>
                <a:latin typeface="Comic Sans MS" pitchFamily="66" charset="0"/>
              </a:rPr>
              <a:t> Ó </a:t>
            </a:r>
            <a:r>
              <a:rPr lang="en-IE" sz="2800" i="1" dirty="0" err="1" smtClean="0">
                <a:solidFill>
                  <a:schemeClr val="accent1">
                    <a:lumMod val="75000"/>
                  </a:schemeClr>
                </a:solidFill>
                <a:latin typeface="Comic Sans MS" pitchFamily="66" charset="0"/>
              </a:rPr>
              <a:t>Cléirigh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ag</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rá</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nach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bhfágfadh</a:t>
            </a:r>
            <a:r>
              <a:rPr lang="en-IE" sz="2800" i="1" dirty="0" smtClean="0">
                <a:solidFill>
                  <a:schemeClr val="accent1">
                    <a:lumMod val="75000"/>
                  </a:schemeClr>
                </a:solidFill>
                <a:latin typeface="Comic Sans MS" pitchFamily="66" charset="0"/>
              </a:rPr>
              <a:t> </a:t>
            </a:r>
            <a:r>
              <a:rPr lang="en-IE" sz="2800" i="1" dirty="0" err="1" smtClean="0">
                <a:solidFill>
                  <a:schemeClr val="accent1">
                    <a:lumMod val="75000"/>
                  </a:schemeClr>
                </a:solidFill>
                <a:latin typeface="Comic Sans MS" pitchFamily="66" charset="0"/>
              </a:rPr>
              <a:t>sé</a:t>
            </a:r>
            <a:r>
              <a:rPr lang="en-IE" sz="2800" i="1" dirty="0" smtClean="0">
                <a:solidFill>
                  <a:schemeClr val="accent1">
                    <a:lumMod val="75000"/>
                  </a:schemeClr>
                </a:solidFill>
                <a:latin typeface="Comic Sans MS" pitchFamily="66" charset="0"/>
              </a:rPr>
              <a:t> an GPO </a:t>
            </a:r>
            <a:r>
              <a:rPr lang="en-IE" sz="2800" i="1" dirty="0" err="1" smtClean="0">
                <a:solidFill>
                  <a:schemeClr val="accent1">
                    <a:lumMod val="75000"/>
                  </a:schemeClr>
                </a:solidFill>
                <a:latin typeface="Comic Sans MS" pitchFamily="66" charset="0"/>
              </a:rPr>
              <a:t>beo</a:t>
            </a:r>
            <a:r>
              <a:rPr lang="en-IE" sz="2800" i="1" dirty="0" smtClean="0">
                <a:solidFill>
                  <a:schemeClr val="accent1">
                    <a:lumMod val="75000"/>
                  </a:schemeClr>
                </a:solidFill>
                <a:latin typeface="Comic Sans MS" pitchFamily="66" charset="0"/>
              </a:rPr>
              <a:t> go </a:t>
            </a:r>
            <a:r>
              <a:rPr lang="en-IE" sz="2800" i="1" dirty="0" err="1" smtClean="0">
                <a:solidFill>
                  <a:schemeClr val="accent1">
                    <a:lumMod val="75000"/>
                  </a:schemeClr>
                </a:solidFill>
                <a:latin typeface="Comic Sans MS" pitchFamily="66" charset="0"/>
              </a:rPr>
              <a:t>deo</a:t>
            </a:r>
            <a:r>
              <a:rPr lang="en-IE" sz="2800" i="1" dirty="0" smtClean="0">
                <a:solidFill>
                  <a:schemeClr val="accent1">
                    <a:lumMod val="75000"/>
                  </a:schemeClr>
                </a:solidFill>
                <a:latin typeface="Comic Sans MS" pitchFamily="66" charset="0"/>
              </a:rPr>
              <a:t>.’ </a:t>
            </a:r>
          </a:p>
          <a:p>
            <a:pPr marL="137160" indent="0">
              <a:buFont typeface="Wingdings 2"/>
              <a:buNone/>
            </a:pPr>
            <a:r>
              <a:rPr lang="en-IE" sz="2800" dirty="0" smtClean="0">
                <a:solidFill>
                  <a:schemeClr val="accent6">
                    <a:lumMod val="75000"/>
                  </a:schemeClr>
                </a:solidFill>
                <a:latin typeface="Arial" pitchFamily="34" charset="0"/>
                <a:cs typeface="Arial" pitchFamily="34" charset="0"/>
              </a:rPr>
              <a:t>Liam </a:t>
            </a:r>
            <a:r>
              <a:rPr lang="en-IE" sz="2800" dirty="0" err="1" smtClean="0">
                <a:solidFill>
                  <a:schemeClr val="accent6">
                    <a:lumMod val="75000"/>
                  </a:schemeClr>
                </a:solidFill>
                <a:latin typeface="Arial" pitchFamily="34" charset="0"/>
                <a:cs typeface="Arial" pitchFamily="34" charset="0"/>
              </a:rPr>
              <a:t>Tannam</a:t>
            </a:r>
            <a:r>
              <a:rPr lang="en-IE" sz="2800" dirty="0" smtClean="0">
                <a:solidFill>
                  <a:schemeClr val="accent6">
                    <a:lumMod val="75000"/>
                  </a:schemeClr>
                </a:solidFill>
                <a:latin typeface="Arial" pitchFamily="34" charset="0"/>
                <a:cs typeface="Arial" pitchFamily="34" charset="0"/>
              </a:rPr>
              <a:t> </a:t>
            </a:r>
            <a:r>
              <a:rPr lang="en-IE" sz="2800" dirty="0" err="1" smtClean="0">
                <a:solidFill>
                  <a:schemeClr val="accent6">
                    <a:lumMod val="75000"/>
                  </a:schemeClr>
                </a:solidFill>
                <a:latin typeface="Arial" pitchFamily="34" charset="0"/>
                <a:cs typeface="Arial" pitchFamily="34" charset="0"/>
              </a:rPr>
              <a:t>sa</a:t>
            </a:r>
            <a:r>
              <a:rPr lang="en-IE" sz="2800" dirty="0" smtClean="0">
                <a:solidFill>
                  <a:schemeClr val="accent6">
                    <a:lumMod val="75000"/>
                  </a:schemeClr>
                </a:solidFill>
                <a:latin typeface="Arial" pitchFamily="34" charset="0"/>
                <a:cs typeface="Arial" pitchFamily="34" charset="0"/>
              </a:rPr>
              <a:t> GPO</a:t>
            </a:r>
            <a:endParaRPr lang="en-IE" sz="2800" dirty="0">
              <a:solidFill>
                <a:schemeClr val="accent6">
                  <a:lumMod val="75000"/>
                </a:schemeClr>
              </a:solidFill>
              <a:latin typeface="Arial" pitchFamily="34" charset="0"/>
              <a:cs typeface="Arial" pitchFamily="34" charset="0"/>
            </a:endParaRPr>
          </a:p>
        </p:txBody>
      </p:sp>
      <p:sp>
        <p:nvSpPr>
          <p:cNvPr id="6" name="Rectangle 5"/>
          <p:cNvSpPr/>
          <p:nvPr/>
        </p:nvSpPr>
        <p:spPr>
          <a:xfrm>
            <a:off x="0" y="4077072"/>
            <a:ext cx="4067944" cy="2677656"/>
          </a:xfrm>
          <a:prstGeom prst="rect">
            <a:avLst/>
          </a:prstGeom>
        </p:spPr>
        <p:txBody>
          <a:bodyPr wrap="square">
            <a:spAutoFit/>
          </a:bodyPr>
          <a:lstStyle/>
          <a:p>
            <a:pPr marL="137160" indent="0">
              <a:buFont typeface="Wingdings 2"/>
              <a:buNone/>
            </a:pPr>
            <a:r>
              <a:rPr lang="en-IE" sz="2400" i="1" dirty="0" smtClean="0">
                <a:solidFill>
                  <a:schemeClr val="accent1">
                    <a:lumMod val="75000"/>
                  </a:schemeClr>
                </a:solidFill>
                <a:latin typeface="Comic Sans MS" pitchFamily="66" charset="0"/>
              </a:rPr>
              <a:t>‘</a:t>
            </a:r>
            <a:r>
              <a:rPr lang="en-IE" sz="2400" i="1" dirty="0" err="1" smtClean="0">
                <a:solidFill>
                  <a:schemeClr val="accent1">
                    <a:lumMod val="75000"/>
                  </a:schemeClr>
                </a:solidFill>
                <a:latin typeface="Comic Sans MS" pitchFamily="66" charset="0"/>
              </a:rPr>
              <a:t>Nuair</a:t>
            </a:r>
            <a:r>
              <a:rPr lang="en-IE" sz="2400" i="1" dirty="0" smtClean="0">
                <a:solidFill>
                  <a:schemeClr val="accent1">
                    <a:lumMod val="75000"/>
                  </a:schemeClr>
                </a:solidFill>
                <a:latin typeface="Comic Sans MS" pitchFamily="66" charset="0"/>
              </a:rPr>
              <a:t> a </a:t>
            </a:r>
            <a:r>
              <a:rPr lang="en-IE" sz="2400" i="1" dirty="0" err="1" smtClean="0">
                <a:solidFill>
                  <a:schemeClr val="accent1">
                    <a:lumMod val="75000"/>
                  </a:schemeClr>
                </a:solidFill>
                <a:latin typeface="Comic Sans MS" pitchFamily="66" charset="0"/>
              </a:rPr>
              <a:t>shroicheamar</a:t>
            </a:r>
            <a:r>
              <a:rPr lang="en-IE" sz="2400" i="1" dirty="0" smtClean="0">
                <a:solidFill>
                  <a:schemeClr val="accent1">
                    <a:lumMod val="75000"/>
                  </a:schemeClr>
                </a:solidFill>
                <a:latin typeface="Comic Sans MS" pitchFamily="66" charset="0"/>
              </a:rPr>
              <a:t> an </a:t>
            </a:r>
            <a:r>
              <a:rPr lang="en-IE" sz="2400" i="1" dirty="0" err="1" smtClean="0">
                <a:solidFill>
                  <a:schemeClr val="accent1">
                    <a:lumMod val="75000"/>
                  </a:schemeClr>
                </a:solidFill>
                <a:latin typeface="Comic Sans MS" pitchFamily="66" charset="0"/>
              </a:rPr>
              <a:t>díon</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bhí</a:t>
            </a:r>
            <a:r>
              <a:rPr lang="en-IE" sz="2400" i="1" dirty="0" smtClean="0">
                <a:solidFill>
                  <a:schemeClr val="accent1">
                    <a:lumMod val="75000"/>
                  </a:schemeClr>
                </a:solidFill>
                <a:latin typeface="Comic Sans MS" pitchFamily="66" charset="0"/>
              </a:rPr>
              <a:t> an t-</a:t>
            </a:r>
            <a:r>
              <a:rPr lang="en-IE" sz="2400" i="1" dirty="0" err="1" smtClean="0">
                <a:solidFill>
                  <a:schemeClr val="accent1">
                    <a:lumMod val="75000"/>
                  </a:schemeClr>
                </a:solidFill>
                <a:latin typeface="Comic Sans MS" pitchFamily="66" charset="0"/>
              </a:rPr>
              <a:t>adhmad</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ar</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dearglasadh</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Fuaireamar</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píobán</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uisce</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Ní</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raibh</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mórán</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uisce</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ann</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bhí</a:t>
            </a:r>
            <a:r>
              <a:rPr lang="en-IE" sz="2400" i="1" dirty="0" smtClean="0">
                <a:solidFill>
                  <a:schemeClr val="accent1">
                    <a:lumMod val="75000"/>
                  </a:schemeClr>
                </a:solidFill>
                <a:latin typeface="Comic Sans MS" pitchFamily="66" charset="0"/>
              </a:rPr>
              <a:t> an </a:t>
            </a:r>
            <a:r>
              <a:rPr lang="en-IE" sz="2400" i="1" dirty="0" err="1" smtClean="0">
                <a:solidFill>
                  <a:schemeClr val="accent1">
                    <a:lumMod val="75000"/>
                  </a:schemeClr>
                </a:solidFill>
                <a:latin typeface="Comic Sans MS" pitchFamily="66" charset="0"/>
              </a:rPr>
              <a:t>brú</a:t>
            </a:r>
            <a:r>
              <a:rPr lang="en-IE" sz="2400" i="1" dirty="0" smtClean="0">
                <a:solidFill>
                  <a:schemeClr val="accent1">
                    <a:lumMod val="75000"/>
                  </a:schemeClr>
                </a:solidFill>
                <a:latin typeface="Comic Sans MS" pitchFamily="66" charset="0"/>
              </a:rPr>
              <a:t> </a:t>
            </a:r>
            <a:r>
              <a:rPr lang="en-IE" sz="2400" i="1" dirty="0" err="1" smtClean="0">
                <a:solidFill>
                  <a:schemeClr val="accent1">
                    <a:lumMod val="75000"/>
                  </a:schemeClr>
                </a:solidFill>
                <a:latin typeface="Comic Sans MS" pitchFamily="66" charset="0"/>
              </a:rPr>
              <a:t>uisce</a:t>
            </a:r>
            <a:r>
              <a:rPr lang="en-IE" sz="2400" i="1" dirty="0" smtClean="0">
                <a:solidFill>
                  <a:schemeClr val="accent1">
                    <a:lumMod val="75000"/>
                  </a:schemeClr>
                </a:solidFill>
                <a:latin typeface="Comic Sans MS" pitchFamily="66" charset="0"/>
              </a:rPr>
              <a:t> an-lag.‘</a:t>
            </a:r>
            <a:endParaRPr lang="en-IE" sz="2400" i="1" dirty="0">
              <a:solidFill>
                <a:schemeClr val="accent1">
                  <a:lumMod val="75000"/>
                </a:schemeClr>
              </a:solidFill>
              <a:latin typeface="Comic Sans MS" pitchFamily="66" charset="0"/>
            </a:endParaRPr>
          </a:p>
          <a:p>
            <a:pPr marL="137160" indent="0">
              <a:buFont typeface="Wingdings 2"/>
              <a:buNone/>
            </a:pPr>
            <a:r>
              <a:rPr lang="en-IE" sz="2400" dirty="0" smtClean="0">
                <a:solidFill>
                  <a:schemeClr val="accent6">
                    <a:lumMod val="75000"/>
                  </a:schemeClr>
                </a:solidFill>
                <a:latin typeface="Arial" pitchFamily="34" charset="0"/>
                <a:cs typeface="Arial" pitchFamily="34" charset="0"/>
              </a:rPr>
              <a:t>James Kavanagh </a:t>
            </a:r>
            <a:r>
              <a:rPr lang="en-IE" sz="2400" dirty="0" err="1" smtClean="0">
                <a:solidFill>
                  <a:schemeClr val="accent6">
                    <a:lumMod val="75000"/>
                  </a:schemeClr>
                </a:solidFill>
                <a:latin typeface="Arial" pitchFamily="34" charset="0"/>
                <a:cs typeface="Arial" pitchFamily="34" charset="0"/>
              </a:rPr>
              <a:t>sa</a:t>
            </a:r>
            <a:r>
              <a:rPr lang="en-IE" sz="2400" dirty="0" smtClean="0">
                <a:solidFill>
                  <a:schemeClr val="accent6">
                    <a:lumMod val="75000"/>
                  </a:schemeClr>
                </a:solidFill>
                <a:latin typeface="Arial" pitchFamily="34" charset="0"/>
                <a:cs typeface="Arial" pitchFamily="34" charset="0"/>
              </a:rPr>
              <a:t> GPO</a:t>
            </a:r>
            <a:endParaRPr lang="en-IE" sz="2400" dirty="0">
              <a:solidFill>
                <a:schemeClr val="accent6">
                  <a:lumMod val="75000"/>
                </a:schemeClr>
              </a:solidFill>
              <a:latin typeface="Arial" pitchFamily="34" charset="0"/>
              <a:cs typeface="Arial" pitchFamily="34" charset="0"/>
            </a:endParaRPr>
          </a:p>
        </p:txBody>
      </p:sp>
      <p:pic>
        <p:nvPicPr>
          <p:cNvPr id="7" name="Content Placeholder 6" descr="http://s1.hubimg.com/u/3721678_f496.jpg"/>
          <p:cNvPicPr>
            <a:picLocks noGrp="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4211960" y="1218456"/>
            <a:ext cx="4680520" cy="3168352"/>
          </a:xfrm>
          <a:prstGeom prst="rect">
            <a:avLst/>
          </a:prstGeom>
          <a:noFill/>
          <a:ln>
            <a:noFill/>
          </a:ln>
        </p:spPr>
      </p:pic>
      <p:sp>
        <p:nvSpPr>
          <p:cNvPr id="8" name="Title 4"/>
          <p:cNvSpPr txBox="1">
            <a:spLocks/>
          </p:cNvSpPr>
          <p:nvPr/>
        </p:nvSpPr>
        <p:spPr>
          <a:xfrm>
            <a:off x="323528" y="250776"/>
            <a:ext cx="8240916" cy="792088"/>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None/>
            </a:pP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Tine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sa</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GPO</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6413141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7508" y="4365104"/>
            <a:ext cx="9012584" cy="2304256"/>
          </a:xfrm>
          <a:prstGeom prst="rect">
            <a:avLst/>
          </a:prstGeom>
        </p:spPr>
        <p:txBody>
          <a:bodyPr>
            <a:normAutofit fontScale="92500" lnSpcReduction="10000"/>
          </a:bodyPr>
          <a:lstStyle/>
          <a:p>
            <a:pPr marL="137160" indent="0">
              <a:buNone/>
            </a:pPr>
            <a:r>
              <a:rPr lang="en-IE" sz="2600" i="1" dirty="0" err="1" smtClean="0">
                <a:solidFill>
                  <a:schemeClr val="accent1">
                    <a:lumMod val="75000"/>
                  </a:schemeClr>
                </a:solidFill>
                <a:latin typeface="Comic Sans MS" pitchFamily="66" charset="0"/>
              </a:rPr>
              <a:t>Léigh</a:t>
            </a:r>
            <a:r>
              <a:rPr lang="en-IE" sz="2600" i="1" dirty="0" smtClean="0">
                <a:solidFill>
                  <a:schemeClr val="accent1">
                    <a:lumMod val="75000"/>
                  </a:schemeClr>
                </a:solidFill>
                <a:latin typeface="Comic Sans MS" pitchFamily="66" charset="0"/>
              </a:rPr>
              <a:t> Ó </a:t>
            </a:r>
            <a:r>
              <a:rPr lang="en-IE" sz="2600" i="1" dirty="0" err="1" smtClean="0">
                <a:solidFill>
                  <a:schemeClr val="accent1">
                    <a:lumMod val="75000"/>
                  </a:schemeClr>
                </a:solidFill>
                <a:latin typeface="Comic Sans MS" pitchFamily="66" charset="0"/>
              </a:rPr>
              <a:t>Mealláin</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amach</a:t>
            </a:r>
            <a:r>
              <a:rPr lang="en-IE" sz="2600" i="1" dirty="0" smtClean="0">
                <a:solidFill>
                  <a:schemeClr val="accent1">
                    <a:lumMod val="75000"/>
                  </a:schemeClr>
                </a:solidFill>
                <a:latin typeface="Comic Sans MS" pitchFamily="66" charset="0"/>
              </a:rPr>
              <a:t> an </a:t>
            </a:r>
            <a:r>
              <a:rPr lang="en-IE" sz="2600" i="1" dirty="0" err="1" smtClean="0">
                <a:solidFill>
                  <a:schemeClr val="accent1">
                    <a:lumMod val="75000"/>
                  </a:schemeClr>
                </a:solidFill>
                <a:latin typeface="Comic Sans MS" pitchFamily="66" charset="0"/>
              </a:rPr>
              <a:t>scéal</a:t>
            </a:r>
            <a:r>
              <a:rPr lang="en-IE" sz="2600" i="1" dirty="0" smtClean="0">
                <a:solidFill>
                  <a:schemeClr val="accent1">
                    <a:lumMod val="75000"/>
                  </a:schemeClr>
                </a:solidFill>
                <a:latin typeface="Comic Sans MS" pitchFamily="66" charset="0"/>
              </a:rPr>
              <a:t>… An </a:t>
            </a:r>
            <a:r>
              <a:rPr lang="en-IE" sz="2600" i="1" dirty="0" err="1" smtClean="0">
                <a:solidFill>
                  <a:schemeClr val="accent1">
                    <a:lumMod val="75000"/>
                  </a:schemeClr>
                </a:solidFill>
                <a:latin typeface="Comic Sans MS" pitchFamily="66" charset="0"/>
              </a:rPr>
              <a:t>chéad</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rud</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gránna</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eile</a:t>
            </a:r>
            <a:r>
              <a:rPr lang="en-IE" sz="2600" i="1" dirty="0" smtClean="0">
                <a:solidFill>
                  <a:schemeClr val="accent1">
                    <a:lumMod val="75000"/>
                  </a:schemeClr>
                </a:solidFill>
                <a:latin typeface="Comic Sans MS" pitchFamily="66" charset="0"/>
              </a:rPr>
              <a:t> a </a:t>
            </a:r>
            <a:r>
              <a:rPr lang="en-IE" sz="2600" i="1" dirty="0" err="1" smtClean="0">
                <a:solidFill>
                  <a:schemeClr val="accent1">
                    <a:lumMod val="75000"/>
                  </a:schemeClr>
                </a:solidFill>
                <a:latin typeface="Comic Sans MS" pitchFamily="66" charset="0"/>
              </a:rPr>
              <a:t>bhí</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ar</a:t>
            </a:r>
            <a:r>
              <a:rPr lang="en-IE" sz="2600" i="1" dirty="0" smtClean="0">
                <a:solidFill>
                  <a:schemeClr val="accent1">
                    <a:lumMod val="75000"/>
                  </a:schemeClr>
                </a:solidFill>
                <a:latin typeface="Comic Sans MS" pitchFamily="66" charset="0"/>
              </a:rPr>
              <a:t> an </a:t>
            </a:r>
            <a:r>
              <a:rPr lang="en-IE" sz="2600" i="1" dirty="0" err="1" smtClean="0">
                <a:solidFill>
                  <a:schemeClr val="accent1">
                    <a:lumMod val="75000"/>
                  </a:schemeClr>
                </a:solidFill>
                <a:latin typeface="Comic Sans MS" pitchFamily="66" charset="0"/>
              </a:rPr>
              <a:t>gCeannfort</a:t>
            </a:r>
            <a:r>
              <a:rPr lang="en-IE" sz="2600" i="1" dirty="0" smtClean="0">
                <a:solidFill>
                  <a:schemeClr val="accent1">
                    <a:lumMod val="75000"/>
                  </a:schemeClr>
                </a:solidFill>
                <a:latin typeface="Comic Sans MS" pitchFamily="66" charset="0"/>
              </a:rPr>
              <a:t> Ó </a:t>
            </a:r>
            <a:r>
              <a:rPr lang="en-IE" sz="2600" i="1" dirty="0" err="1" smtClean="0">
                <a:solidFill>
                  <a:schemeClr val="accent1">
                    <a:lumMod val="75000"/>
                  </a:schemeClr>
                </a:solidFill>
                <a:latin typeface="Comic Sans MS" pitchFamily="66" charset="0"/>
              </a:rPr>
              <a:t>Mealláin</a:t>
            </a:r>
            <a:r>
              <a:rPr lang="en-IE" sz="2600" i="1" dirty="0" smtClean="0">
                <a:solidFill>
                  <a:schemeClr val="accent1">
                    <a:lumMod val="75000"/>
                  </a:schemeClr>
                </a:solidFill>
                <a:latin typeface="Comic Sans MS" pitchFamily="66" charset="0"/>
              </a:rPr>
              <a:t> a </a:t>
            </a:r>
            <a:r>
              <a:rPr lang="en-IE" sz="2600" i="1" dirty="0" err="1" smtClean="0">
                <a:solidFill>
                  <a:schemeClr val="accent1">
                    <a:lumMod val="75000"/>
                  </a:schemeClr>
                </a:solidFill>
                <a:latin typeface="Comic Sans MS" pitchFamily="66" charset="0"/>
              </a:rPr>
              <a:t>dhéanamh</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ná</a:t>
            </a:r>
            <a:r>
              <a:rPr lang="en-IE" sz="2600" i="1" dirty="0" smtClean="0">
                <a:solidFill>
                  <a:schemeClr val="accent1">
                    <a:lumMod val="75000"/>
                  </a:schemeClr>
                </a:solidFill>
                <a:latin typeface="Comic Sans MS" pitchFamily="66" charset="0"/>
              </a:rPr>
              <a:t> an </a:t>
            </a:r>
            <a:r>
              <a:rPr lang="en-IE" sz="2600" i="1" dirty="0" err="1" smtClean="0">
                <a:solidFill>
                  <a:schemeClr val="accent1">
                    <a:lumMod val="75000"/>
                  </a:schemeClr>
                </a:solidFill>
                <a:latin typeface="Comic Sans MS" pitchFamily="66" charset="0"/>
              </a:rPr>
              <a:t>bhratach</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trí</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dhath</a:t>
            </a:r>
            <a:r>
              <a:rPr lang="en-IE" sz="2600" i="1" dirty="0" smtClean="0">
                <a:solidFill>
                  <a:schemeClr val="accent1">
                    <a:lumMod val="75000"/>
                  </a:schemeClr>
                </a:solidFill>
                <a:latin typeface="Comic Sans MS" pitchFamily="66" charset="0"/>
              </a:rPr>
              <a:t> a </a:t>
            </a:r>
            <a:r>
              <a:rPr lang="en-IE" sz="2600" i="1" dirty="0" err="1" smtClean="0">
                <a:solidFill>
                  <a:schemeClr val="accent1">
                    <a:lumMod val="75000"/>
                  </a:schemeClr>
                </a:solidFill>
                <a:latin typeface="Comic Sans MS" pitchFamily="66" charset="0"/>
              </a:rPr>
              <a:t>thógáil</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anuas</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agus</a:t>
            </a:r>
            <a:r>
              <a:rPr lang="en-IE" sz="2600" i="1" dirty="0" smtClean="0">
                <a:solidFill>
                  <a:schemeClr val="accent1">
                    <a:lumMod val="75000"/>
                  </a:schemeClr>
                </a:solidFill>
                <a:latin typeface="Comic Sans MS" pitchFamily="66" charset="0"/>
              </a:rPr>
              <a:t> an </a:t>
            </a:r>
            <a:r>
              <a:rPr lang="en-IE" sz="2600" i="1" dirty="0" err="1" smtClean="0">
                <a:solidFill>
                  <a:schemeClr val="accent1">
                    <a:lumMod val="75000"/>
                  </a:schemeClr>
                </a:solidFill>
                <a:latin typeface="Comic Sans MS" pitchFamily="66" charset="0"/>
              </a:rPr>
              <a:t>bhratach</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bhán</a:t>
            </a:r>
            <a:r>
              <a:rPr lang="en-IE" sz="2600" i="1" dirty="0" smtClean="0">
                <a:solidFill>
                  <a:schemeClr val="accent1">
                    <a:lumMod val="75000"/>
                  </a:schemeClr>
                </a:solidFill>
                <a:latin typeface="Comic Sans MS" pitchFamily="66" charset="0"/>
              </a:rPr>
              <a:t> a </a:t>
            </a:r>
            <a:r>
              <a:rPr lang="en-IE" sz="2600" i="1" dirty="0" err="1" smtClean="0">
                <a:solidFill>
                  <a:schemeClr val="accent1">
                    <a:lumMod val="75000"/>
                  </a:schemeClr>
                </a:solidFill>
                <a:latin typeface="Comic Sans MS" pitchFamily="66" charset="0"/>
              </a:rPr>
              <a:t>chrochadh</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ina</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háit</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Bhí</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mná</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agus</a:t>
            </a:r>
            <a:r>
              <a:rPr lang="en-IE" sz="2600" i="1" dirty="0" smtClean="0">
                <a:solidFill>
                  <a:schemeClr val="accent1">
                    <a:lumMod val="75000"/>
                  </a:schemeClr>
                </a:solidFill>
                <a:latin typeface="Comic Sans MS" pitchFamily="66" charset="0"/>
              </a:rPr>
              <a:t> fir </a:t>
            </a:r>
            <a:r>
              <a:rPr lang="en-IE" sz="2600" i="1" dirty="0" err="1" smtClean="0">
                <a:solidFill>
                  <a:schemeClr val="accent1">
                    <a:lumMod val="75000"/>
                  </a:schemeClr>
                </a:solidFill>
                <a:latin typeface="Comic Sans MS" pitchFamily="66" charset="0"/>
              </a:rPr>
              <a:t>croíbhriste</a:t>
            </a:r>
            <a:r>
              <a:rPr lang="en-IE" sz="2600" i="1" dirty="0" smtClean="0">
                <a:solidFill>
                  <a:schemeClr val="accent1">
                    <a:lumMod val="75000"/>
                  </a:schemeClr>
                </a:solidFill>
                <a:latin typeface="Comic Sans MS" pitchFamily="66" charset="0"/>
              </a:rPr>
              <a:t>… Is </a:t>
            </a:r>
            <a:r>
              <a:rPr lang="en-IE" sz="2600" i="1" dirty="0" err="1" smtClean="0">
                <a:solidFill>
                  <a:schemeClr val="accent1">
                    <a:lumMod val="75000"/>
                  </a:schemeClr>
                </a:solidFill>
                <a:latin typeface="Comic Sans MS" pitchFamily="66" charset="0"/>
              </a:rPr>
              <a:t>cosúil</a:t>
            </a:r>
            <a:r>
              <a:rPr lang="en-IE" sz="2600" i="1" dirty="0" smtClean="0">
                <a:solidFill>
                  <a:schemeClr val="accent1">
                    <a:lumMod val="75000"/>
                  </a:schemeClr>
                </a:solidFill>
                <a:latin typeface="Comic Sans MS" pitchFamily="66" charset="0"/>
              </a:rPr>
              <a:t> go </a:t>
            </a:r>
            <a:r>
              <a:rPr lang="en-IE" sz="2600" i="1" dirty="0" err="1" smtClean="0">
                <a:solidFill>
                  <a:schemeClr val="accent1">
                    <a:lumMod val="75000"/>
                  </a:schemeClr>
                </a:solidFill>
                <a:latin typeface="Comic Sans MS" pitchFamily="66" charset="0"/>
              </a:rPr>
              <a:t>ndearna</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saighdiúir</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Sasanach</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na</a:t>
            </a:r>
            <a:r>
              <a:rPr lang="en-IE" sz="2600" i="1" dirty="0" smtClean="0">
                <a:solidFill>
                  <a:schemeClr val="accent1">
                    <a:lumMod val="75000"/>
                  </a:schemeClr>
                </a:solidFill>
                <a:latin typeface="Comic Sans MS" pitchFamily="66" charset="0"/>
              </a:rPr>
              <a:t> </a:t>
            </a:r>
            <a:r>
              <a:rPr lang="en-IE" sz="2600" i="1" dirty="0" err="1" smtClean="0">
                <a:solidFill>
                  <a:schemeClr val="accent1">
                    <a:lumMod val="75000"/>
                  </a:schemeClr>
                </a:solidFill>
                <a:latin typeface="Comic Sans MS" pitchFamily="66" charset="0"/>
              </a:rPr>
              <a:t>socruithe</a:t>
            </a:r>
            <a:r>
              <a:rPr lang="en-IE" sz="2600" i="1" dirty="0" smtClean="0">
                <a:solidFill>
                  <a:schemeClr val="accent1">
                    <a:lumMod val="75000"/>
                  </a:schemeClr>
                </a:solidFill>
                <a:latin typeface="Comic Sans MS" pitchFamily="66" charset="0"/>
              </a:rPr>
              <a:t> don </a:t>
            </a:r>
            <a:r>
              <a:rPr lang="en-IE" sz="2600" i="1" dirty="0" err="1" smtClean="0">
                <a:solidFill>
                  <a:schemeClr val="accent1">
                    <a:lumMod val="75000"/>
                  </a:schemeClr>
                </a:solidFill>
                <a:latin typeface="Comic Sans MS" pitchFamily="66" charset="0"/>
              </a:rPr>
              <a:t>ghéilleadh</a:t>
            </a:r>
            <a:r>
              <a:rPr lang="en-IE" sz="2600" i="1" dirty="0" smtClean="0">
                <a:solidFill>
                  <a:schemeClr val="accent1">
                    <a:lumMod val="75000"/>
                  </a:schemeClr>
                </a:solidFill>
                <a:latin typeface="Comic Sans MS" pitchFamily="66" charset="0"/>
              </a:rPr>
              <a:t> … </a:t>
            </a:r>
          </a:p>
          <a:p>
            <a:pPr marL="137160" indent="0">
              <a:buNone/>
            </a:pPr>
            <a:r>
              <a:rPr lang="en-IE" sz="2600" dirty="0" smtClean="0">
                <a:solidFill>
                  <a:schemeClr val="accent6">
                    <a:lumMod val="75000"/>
                  </a:schemeClr>
                </a:solidFill>
                <a:latin typeface="Arial" pitchFamily="34" charset="0"/>
                <a:cs typeface="Arial" pitchFamily="34" charset="0"/>
              </a:rPr>
              <a:t>Frank Robbins,  Arm </a:t>
            </a:r>
            <a:r>
              <a:rPr lang="en-IE" sz="2600" dirty="0" err="1" smtClean="0">
                <a:solidFill>
                  <a:schemeClr val="accent6">
                    <a:lumMod val="75000"/>
                  </a:schemeClr>
                </a:solidFill>
                <a:latin typeface="Arial" pitchFamily="34" charset="0"/>
                <a:cs typeface="Arial" pitchFamily="34" charset="0"/>
              </a:rPr>
              <a:t>Cathartha</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na</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hÉireann</a:t>
            </a:r>
            <a:r>
              <a:rPr lang="en-IE" sz="2600" dirty="0" smtClean="0">
                <a:solidFill>
                  <a:schemeClr val="accent6">
                    <a:lumMod val="75000"/>
                  </a:schemeClr>
                </a:solidFill>
                <a:latin typeface="Arial" pitchFamily="34" charset="0"/>
                <a:cs typeface="Arial" pitchFamily="34" charset="0"/>
              </a:rPr>
              <a:t> (ICA)</a:t>
            </a:r>
            <a:endParaRPr lang="en-IE" sz="2600" dirty="0">
              <a:solidFill>
                <a:schemeClr val="accent6">
                  <a:lumMod val="75000"/>
                </a:schemeClr>
              </a:solidFill>
              <a:latin typeface="Arial" pitchFamily="34" charset="0"/>
              <a:cs typeface="Arial" pitchFamily="34"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3491880" y="260648"/>
            <a:ext cx="5472608" cy="3960440"/>
          </a:xfrm>
          <a:prstGeom prst="rect">
            <a:avLst/>
          </a:prstGeom>
          <a:noFill/>
          <a:ln>
            <a:noFill/>
          </a:ln>
        </p:spPr>
      </p:pic>
      <p:sp>
        <p:nvSpPr>
          <p:cNvPr id="6" name="Title 4"/>
          <p:cNvSpPr txBox="1">
            <a:spLocks/>
          </p:cNvSpPr>
          <p:nvPr/>
        </p:nvSpPr>
        <p:spPr>
          <a:xfrm>
            <a:off x="131416" y="1124744"/>
            <a:ext cx="3096344" cy="2746176"/>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sz="4400"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Géilleadh</a:t>
            </a:r>
            <a:r>
              <a:rPr lang="en-IE" sz="4400"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i </a:t>
            </a:r>
            <a:r>
              <a:rPr lang="en-IE" sz="4400"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bhFaiche</a:t>
            </a:r>
            <a:r>
              <a:rPr lang="en-IE" sz="4400"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sz="4400"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Stiabhna</a:t>
            </a:r>
            <a:r>
              <a:rPr lang="en-IE" sz="4400"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endParaRPr lang="en-IE" sz="4400"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76963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107504" y="1196752"/>
            <a:ext cx="4608512" cy="5544616"/>
          </a:xfrm>
          <a:prstGeom prst="rect">
            <a:avLst/>
          </a:prstGeom>
        </p:spPr>
        <p:txBody>
          <a:bodyPr>
            <a:normAutofit/>
          </a:bodyPr>
          <a:lstStyle/>
          <a:p>
            <a:pPr marL="137160" indent="0">
              <a:buNone/>
            </a:pPr>
            <a:r>
              <a:rPr lang="en-IE" sz="2400" b="1" dirty="0" err="1" smtClean="0">
                <a:solidFill>
                  <a:schemeClr val="accent6">
                    <a:lumMod val="75000"/>
                  </a:schemeClr>
                </a:solidFill>
                <a:latin typeface="Arial" pitchFamily="34" charset="0"/>
                <a:cs typeface="Arial" pitchFamily="34" charset="0"/>
              </a:rPr>
              <a:t>Fianaise</a:t>
            </a:r>
            <a:r>
              <a:rPr lang="en-IE" sz="2400" b="1" dirty="0" smtClean="0">
                <a:solidFill>
                  <a:schemeClr val="accent6">
                    <a:lumMod val="75000"/>
                  </a:schemeClr>
                </a:solidFill>
                <a:latin typeface="Arial" pitchFamily="34" charset="0"/>
                <a:cs typeface="Arial" pitchFamily="34" charset="0"/>
              </a:rPr>
              <a:t> …</a:t>
            </a:r>
          </a:p>
          <a:p>
            <a:pPr>
              <a:buFont typeface="Wingdings" pitchFamily="2" charset="2"/>
              <a:buChar char="Ø"/>
            </a:pPr>
            <a:r>
              <a:rPr lang="en-IE" sz="2400" b="1" dirty="0" err="1" smtClean="0">
                <a:latin typeface="Arial" pitchFamily="34" charset="0"/>
                <a:cs typeface="Arial" pitchFamily="34" charset="0"/>
              </a:rPr>
              <a:t>grianghraif</a:t>
            </a:r>
            <a:endParaRPr lang="en-IE" sz="2400" b="1" dirty="0" smtClean="0">
              <a:latin typeface="Arial" pitchFamily="34" charset="0"/>
              <a:cs typeface="Arial" pitchFamily="34" charset="0"/>
            </a:endParaRPr>
          </a:p>
          <a:p>
            <a:pPr>
              <a:buFont typeface="Wingdings" pitchFamily="2" charset="2"/>
              <a:buChar char="Ø"/>
            </a:pPr>
            <a:r>
              <a:rPr lang="en-IE" sz="2400" b="1" dirty="0" err="1" smtClean="0">
                <a:latin typeface="Arial" pitchFamily="34" charset="0"/>
                <a:cs typeface="Arial" pitchFamily="34" charset="0"/>
              </a:rPr>
              <a:t>nuachtáin</a:t>
            </a:r>
            <a:endParaRPr lang="en-IE" sz="2400" b="1" dirty="0" smtClean="0">
              <a:latin typeface="Arial" pitchFamily="34" charset="0"/>
              <a:cs typeface="Arial" pitchFamily="34" charset="0"/>
            </a:endParaRPr>
          </a:p>
          <a:p>
            <a:pPr>
              <a:buFont typeface="Wingdings" pitchFamily="2" charset="2"/>
              <a:buChar char="Ø"/>
            </a:pPr>
            <a:r>
              <a:rPr lang="en-IE" sz="2400" b="1" dirty="0" err="1" smtClean="0">
                <a:latin typeface="Arial" pitchFamily="34" charset="0"/>
                <a:cs typeface="Arial" pitchFamily="34" charset="0"/>
              </a:rPr>
              <a:t>ag</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breathnú</a:t>
            </a:r>
            <a:r>
              <a:rPr lang="en-IE" sz="2400" b="1" dirty="0">
                <a:latin typeface="Arial" pitchFamily="34" charset="0"/>
                <a:cs typeface="Arial" pitchFamily="34" charset="0"/>
              </a:rPr>
              <a:t> </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ag</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láimhseáil</a:t>
            </a:r>
            <a:endParaRPr lang="en-IE" sz="2400" b="1" dirty="0" smtClean="0">
              <a:latin typeface="Arial" pitchFamily="34" charset="0"/>
              <a:cs typeface="Arial" pitchFamily="34" charset="0"/>
            </a:endParaRPr>
          </a:p>
          <a:p>
            <a:pPr lvl="1">
              <a:buFont typeface="Wingdings" pitchFamily="2" charset="2"/>
              <a:buChar char="v"/>
            </a:pPr>
            <a:r>
              <a:rPr lang="en-IE" i="1" dirty="0" err="1" smtClean="0">
                <a:latin typeface="Arial" pitchFamily="34" charset="0"/>
                <a:cs typeface="Arial" pitchFamily="34" charset="0"/>
              </a:rPr>
              <a:t>marcanna</a:t>
            </a:r>
            <a:r>
              <a:rPr lang="en-IE" i="1" dirty="0" smtClean="0">
                <a:latin typeface="Arial" pitchFamily="34" charset="0"/>
                <a:cs typeface="Arial" pitchFamily="34" charset="0"/>
              </a:rPr>
              <a:t> </a:t>
            </a:r>
            <a:r>
              <a:rPr lang="en-IE" i="1" dirty="0" err="1" smtClean="0">
                <a:latin typeface="Arial" pitchFamily="34" charset="0"/>
                <a:cs typeface="Arial" pitchFamily="34" charset="0"/>
              </a:rPr>
              <a:t>pileár</a:t>
            </a:r>
            <a:endParaRPr lang="en-IE" i="1" dirty="0" smtClean="0">
              <a:latin typeface="Arial" pitchFamily="34" charset="0"/>
              <a:cs typeface="Arial" pitchFamily="34" charset="0"/>
            </a:endParaRPr>
          </a:p>
          <a:p>
            <a:pPr lvl="1">
              <a:buFont typeface="Wingdings" pitchFamily="2" charset="2"/>
              <a:buChar char="v"/>
            </a:pPr>
            <a:r>
              <a:rPr lang="en-IE" i="1" dirty="0" err="1">
                <a:latin typeface="Arial" pitchFamily="34" charset="0"/>
                <a:cs typeface="Arial" pitchFamily="34" charset="0"/>
              </a:rPr>
              <a:t>f</a:t>
            </a:r>
            <a:r>
              <a:rPr lang="en-IE" i="1" smtClean="0">
                <a:latin typeface="Arial" pitchFamily="34" charset="0"/>
                <a:cs typeface="Arial" pitchFamily="34" charset="0"/>
              </a:rPr>
              <a:t>íor-rudaí</a:t>
            </a:r>
            <a:endParaRPr lang="en-IE" i="1" dirty="0" smtClean="0">
              <a:latin typeface="Arial" pitchFamily="34" charset="0"/>
              <a:cs typeface="Arial" pitchFamily="34" charset="0"/>
            </a:endParaRPr>
          </a:p>
          <a:p>
            <a:pPr lvl="1">
              <a:buFont typeface="Wingdings" pitchFamily="2" charset="2"/>
              <a:buChar char="v"/>
            </a:pPr>
            <a:r>
              <a:rPr lang="en-IE" i="1" dirty="0" err="1" smtClean="0">
                <a:latin typeface="Arial" pitchFamily="34" charset="0"/>
                <a:cs typeface="Arial" pitchFamily="34" charset="0"/>
              </a:rPr>
              <a:t>iarsmalanna</a:t>
            </a:r>
            <a:endParaRPr lang="en-IE" i="1" dirty="0" smtClean="0">
              <a:latin typeface="Arial" pitchFamily="34" charset="0"/>
              <a:cs typeface="Arial" pitchFamily="34" charset="0"/>
            </a:endParaRPr>
          </a:p>
          <a:p>
            <a:pPr lvl="1">
              <a:buFont typeface="Wingdings" pitchFamily="2" charset="2"/>
              <a:buChar char="v"/>
            </a:pPr>
            <a:r>
              <a:rPr lang="en-IE" i="1" dirty="0" err="1" smtClean="0">
                <a:latin typeface="Arial" pitchFamily="34" charset="0"/>
                <a:cs typeface="Arial" pitchFamily="34" charset="0"/>
              </a:rPr>
              <a:t>leabharlanna</a:t>
            </a:r>
            <a:endParaRPr lang="en-IE" i="1" dirty="0" smtClean="0">
              <a:latin typeface="Arial" pitchFamily="34" charset="0"/>
              <a:cs typeface="Arial" pitchFamily="34" charset="0"/>
            </a:endParaRPr>
          </a:p>
          <a:p>
            <a:pPr marL="137160" indent="0">
              <a:buNone/>
            </a:pPr>
            <a:r>
              <a:rPr lang="en-IE" sz="2400" b="1" dirty="0" err="1" smtClean="0">
                <a:solidFill>
                  <a:schemeClr val="accent6">
                    <a:lumMod val="75000"/>
                  </a:schemeClr>
                </a:solidFill>
                <a:latin typeface="Arial" pitchFamily="34" charset="0"/>
                <a:cs typeface="Arial" pitchFamily="34" charset="0"/>
              </a:rPr>
              <a:t>Finnéithe</a:t>
            </a:r>
            <a:r>
              <a:rPr lang="en-IE" sz="2400" b="1" dirty="0" smtClean="0">
                <a:solidFill>
                  <a:schemeClr val="accent6">
                    <a:lumMod val="75000"/>
                  </a:schemeClr>
                </a:solidFill>
                <a:latin typeface="Arial" pitchFamily="34" charset="0"/>
                <a:cs typeface="Arial" pitchFamily="34" charset="0"/>
              </a:rPr>
              <a:t> a </a:t>
            </a:r>
            <a:r>
              <a:rPr lang="en-IE" sz="2400" b="1" dirty="0" err="1" smtClean="0">
                <a:solidFill>
                  <a:schemeClr val="accent6">
                    <a:lumMod val="75000"/>
                  </a:schemeClr>
                </a:solidFill>
                <a:latin typeface="Arial" pitchFamily="34" charset="0"/>
                <a:cs typeface="Arial" pitchFamily="34" charset="0"/>
              </a:rPr>
              <a:t>bhí</a:t>
            </a:r>
            <a:r>
              <a:rPr lang="en-IE" sz="2400" b="1" dirty="0" smtClean="0">
                <a:solidFill>
                  <a:schemeClr val="accent6">
                    <a:lumMod val="75000"/>
                  </a:schemeClr>
                </a:solidFill>
                <a:latin typeface="Arial" pitchFamily="34" charset="0"/>
                <a:cs typeface="Arial" pitchFamily="34" charset="0"/>
              </a:rPr>
              <a:t> …</a:t>
            </a:r>
          </a:p>
          <a:p>
            <a:pPr lvl="1">
              <a:buFont typeface="Wingdings" pitchFamily="2" charset="2"/>
              <a:buChar char="Ø"/>
            </a:pPr>
            <a:r>
              <a:rPr lang="en-IE" sz="2400" b="1" dirty="0" err="1" smtClean="0">
                <a:latin typeface="Arial" pitchFamily="34" charset="0"/>
                <a:cs typeface="Arial" pitchFamily="34" charset="0"/>
              </a:rPr>
              <a:t>ann</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agus</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páirteach</a:t>
            </a:r>
            <a:endParaRPr lang="en-IE" sz="2400" b="1" dirty="0" smtClean="0">
              <a:latin typeface="Arial" pitchFamily="34" charset="0"/>
              <a:cs typeface="Arial" pitchFamily="34" charset="0"/>
            </a:endParaRPr>
          </a:p>
          <a:p>
            <a:pPr lvl="1">
              <a:buFont typeface="Wingdings" pitchFamily="2" charset="2"/>
              <a:buChar char="Ø"/>
            </a:pPr>
            <a:r>
              <a:rPr lang="en-IE" sz="2400" b="1" dirty="0" err="1" smtClean="0">
                <a:latin typeface="Arial" pitchFamily="34" charset="0"/>
                <a:cs typeface="Arial" pitchFamily="34" charset="0"/>
              </a:rPr>
              <a:t>ann</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agus</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ag</a:t>
            </a:r>
            <a:r>
              <a:rPr lang="en-IE" sz="2400" b="1" dirty="0" smtClean="0">
                <a:latin typeface="Arial" pitchFamily="34" charset="0"/>
                <a:cs typeface="Arial" pitchFamily="34" charset="0"/>
              </a:rPr>
              <a:t> faire</a:t>
            </a:r>
          </a:p>
          <a:p>
            <a:pPr lvl="1">
              <a:buFont typeface="Wingdings" pitchFamily="2" charset="2"/>
              <a:buChar char="Ø"/>
            </a:pPr>
            <a:r>
              <a:rPr lang="en-IE" sz="2400" b="1" dirty="0" err="1" smtClean="0">
                <a:latin typeface="Arial" pitchFamily="34" charset="0"/>
                <a:cs typeface="Arial" pitchFamily="34" charset="0"/>
              </a:rPr>
              <a:t>ann</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ina</a:t>
            </a:r>
            <a:r>
              <a:rPr lang="en-IE" sz="2400" b="1" dirty="0" smtClean="0">
                <a:latin typeface="Arial" pitchFamily="34" charset="0"/>
                <a:cs typeface="Arial" pitchFamily="34" charset="0"/>
              </a:rPr>
              <a:t> </a:t>
            </a:r>
            <a:r>
              <a:rPr lang="en-IE" sz="2400" b="1" dirty="0" err="1" smtClean="0">
                <a:latin typeface="Arial" pitchFamily="34" charset="0"/>
                <a:cs typeface="Arial" pitchFamily="34" charset="0"/>
              </a:rPr>
              <a:t>dhiaidh</a:t>
            </a:r>
            <a:endParaRPr lang="en-IE" sz="2400" b="1" dirty="0" smtClean="0">
              <a:latin typeface="Arial" pitchFamily="34" charset="0"/>
              <a:cs typeface="Arial" pitchFamily="34" charset="0"/>
            </a:endParaRPr>
          </a:p>
          <a:p>
            <a:pPr lvl="1">
              <a:buFont typeface="Wingdings" pitchFamily="2" charset="2"/>
              <a:buChar char="Ø"/>
            </a:pPr>
            <a:endParaRPr lang="en-IE" b="1" dirty="0" smtClean="0">
              <a:latin typeface="Arial" pitchFamily="34" charset="0"/>
              <a:cs typeface="Arial" pitchFamily="34" charset="0"/>
            </a:endParaRPr>
          </a:p>
          <a:p>
            <a:pPr>
              <a:buFont typeface="Wingdings" pitchFamily="2" charset="2"/>
              <a:buChar char="Ø"/>
            </a:pPr>
            <a:endParaRPr lang="en-IE" b="1" dirty="0" smtClean="0">
              <a:latin typeface="Arial" pitchFamily="34" charset="0"/>
              <a:cs typeface="Arial" pitchFamily="34" charset="0"/>
            </a:endParaRPr>
          </a:p>
          <a:p>
            <a:pPr>
              <a:buFont typeface="Wingdings" pitchFamily="2" charset="2"/>
              <a:buChar char="Ø"/>
            </a:pPr>
            <a:endParaRPr lang="en-IE" b="1" dirty="0">
              <a:latin typeface="Arial" pitchFamily="34" charset="0"/>
              <a:cs typeface="Arial" pitchFamily="34" charset="0"/>
            </a:endParaRPr>
          </a:p>
        </p:txBody>
      </p:sp>
      <p:pic>
        <p:nvPicPr>
          <p:cNvPr id="5" name="Content Placeholder 6" descr="General Post Office (GPO)"/>
          <p:cNvPicPr>
            <a:picLocks noGrp="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4932040" y="1268760"/>
            <a:ext cx="3672408" cy="2520280"/>
          </a:xfrm>
          <a:prstGeom prst="rect">
            <a:avLst/>
          </a:prstGeom>
          <a:noFill/>
          <a:ln>
            <a:noFill/>
          </a:ln>
        </p:spPr>
      </p:pic>
      <p:pic>
        <p:nvPicPr>
          <p:cNvPr id="6" name="Picture 5" descr="C:\Users\Caoimhe\Downloads\photo (10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4077072"/>
            <a:ext cx="3600400" cy="2232248"/>
          </a:xfrm>
          <a:prstGeom prst="rect">
            <a:avLst/>
          </a:prstGeom>
          <a:noFill/>
          <a:ln>
            <a:noFill/>
          </a:ln>
        </p:spPr>
      </p:pic>
      <p:sp>
        <p:nvSpPr>
          <p:cNvPr id="7" name="Title 4"/>
          <p:cNvSpPr txBox="1">
            <a:spLocks/>
          </p:cNvSpPr>
          <p:nvPr/>
        </p:nvSpPr>
        <p:spPr>
          <a:xfrm>
            <a:off x="1115616" y="260648"/>
            <a:ext cx="6624736" cy="936104"/>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Ag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obair</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mar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staraí</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8832338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251520" y="1196752"/>
            <a:ext cx="4464496" cy="432048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Scéalta</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agus</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smaointe</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a:t>
            </a:r>
          </a:p>
          <a:p>
            <a:pPr marL="182880" indent="0" algn="ctr">
              <a:buFont typeface="Georgia" pitchFamily="18" charset="0"/>
              <a:buNone/>
            </a:pP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t>
            </a:r>
            <a:endParaRPr lang="en-IE" sz="66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5122" name="Picture 2" descr="http://www.livinglegacylifebook.com/wp-content/uploads/2013/11/Memories-to-Share_CARD-BACK_110513_lighter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22061">
            <a:off x="4923945" y="1200034"/>
            <a:ext cx="3509714" cy="4919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0063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http://upload.wikimedia.org/wikipedia/commons/c/c6/Flickr_-_%E2%80%A6trialsanderrors_-_Saint_Stephen%27s_Green_Park%2C_Dublin%2C_Ireland%2C_ca._1899.jpg"/>
          <p:cNvPicPr>
            <a:picLocks noGrp="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533998" y="728700"/>
            <a:ext cx="4391670" cy="3384375"/>
          </a:xfrm>
          <a:prstGeom prst="rect">
            <a:avLst/>
          </a:prstGeom>
          <a:noFill/>
          <a:ln>
            <a:noFill/>
          </a:ln>
        </p:spPr>
      </p:pic>
      <p:pic>
        <p:nvPicPr>
          <p:cNvPr id="9" name="Picture 8" descr="Ireland Dublin St Stephens Green bronze bust of Constance Markievicz 1869 1927 Major Irish Citizen Army 1916 Stock Photo">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7467004" y="4446612"/>
            <a:ext cx="1440160" cy="2160240"/>
          </a:xfrm>
          <a:prstGeom prst="rect">
            <a:avLst/>
          </a:prstGeom>
          <a:noFill/>
          <a:ln>
            <a:noFill/>
          </a:ln>
        </p:spPr>
      </p:pic>
      <p:pic>
        <p:nvPicPr>
          <p:cNvPr id="10" name="Picture 9" descr="Today's residents of St Stephen's Green">
            <a:hlinkClick r:id="rId6" tooltip="&quot;Today&amp;#8217;s residents of St Stephen&amp;#8217;s Green&quot;"/>
          </p:cNvPr>
          <p:cNvPicPr/>
          <p:nvPr/>
        </p:nvPicPr>
        <p:blipFill>
          <a:blip r:embed="rId7">
            <a:extLst>
              <a:ext uri="{28A0092B-C50C-407E-A947-70E740481C1C}">
                <a14:useLocalDpi xmlns:a14="http://schemas.microsoft.com/office/drawing/2010/main" val="0"/>
              </a:ext>
            </a:extLst>
          </a:blip>
          <a:srcRect/>
          <a:stretch>
            <a:fillRect/>
          </a:stretch>
        </p:blipFill>
        <p:spPr bwMode="auto">
          <a:xfrm>
            <a:off x="4475671" y="4437112"/>
            <a:ext cx="2499742" cy="2160240"/>
          </a:xfrm>
          <a:prstGeom prst="rect">
            <a:avLst/>
          </a:prstGeom>
          <a:noFill/>
          <a:ln>
            <a:noFill/>
          </a:ln>
        </p:spPr>
      </p:pic>
      <p:sp>
        <p:nvSpPr>
          <p:cNvPr id="11" name="Title 4"/>
          <p:cNvSpPr txBox="1">
            <a:spLocks/>
          </p:cNvSpPr>
          <p:nvPr/>
        </p:nvSpPr>
        <p:spPr>
          <a:xfrm>
            <a:off x="179512" y="188640"/>
            <a:ext cx="4536504" cy="1476164"/>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Lachain</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lúcháireacha</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13" name="Text Placeholder 3"/>
          <p:cNvSpPr>
            <a:spLocks noGrp="1"/>
          </p:cNvSpPr>
          <p:nvPr>
            <p:ph type="body" sz="half" idx="2"/>
          </p:nvPr>
        </p:nvSpPr>
        <p:spPr>
          <a:xfrm>
            <a:off x="261070" y="1844824"/>
            <a:ext cx="4094906" cy="4752528"/>
          </a:xfrm>
        </p:spPr>
        <p:txBody>
          <a:bodyPr>
            <a:normAutofit/>
          </a:bodyPr>
          <a:lstStyle/>
          <a:p>
            <a:r>
              <a:rPr lang="en-IE" sz="2600" dirty="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Faiche</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Stiabhna</a:t>
            </a:r>
            <a:endParaRPr lang="en-IE" sz="2600" dirty="0" smtClean="0">
              <a:solidFill>
                <a:schemeClr val="accent6">
                  <a:lumMod val="75000"/>
                </a:schemeClr>
              </a:solidFill>
              <a:latin typeface="Arial" pitchFamily="34" charset="0"/>
              <a:cs typeface="Arial" pitchFamily="34" charset="0"/>
            </a:endParaRPr>
          </a:p>
          <a:p>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Mícheál</a:t>
            </a:r>
            <a:r>
              <a:rPr lang="en-IE" sz="2600" dirty="0" smtClean="0">
                <a:solidFill>
                  <a:schemeClr val="accent6">
                    <a:lumMod val="75000"/>
                  </a:schemeClr>
                </a:solidFill>
                <a:latin typeface="Arial" pitchFamily="34" charset="0"/>
                <a:cs typeface="Arial" pitchFamily="34" charset="0"/>
              </a:rPr>
              <a:t> Ó </a:t>
            </a:r>
            <a:r>
              <a:rPr lang="en-IE" sz="2600" dirty="0" err="1">
                <a:solidFill>
                  <a:schemeClr val="accent6">
                    <a:lumMod val="75000"/>
                  </a:schemeClr>
                </a:solidFill>
                <a:latin typeface="Arial" pitchFamily="34" charset="0"/>
                <a:cs typeface="Arial" pitchFamily="34" charset="0"/>
              </a:rPr>
              <a:t>M</a:t>
            </a:r>
            <a:r>
              <a:rPr lang="en-IE" sz="2600" dirty="0" err="1" smtClean="0">
                <a:solidFill>
                  <a:schemeClr val="accent6">
                    <a:lumMod val="75000"/>
                  </a:schemeClr>
                </a:solidFill>
                <a:latin typeface="Arial" pitchFamily="34" charset="0"/>
                <a:cs typeface="Arial" pitchFamily="34" charset="0"/>
              </a:rPr>
              <a:t>ealláin</a:t>
            </a:r>
            <a:r>
              <a:rPr lang="en-IE" sz="2600" dirty="0" smtClean="0">
                <a:solidFill>
                  <a:schemeClr val="accent6">
                    <a:lumMod val="75000"/>
                  </a:schemeClr>
                </a:solidFill>
                <a:latin typeface="Arial" pitchFamily="34" charset="0"/>
                <a:cs typeface="Arial" pitchFamily="34" charset="0"/>
              </a:rPr>
              <a:t> &amp;  </a:t>
            </a:r>
          </a:p>
          <a:p>
            <a:r>
              <a:rPr lang="en-IE" sz="2600" dirty="0">
                <a:solidFill>
                  <a:schemeClr val="accent6">
                    <a:lumMod val="75000"/>
                  </a:schemeClr>
                </a:solidFill>
                <a:latin typeface="Arial" pitchFamily="34" charset="0"/>
                <a:cs typeface="Arial" pitchFamily="34" charset="0"/>
              </a:rPr>
              <a:t> </a:t>
            </a:r>
            <a:r>
              <a:rPr lang="en-IE" sz="2600" dirty="0" smtClean="0">
                <a:solidFill>
                  <a:schemeClr val="accent6">
                    <a:lumMod val="75000"/>
                  </a:schemeClr>
                </a:solidFill>
                <a:latin typeface="Arial" pitchFamily="34" charset="0"/>
                <a:cs typeface="Arial" pitchFamily="34" charset="0"/>
              </a:rPr>
              <a:t>  </a:t>
            </a:r>
            <a:r>
              <a:rPr lang="en-IE" sz="2600" dirty="0">
                <a:solidFill>
                  <a:schemeClr val="accent6">
                    <a:lumMod val="75000"/>
                  </a:schemeClr>
                </a:solidFill>
                <a:latin typeface="Arial" pitchFamily="34" charset="0"/>
                <a:cs typeface="Arial" pitchFamily="34" charset="0"/>
              </a:rPr>
              <a:t>a</a:t>
            </a:r>
            <a:r>
              <a:rPr lang="en-IE" sz="2600" dirty="0" smtClean="0">
                <a:solidFill>
                  <a:schemeClr val="accent6">
                    <a:lumMod val="75000"/>
                  </a:schemeClr>
                </a:solidFill>
                <a:latin typeface="Arial" pitchFamily="34" charset="0"/>
                <a:cs typeface="Arial" pitchFamily="34" charset="0"/>
              </a:rPr>
              <a:t>n </a:t>
            </a:r>
            <a:r>
              <a:rPr lang="en-IE" sz="2600" dirty="0" err="1" smtClean="0">
                <a:solidFill>
                  <a:schemeClr val="accent6">
                    <a:lumMod val="75000"/>
                  </a:schemeClr>
                </a:solidFill>
                <a:latin typeface="Arial" pitchFamily="34" charset="0"/>
                <a:cs typeface="Arial" pitchFamily="34" charset="0"/>
              </a:rPr>
              <a:t>Chuntaois</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Markievicz</a:t>
            </a:r>
            <a:endParaRPr lang="en-IE" sz="2600" dirty="0" smtClean="0">
              <a:solidFill>
                <a:schemeClr val="accent6">
                  <a:lumMod val="75000"/>
                </a:schemeClr>
              </a:solidFill>
              <a:latin typeface="Arial" pitchFamily="34" charset="0"/>
              <a:cs typeface="Arial" pitchFamily="34" charset="0"/>
            </a:endParaRPr>
          </a:p>
          <a:p>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Briotanaigh</a:t>
            </a:r>
            <a:r>
              <a:rPr lang="en-IE" sz="2600" dirty="0" smtClean="0">
                <a:solidFill>
                  <a:schemeClr val="accent6">
                    <a:lumMod val="75000"/>
                  </a:schemeClr>
                </a:solidFill>
                <a:latin typeface="Arial" pitchFamily="34" charset="0"/>
                <a:cs typeface="Arial" pitchFamily="34" charset="0"/>
              </a:rPr>
              <a:t> in </a:t>
            </a:r>
            <a:r>
              <a:rPr lang="en-IE" sz="2600" dirty="0" err="1" smtClean="0">
                <a:solidFill>
                  <a:schemeClr val="accent6">
                    <a:lumMod val="75000"/>
                  </a:schemeClr>
                </a:solidFill>
                <a:latin typeface="Arial" pitchFamily="34" charset="0"/>
                <a:cs typeface="Arial" pitchFamily="34" charset="0"/>
              </a:rPr>
              <a:t>Óstán</a:t>
            </a:r>
            <a:r>
              <a:rPr lang="en-IE" sz="2600" dirty="0" smtClean="0">
                <a:solidFill>
                  <a:schemeClr val="accent6">
                    <a:lumMod val="75000"/>
                  </a:schemeClr>
                </a:solidFill>
                <a:latin typeface="Arial" pitchFamily="34" charset="0"/>
                <a:cs typeface="Arial" pitchFamily="34" charset="0"/>
              </a:rPr>
              <a:t> an</a:t>
            </a:r>
          </a:p>
          <a:p>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Shelbourne</a:t>
            </a:r>
            <a:endParaRPr lang="en-IE" sz="2600" dirty="0" smtClean="0">
              <a:solidFill>
                <a:schemeClr val="accent6">
                  <a:lumMod val="75000"/>
                </a:schemeClr>
              </a:solidFill>
              <a:latin typeface="Arial" pitchFamily="34" charset="0"/>
              <a:cs typeface="Arial" pitchFamily="34" charset="0"/>
            </a:endParaRPr>
          </a:p>
          <a:p>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Séamas</a:t>
            </a:r>
            <a:r>
              <a:rPr lang="en-IE" sz="2600" dirty="0" smtClean="0">
                <a:solidFill>
                  <a:schemeClr val="accent6">
                    <a:lumMod val="75000"/>
                  </a:schemeClr>
                </a:solidFill>
                <a:latin typeface="Arial" pitchFamily="34" charset="0"/>
                <a:cs typeface="Arial" pitchFamily="34" charset="0"/>
              </a:rPr>
              <a:t> Ó </a:t>
            </a:r>
            <a:r>
              <a:rPr lang="en-IE" sz="2600" dirty="0" err="1" smtClean="0">
                <a:solidFill>
                  <a:schemeClr val="accent6">
                    <a:lumMod val="75000"/>
                  </a:schemeClr>
                </a:solidFill>
                <a:latin typeface="Arial" pitchFamily="34" charset="0"/>
                <a:cs typeface="Arial" pitchFamily="34" charset="0"/>
              </a:rPr>
              <a:t>Cearnaigh</a:t>
            </a:r>
            <a:r>
              <a:rPr lang="en-IE" sz="2600" dirty="0" smtClean="0">
                <a:solidFill>
                  <a:schemeClr val="accent6">
                    <a:lumMod val="75000"/>
                  </a:schemeClr>
                </a:solidFill>
                <a:latin typeface="Arial" pitchFamily="34" charset="0"/>
                <a:cs typeface="Arial" pitchFamily="34" charset="0"/>
              </a:rPr>
              <a:t> – </a:t>
            </a:r>
          </a:p>
          <a:p>
            <a:r>
              <a:rPr lang="en-IE" sz="2600" dirty="0">
                <a:solidFill>
                  <a:schemeClr val="accent6">
                    <a:lumMod val="75000"/>
                  </a:schemeClr>
                </a:solidFill>
                <a:latin typeface="Arial" pitchFamily="34" charset="0"/>
                <a:cs typeface="Arial" pitchFamily="34" charset="0"/>
              </a:rPr>
              <a:t> </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coimeádaí</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na</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páirce</a:t>
            </a:r>
            <a:endParaRPr lang="en-IE" sz="2600" dirty="0" smtClean="0">
              <a:solidFill>
                <a:schemeClr val="accent6">
                  <a:lumMod val="75000"/>
                </a:schemeClr>
              </a:solidFill>
              <a:latin typeface="Arial" pitchFamily="34" charset="0"/>
              <a:cs typeface="Arial" pitchFamily="34" charset="0"/>
            </a:endParaRPr>
          </a:p>
          <a:p>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Sos</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cogaidh</a:t>
            </a:r>
            <a:r>
              <a:rPr lang="en-IE" sz="2600" dirty="0" smtClean="0">
                <a:solidFill>
                  <a:schemeClr val="accent6">
                    <a:lumMod val="75000"/>
                  </a:schemeClr>
                </a:solidFill>
                <a:latin typeface="Arial" pitchFamily="34" charset="0"/>
                <a:cs typeface="Arial" pitchFamily="34" charset="0"/>
              </a:rPr>
              <a:t> do </a:t>
            </a:r>
            <a:r>
              <a:rPr lang="en-IE" sz="2600" dirty="0" err="1" smtClean="0">
                <a:solidFill>
                  <a:schemeClr val="accent6">
                    <a:lumMod val="75000"/>
                  </a:schemeClr>
                </a:solidFill>
                <a:latin typeface="Arial" pitchFamily="34" charset="0"/>
                <a:cs typeface="Arial" pitchFamily="34" charset="0"/>
              </a:rPr>
              <a:t>na</a:t>
            </a:r>
            <a:r>
              <a:rPr lang="en-IE" sz="2600" dirty="0" smtClean="0">
                <a:solidFill>
                  <a:schemeClr val="accent6">
                    <a:lumMod val="75000"/>
                  </a:schemeClr>
                </a:solidFill>
                <a:latin typeface="Arial" pitchFamily="34" charset="0"/>
                <a:cs typeface="Arial" pitchFamily="34" charset="0"/>
              </a:rPr>
              <a:t> </a:t>
            </a:r>
          </a:p>
          <a:p>
            <a:r>
              <a:rPr lang="en-IE" sz="2600" dirty="0">
                <a:solidFill>
                  <a:schemeClr val="accent6">
                    <a:lumMod val="75000"/>
                  </a:schemeClr>
                </a:solidFill>
                <a:latin typeface="Arial" pitchFamily="34" charset="0"/>
                <a:cs typeface="Arial" pitchFamily="34" charset="0"/>
              </a:rPr>
              <a:t> </a:t>
            </a:r>
            <a:r>
              <a:rPr lang="en-IE" sz="2600" dirty="0" smtClean="0">
                <a:solidFill>
                  <a:schemeClr val="accent6">
                    <a:lumMod val="75000"/>
                  </a:schemeClr>
                </a:solidFill>
                <a:latin typeface="Arial" pitchFamily="34" charset="0"/>
                <a:cs typeface="Arial" pitchFamily="34" charset="0"/>
              </a:rPr>
              <a:t>  </a:t>
            </a:r>
            <a:r>
              <a:rPr lang="en-IE" sz="2600" dirty="0" err="1" smtClean="0">
                <a:solidFill>
                  <a:schemeClr val="accent6">
                    <a:lumMod val="75000"/>
                  </a:schemeClr>
                </a:solidFill>
                <a:latin typeface="Arial" pitchFamily="34" charset="0"/>
                <a:cs typeface="Arial" pitchFamily="34" charset="0"/>
              </a:rPr>
              <a:t>lachain</a:t>
            </a:r>
            <a:endParaRPr lang="en-IE" sz="2600" dirty="0">
              <a:solidFill>
                <a:schemeClr val="accent6">
                  <a:lumMod val="75000"/>
                </a:schemeClr>
              </a:solidFill>
              <a:latin typeface="Arial" pitchFamily="34" charset="0"/>
              <a:cs typeface="Arial" pitchFamily="34" charset="0"/>
            </a:endParaRPr>
          </a:p>
          <a:p>
            <a:endParaRPr lang="en-IE" sz="3600" b="1" dirty="0">
              <a:solidFill>
                <a:schemeClr val="accent6">
                  <a:lumMod val="75000"/>
                </a:schemeClr>
              </a:solidFill>
            </a:endParaRPr>
          </a:p>
        </p:txBody>
      </p:sp>
    </p:spTree>
    <p:extLst>
      <p:ext uri="{BB962C8B-B14F-4D97-AF65-F5344CB8AC3E}">
        <p14:creationId xmlns:p14="http://schemas.microsoft.com/office/powerpoint/2010/main" val="1042817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p:cNvSpPr txBox="1">
            <a:spLocks/>
          </p:cNvSpPr>
          <p:nvPr/>
        </p:nvSpPr>
        <p:spPr>
          <a:xfrm>
            <a:off x="395536" y="316247"/>
            <a:ext cx="3312368" cy="1587109"/>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Brioscaí</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Jacob…</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5126" name="Picture 6" descr="http://todayinirishhistory.files.wordpress.com/2012/05/mcdonagh.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9417" y="233698"/>
            <a:ext cx="2583653" cy="333931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http://source.southdublinlibraries.ie/bitstream/10599/7045/3/wm_jac021.jpg"/>
          <p:cNvPicPr/>
          <p:nvPr/>
        </p:nvPicPr>
        <p:blipFill rotWithShape="1">
          <a:blip r:embed="rId4" cstate="print">
            <a:extLst>
              <a:ext uri="{BEBA8EAE-BF5A-486C-A8C5-ECC9F3942E4B}">
                <a14:imgProps xmlns:a14="http://schemas.microsoft.com/office/drawing/2010/main">
                  <a14:imgLayer r:embed="rId5">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39886" t="45333" r="33746" b="26333"/>
          <a:stretch/>
        </p:blipFill>
        <p:spPr bwMode="auto">
          <a:xfrm rot="20719583">
            <a:off x="4048012" y="617232"/>
            <a:ext cx="1734876" cy="1270241"/>
          </a:xfrm>
          <a:prstGeom prst="rect">
            <a:avLst/>
          </a:prstGeom>
          <a:noFill/>
          <a:ln>
            <a:noFill/>
          </a:ln>
          <a:extLst>
            <a:ext uri="{53640926-AAD7-44D8-BBD7-CCE9431645EC}">
              <a14:shadowObscured xmlns:a14="http://schemas.microsoft.com/office/drawing/2010/main"/>
            </a:ext>
          </a:extLst>
        </p:spPr>
      </p:pic>
      <p:pic>
        <p:nvPicPr>
          <p:cNvPr id="5128" name="Picture 8" descr="http://source.southdublinlibraries.ie/bitstream/10599/10799/1/wm_jac06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1156" y="1916832"/>
            <a:ext cx="3067050" cy="44196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http://www.dublincity.ie/sites/default/files/content/RecreationandCulture/libraries/blog-images-2015/jacobs-1916Rising_BoardofDirectorsMinutes-1024px.jpg"/>
          <p:cNvPicPr/>
          <p:nvPr/>
        </p:nvPicPr>
        <p:blipFill>
          <a:blip r:embed="rId7">
            <a:duotone>
              <a:prstClr val="black"/>
              <a:srgbClr val="D9C3A5">
                <a:tint val="50000"/>
                <a:satMod val="180000"/>
              </a:srgbClr>
            </a:duotone>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047482" y="3284984"/>
            <a:ext cx="4636368" cy="3276364"/>
          </a:xfrm>
          <a:prstGeom prst="rect">
            <a:avLst/>
          </a:prstGeom>
          <a:noFill/>
          <a:ln>
            <a:noFill/>
          </a:ln>
        </p:spPr>
      </p:pic>
      <p:sp>
        <p:nvSpPr>
          <p:cNvPr id="4" name="AutoShape 10" descr="http://www.google.ie/url?sa=i&amp;source=imgres&amp;cd=&amp;ved=0CAYQjBwwAGoVChMIu9mkjOWvyAIVQdYUCh1FTwkX&amp;url=https%3A%2F%2Fupload.wikimedia.org%2Fwikipedia%2Fcommons%2F8%2F87%2FGalleta_Mar%C3%ADa.jpg&amp;psig=AFQjCNGow8GIaKe-lcgMWbyF6_npkNYuIw&amp;ust=1444287701276762"/>
          <p:cNvSpPr>
            <a:spLocks noChangeAspect="1" noChangeArrowheads="1"/>
          </p:cNvSpPr>
          <p:nvPr/>
        </p:nvSpPr>
        <p:spPr bwMode="auto">
          <a:xfrm>
            <a:off x="63500" y="-136525"/>
            <a:ext cx="5895975" cy="4419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5" name="AutoShape 12" descr="http://www.google.ie/url?sa=i&amp;source=imgres&amp;cd=&amp;ved=0CAYQjBwwAGoVChMIu9mkjOWvyAIVQdYUCh1FTwkX&amp;url=https%3A%2F%2Fupload.wikimedia.org%2Fwikipedia%2Fcommons%2F8%2F87%2FGalleta_Mar%C3%ADa.jpg&amp;psig=AFQjCNGow8GIaKe-lcgMWbyF6_npkNYuIw&amp;ust=1444287701276762"/>
          <p:cNvSpPr>
            <a:spLocks noChangeAspect="1" noChangeArrowheads="1"/>
          </p:cNvSpPr>
          <p:nvPr/>
        </p:nvSpPr>
        <p:spPr bwMode="auto">
          <a:xfrm>
            <a:off x="215900" y="15875"/>
            <a:ext cx="5895975" cy="4419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7" name="Picture 16" descr="http://www.tarladalal.com/glossary/ing/Marie_Biscuit_DSC0290-(1).jpg"/>
          <p:cNvPicPr/>
          <p:nvPr/>
        </p:nvPicPr>
        <p:blipFill rotWithShape="1">
          <a:blip r:embed="rId9">
            <a:extLst>
              <a:ext uri="{28A0092B-C50C-407E-A947-70E740481C1C}">
                <a14:useLocalDpi xmlns:a14="http://schemas.microsoft.com/office/drawing/2010/main" val="0"/>
              </a:ext>
            </a:extLst>
          </a:blip>
          <a:srcRect l="3333" t="28571" r="8462" b="10666"/>
          <a:stretch/>
        </p:blipFill>
        <p:spPr bwMode="auto">
          <a:xfrm>
            <a:off x="4677792" y="1937668"/>
            <a:ext cx="1294507" cy="126400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456672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p:cNvSpPr txBox="1">
            <a:spLocks/>
          </p:cNvSpPr>
          <p:nvPr/>
        </p:nvSpPr>
        <p:spPr>
          <a:xfrm>
            <a:off x="179512" y="260648"/>
            <a:ext cx="6840760" cy="72008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Bataí</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agus</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r>
              <a:rPr lang="en-IE" dirty="0" err="1"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brící</a:t>
            </a:r>
            <a:r>
              <a:rPr lang="en-IE"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rPr>
              <a:t> …</a:t>
            </a:r>
            <a:endParaRPr lang="en-IE"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6146" name="Picture 2" descr="http://thecricketbatthatdiedforireland.files.wordpress.com/2013/01/1902-161.jpg?w=438&amp;h=293"/>
          <p:cNvPicPr>
            <a:picLocks noChangeAspect="1" noChangeArrowheads="1"/>
          </p:cNvPicPr>
          <p:nvPr/>
        </p:nvPicPr>
        <p:blipFill rotWithShape="1">
          <a:blip r:embed="rId3">
            <a:extLst>
              <a:ext uri="{28A0092B-C50C-407E-A947-70E740481C1C}">
                <a14:useLocalDpi xmlns:a14="http://schemas.microsoft.com/office/drawing/2010/main" val="0"/>
              </a:ext>
            </a:extLst>
          </a:blip>
          <a:srcRect l="25000" t="32154" r="50000" b="24924"/>
          <a:stretch/>
        </p:blipFill>
        <p:spPr bwMode="auto">
          <a:xfrm>
            <a:off x="1554646" y="5013176"/>
            <a:ext cx="1407485" cy="161100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thecricketbatthatdiedforireland.files.wordpress.com/2013/01/cropped-1902-15.jpg?w=300&amp;h=19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96752"/>
            <a:ext cx="4809027" cy="3173958"/>
          </a:xfrm>
          <a:prstGeom prst="rect">
            <a:avLst/>
          </a:prstGeom>
          <a:noFill/>
          <a:extLst>
            <a:ext uri="{909E8E84-426E-40DD-AFC4-6F175D3DCCD1}">
              <a14:hiddenFill xmlns:a14="http://schemas.microsoft.com/office/drawing/2010/main">
                <a:solidFill>
                  <a:srgbClr val="FFFFFF"/>
                </a:solidFill>
              </a14:hiddenFill>
            </a:ext>
          </a:extLst>
        </p:spPr>
      </p:pic>
      <p:sp>
        <p:nvSpPr>
          <p:cNvPr id="8" name="Down Arrow 7"/>
          <p:cNvSpPr/>
          <p:nvPr/>
        </p:nvSpPr>
        <p:spPr>
          <a:xfrm>
            <a:off x="2051720" y="3933056"/>
            <a:ext cx="206669" cy="1373767"/>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4" name="Picture 13" descr="https://thecricketbatthatdiedforireland.files.wordpress.com/2015/06/brick1-nmi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8104" y="4384510"/>
            <a:ext cx="3240360" cy="2239668"/>
          </a:xfrm>
          <a:prstGeom prst="rect">
            <a:avLst/>
          </a:prstGeom>
          <a:noFill/>
          <a:ln>
            <a:noFill/>
          </a:ln>
        </p:spPr>
      </p:pic>
      <p:pic>
        <p:nvPicPr>
          <p:cNvPr id="17" name="Picture 16" descr="Portobello Barracks brick with bullet, 1916 (NMI Collection - EW.683)">
            <a:hlinkClick r:id="rId6"/>
          </p:cNvPr>
          <p:cNvPicPr/>
          <p:nvPr/>
        </p:nvPicPr>
        <p:blipFill rotWithShape="1">
          <a:blip r:embed="rId7" cstate="print">
            <a:extLst>
              <a:ext uri="{28A0092B-C50C-407E-A947-70E740481C1C}">
                <a14:useLocalDpi xmlns:a14="http://schemas.microsoft.com/office/drawing/2010/main" val="0"/>
              </a:ext>
            </a:extLst>
          </a:blip>
          <a:srcRect l="23581" t="28131" r="34935" b="11028"/>
          <a:stretch/>
        </p:blipFill>
        <p:spPr bwMode="auto">
          <a:xfrm>
            <a:off x="3419872" y="4880271"/>
            <a:ext cx="1453753" cy="1473356"/>
          </a:xfrm>
          <a:prstGeom prst="rect">
            <a:avLst/>
          </a:prstGeom>
          <a:noFill/>
          <a:ln>
            <a:noFill/>
          </a:ln>
          <a:extLst>
            <a:ext uri="{53640926-AAD7-44D8-BBD7-CCE9431645EC}">
              <a14:shadowObscured xmlns:a14="http://schemas.microsoft.com/office/drawing/2010/main"/>
            </a:ext>
          </a:extLst>
        </p:spPr>
      </p:pic>
      <p:sp>
        <p:nvSpPr>
          <p:cNvPr id="18" name="Down Arrow 17"/>
          <p:cNvSpPr/>
          <p:nvPr/>
        </p:nvSpPr>
        <p:spPr>
          <a:xfrm rot="5400000">
            <a:off x="5263223" y="5030931"/>
            <a:ext cx="201728" cy="1373767"/>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0" name="Picture 19" descr="http://mayogaablog.com/wp-content/uploads/2014/02/Elverys-Elephant-House.jpg"/>
          <p:cNvPicPr/>
          <p:nvPr/>
        </p:nvPicPr>
        <p:blipFill rotWithShape="1">
          <a:blip r:embed="rId8">
            <a:extLst>
              <a:ext uri="{28A0092B-C50C-407E-A947-70E740481C1C}">
                <a14:useLocalDpi xmlns:a14="http://schemas.microsoft.com/office/drawing/2010/main" val="0"/>
              </a:ext>
            </a:extLst>
          </a:blip>
          <a:srcRect l="18509"/>
          <a:stretch/>
        </p:blipFill>
        <p:spPr bwMode="auto">
          <a:xfrm>
            <a:off x="5148064" y="1196752"/>
            <a:ext cx="3744416" cy="302433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03271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1187624" y="476672"/>
            <a:ext cx="6696744" cy="2088232"/>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ctr">
              <a:buFont typeface="Georgia" pitchFamily="18" charset="0"/>
              <a:buNone/>
            </a:pP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Fianaise</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 ó </a:t>
            </a:r>
            <a:r>
              <a:rPr lang="en-IE" sz="6600" dirty="0" err="1"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ghrianghraif</a:t>
            </a:r>
            <a:r>
              <a:rPr lang="en-IE" sz="6600"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rPr>
              <a:t>…</a:t>
            </a:r>
            <a:endParaRPr lang="en-IE" sz="6600"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10" name="Picture 4" descr="https://s-media-cache-ak0.pinimg.com/236x/9c/ec/55/9cec559e064b76cd6ff9b27a0e188115.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2411760" y="2852935"/>
            <a:ext cx="3816424"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883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blog.mercierpress.ie/wp-content/uploads/2013/10/BritishArmyHoldingBackCrowdsAtADemonstrationOutsideMountjoyPrisonPossiblyDuringTheApril1920HungerStrike.jp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539552" y="1124744"/>
            <a:ext cx="8071414"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4815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i6.photobucket.com/albums/y241/rashers/Dublin/1916AttackonGP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569" y="1196752"/>
            <a:ext cx="7626959"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69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www.doomore.com/uploaded_files/product/1366391113-3-british-troops-seal-off-dublin-streets-dublin-1916.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755576" y="548679"/>
            <a:ext cx="7704856" cy="5791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067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5" descr="https://image.infinitebidding.com/housePhotos/Whytes/99/557499/H2548-L72386974.jpg?h=3E1792CE2EC67B226C48B80B3AC4060D&amp;cn=AFTOKEN-WHYTES-PROD"/>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0"/>
                    </a14:imgEffect>
                  </a14:imgLayer>
                </a14:imgProps>
              </a:ext>
              <a:ext uri="{28A0092B-C50C-407E-A947-70E740481C1C}">
                <a14:useLocalDpi xmlns:a14="http://schemas.microsoft.com/office/drawing/2010/main" val="0"/>
              </a:ext>
            </a:extLst>
          </a:blip>
          <a:stretch>
            <a:fillRect/>
          </a:stretch>
        </p:blipFill>
        <p:spPr bwMode="auto">
          <a:xfrm>
            <a:off x="2627784" y="1340768"/>
            <a:ext cx="6120679" cy="4627235"/>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9" descr="http://www.myplace.edu.au/interface/images/spec_graphic/episode/1918/stills/main/17__The%20telegram%20boy.jpg"/>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251520" y="1362472"/>
            <a:ext cx="1872208" cy="2520280"/>
          </a:xfrm>
          <a:prstGeom prst="rect">
            <a:avLst/>
          </a:prstGeom>
          <a:noFill/>
          <a:ln>
            <a:noFill/>
          </a:ln>
        </p:spPr>
      </p:pic>
    </p:spTree>
    <p:extLst>
      <p:ext uri="{BB962C8B-B14F-4D97-AF65-F5344CB8AC3E}">
        <p14:creationId xmlns:p14="http://schemas.microsoft.com/office/powerpoint/2010/main" val="5285839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irishtimes.com/polopoly_fs/1.1733760.1395417016!/image/image.jpg_gen/derivatives/box_620_330/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428268"/>
            <a:ext cx="8001616" cy="4521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279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instituteofopinion.com/wp-content/uploads/2014/12/SFA03_SFA001015122_X-720x340.jpg"/>
          <p:cNvPicPr/>
          <p:nvPr/>
        </p:nvPicPr>
        <p:blipFill>
          <a:blip r:embed="rId3">
            <a:extLst>
              <a:ext uri="{28A0092B-C50C-407E-A947-70E740481C1C}">
                <a14:useLocalDpi xmlns:a14="http://schemas.microsoft.com/office/drawing/2010/main" val="0"/>
              </a:ext>
            </a:extLst>
          </a:blip>
          <a:srcRect/>
          <a:stretch>
            <a:fillRect/>
          </a:stretch>
        </p:blipFill>
        <p:spPr bwMode="auto">
          <a:xfrm>
            <a:off x="323528" y="980728"/>
            <a:ext cx="8424936" cy="5256584"/>
          </a:xfrm>
          <a:prstGeom prst="rect">
            <a:avLst/>
          </a:prstGeom>
          <a:noFill/>
          <a:ln>
            <a:noFill/>
          </a:ln>
        </p:spPr>
      </p:pic>
    </p:spTree>
    <p:extLst>
      <p:ext uri="{BB962C8B-B14F-4D97-AF65-F5344CB8AC3E}">
        <p14:creationId xmlns:p14="http://schemas.microsoft.com/office/powerpoint/2010/main" val="3815419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Custom 6">
      <a:dk1>
        <a:sysClr val="windowText" lastClr="000000"/>
      </a:dk1>
      <a:lt1>
        <a:sysClr val="window" lastClr="FFFFFF"/>
      </a:lt1>
      <a:dk2>
        <a:srgbClr val="212745"/>
      </a:dk2>
      <a:lt2>
        <a:srgbClr val="CAF297"/>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6149</TotalTime>
  <Words>2130</Words>
  <Application>Microsoft Office PowerPoint</Application>
  <PresentationFormat>On-screen Show (4:3)</PresentationFormat>
  <Paragraphs>208</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Slipstream</vt:lpstr>
      <vt:lpstr>Fianaise agus Finnéithe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dc:title>
  <dc:creator>Caoimhe</dc:creator>
  <cp:lastModifiedBy>Caoimhe</cp:lastModifiedBy>
  <cp:revision>190</cp:revision>
  <cp:lastPrinted>2015-09-27T13:34:17Z</cp:lastPrinted>
  <dcterms:created xsi:type="dcterms:W3CDTF">2015-08-29T22:14:16Z</dcterms:created>
  <dcterms:modified xsi:type="dcterms:W3CDTF">2015-12-09T23:01:24Z</dcterms:modified>
</cp:coreProperties>
</file>