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306" r:id="rId2"/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34580"/>
    <p:restoredTop sz="86410"/>
  </p:normalViewPr>
  <p:slideViewPr>
    <p:cSldViewPr>
      <p:cViewPr varScale="1">
        <p:scale>
          <a:sx n="44" d="100"/>
          <a:sy n="44" d="100"/>
        </p:scale>
        <p:origin x="-1008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00" d="100"/>
          <a:sy n="100" d="100"/>
        </p:scale>
        <p:origin x="-1008" y="-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E1678-3A23-4EB9-9F1E-7D8C107A64D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9058E-8E3D-46E0-902B-F527DD7160F5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683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7" y="4747295"/>
            <a:ext cx="5527382" cy="4434845"/>
          </a:xfrm>
        </p:spPr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Jeaic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Jeaic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shin.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tharla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1916.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mbliana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am.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t-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maraíodh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Maraíodh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smtClean="0"/>
              <a:t>i </a:t>
            </a:r>
            <a:r>
              <a:rPr lang="en-IE" dirty="0" err="1" smtClean="0"/>
              <a:t>rith</a:t>
            </a:r>
            <a:r>
              <a:rPr lang="en-IE" dirty="0" smtClean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seachtaine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sin.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4166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Foster ach 2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bhliain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cónaí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air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Bhóthar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gCloch</a:t>
            </a:r>
            <a:r>
              <a:rPr lang="en-IE" dirty="0"/>
              <a:t> </a:t>
            </a:r>
            <a:r>
              <a:rPr lang="en-IE" dirty="0" smtClean="0"/>
              <a:t>i </a:t>
            </a:r>
            <a:r>
              <a:rPr lang="en-IE" dirty="0" err="1" smtClean="0"/>
              <a:t>mBaile</a:t>
            </a:r>
            <a:r>
              <a:rPr lang="en-IE" dirty="0" smtClean="0"/>
              <a:t> </a:t>
            </a:r>
            <a:r>
              <a:rPr lang="en-IE" dirty="0" err="1" smtClean="0"/>
              <a:t>Átha</a:t>
            </a:r>
            <a:r>
              <a:rPr lang="en-IE" dirty="0" smtClean="0"/>
              <a:t> </a:t>
            </a:r>
            <a:r>
              <a:rPr lang="en-IE" dirty="0" err="1"/>
              <a:t>C</a:t>
            </a:r>
            <a:r>
              <a:rPr lang="en-IE" dirty="0" err="1" smtClean="0"/>
              <a:t>liath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Luan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 smtClean="0"/>
              <a:t>phram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é </a:t>
            </a:r>
            <a:r>
              <a:rPr lang="en-IE" dirty="0" err="1" smtClean="0"/>
              <a:t>lena</a:t>
            </a:r>
            <a:r>
              <a:rPr lang="en-IE" dirty="0" smtClean="0"/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Mham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Cáit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siúl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isteach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lár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cathrach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Feis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Mhaitiú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siúl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cabhrú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bhFeis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Níor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thuig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tÉirí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díreach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tosaithe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</a:t>
            </a:r>
            <a:r>
              <a:rPr lang="en-IE" sz="1200" b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IE" b="1" dirty="0"/>
          </a:p>
          <a:p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Cáit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Seán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gar do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lár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cathrach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thosaigh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troid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idir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reibiliúnaigh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hÉireann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saighdiúi</a:t>
            </a:r>
            <a:r>
              <a:rPr lang="en-IE" dirty="0" err="1" smtClean="0"/>
              <a:t>rí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Breataine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thimpiste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bhuail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piléar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Seán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cheann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Rug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Mham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air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rith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isteach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Halla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Mhaitiú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sagart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ansin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chabhraigh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Cáit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rith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dtí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t-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ospidéal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ró-mhall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42908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Maggie Veale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í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féachaint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fhuinneog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éadaí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uaine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uirthi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déshúiligh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(binoculars) in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úsáid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aici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tarlú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tsráid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fheiceáil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Bhuail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piléar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ghunna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í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maraíodh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í.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B’fhéidir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cheap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scaoil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piléar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léi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saighdiúir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gunna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bhfuinneog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840172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Rugadh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Séarlas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D’Arcy </a:t>
            </a:r>
            <a:r>
              <a:rPr lang="en-IE" dirty="0" smtClean="0"/>
              <a:t>i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1901. </a:t>
            </a:r>
            <a:r>
              <a:rPr lang="en-IE" dirty="0" smtClean="0"/>
              <a:t>As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Cill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Mhantáin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smtClean="0"/>
              <a:t>ó </a:t>
            </a:r>
            <a:r>
              <a:rPr lang="en-IE" dirty="0" err="1" smtClean="0"/>
              <a:t>dhúchas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thuismitheoirí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ach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orthu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triúr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deartháireacha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 -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Séamas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Pádraig</a:t>
            </a:r>
            <a:r>
              <a:rPr lang="en-IE" dirty="0"/>
              <a:t> </a:t>
            </a:r>
            <a:r>
              <a:rPr lang="en-IE" dirty="0" smtClean="0"/>
              <a:t>-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beirt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deirfiúracha</a:t>
            </a:r>
            <a:r>
              <a:rPr lang="en-IE" dirty="0"/>
              <a:t> </a:t>
            </a:r>
            <a:r>
              <a:rPr lang="en-IE" dirty="0" smtClean="0"/>
              <a:t>-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Edith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Úna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leabhar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– ag </a:t>
            </a:r>
            <a:r>
              <a:rPr lang="en-IE" dirty="0" err="1"/>
              <a:t>Séarlas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cónaí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teaghlach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dteachín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beag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gar do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lár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cathrach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Séarlas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déag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d’fhág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scoil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phríomhoide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scoile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Mr Scully, ag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dea-mhúinte</a:t>
            </a:r>
            <a:r>
              <a:rPr lang="en-I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dea-bhéasach</a:t>
            </a:r>
            <a:r>
              <a:rPr lang="en-I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I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mhúinteoir</a:t>
            </a:r>
            <a:r>
              <a:rPr lang="ga-IE" sz="1200" i="1" kern="1200" dirty="0" smtClean="0">
                <a:effectLst/>
                <a:latin typeface="+mn-lt"/>
                <a:ea typeface="+mn-ea"/>
                <a:cs typeface="+mn-cs"/>
              </a:rPr>
              <a:t>í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gur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fhreastail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scoil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rialta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in am,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gur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éis</a:t>
            </a:r>
            <a:r>
              <a:rPr lang="en-IE" i="1" dirty="0" err="1" smtClean="0"/>
              <a:t>t</a:t>
            </a:r>
            <a:r>
              <a:rPr lang="en-IE" i="1" dirty="0" smtClean="0"/>
              <a:t> </a:t>
            </a:r>
            <a:r>
              <a:rPr lang="en-IE" i="1" dirty="0" err="1" smtClean="0"/>
              <a:t>sé</a:t>
            </a:r>
            <a:r>
              <a:rPr lang="en-IE" i="1" dirty="0" smtClean="0"/>
              <a:t> go </a:t>
            </a:r>
            <a:r>
              <a:rPr lang="en-IE" i="1" dirty="0" err="1" smtClean="0"/>
              <a:t>cúramach</a:t>
            </a:r>
            <a:r>
              <a:rPr lang="en-IE" i="1" dirty="0" smtClean="0"/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maith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gach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uile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bhealach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Dúirt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príomhoide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líne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dheireanach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Beidh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an-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áthas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orm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bheith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i="1" kern="1200" dirty="0" err="1" smtClean="0">
                <a:effectLst/>
                <a:latin typeface="+mn-lt"/>
                <a:ea typeface="+mn-ea"/>
                <a:cs typeface="+mn-cs"/>
              </a:rPr>
              <a:t>éisteach</a:t>
            </a:r>
            <a:r>
              <a:rPr lang="en-IE" i="1" dirty="0" err="1" smtClean="0"/>
              <a:t>t</a:t>
            </a:r>
            <a:r>
              <a:rPr lang="en-IE" i="1" dirty="0" smtClean="0"/>
              <a:t> leis an </a:t>
            </a:r>
            <a:r>
              <a:rPr lang="en-IE" i="1" dirty="0" err="1" smtClean="0"/>
              <a:t>tslí</a:t>
            </a:r>
            <a:r>
              <a:rPr lang="en-IE" i="1" dirty="0" smtClean="0"/>
              <a:t> </a:t>
            </a:r>
            <a:r>
              <a:rPr lang="en-IE" i="1" dirty="0" err="1" smtClean="0"/>
              <a:t>ina</a:t>
            </a:r>
            <a:r>
              <a:rPr lang="en-IE" i="1" dirty="0" smtClean="0"/>
              <a:t> n-</a:t>
            </a:r>
            <a:r>
              <a:rPr lang="en-IE" i="1" dirty="0" err="1" smtClean="0"/>
              <a:t>éiríonn</a:t>
            </a:r>
            <a:r>
              <a:rPr lang="en-IE" i="1" dirty="0" smtClean="0"/>
              <a:t> leis </a:t>
            </a:r>
            <a:r>
              <a:rPr lang="en-IE" i="1" dirty="0" err="1" smtClean="0"/>
              <a:t>sa</a:t>
            </a:r>
            <a:r>
              <a:rPr lang="en-IE" i="1" dirty="0" smtClean="0"/>
              <a:t> </a:t>
            </a:r>
            <a:r>
              <a:rPr lang="en-IE" i="1" dirty="0" err="1" smtClean="0"/>
              <a:t>saol</a:t>
            </a:r>
            <a:r>
              <a:rPr lang="en-IE" sz="1200" i="1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i="1" dirty="0"/>
              <a:t>“Beidh </a:t>
            </a:r>
            <a:r>
              <a:rPr lang="pt-BR" i="1" dirty="0" smtClean="0"/>
              <a:t>áthas orm </a:t>
            </a:r>
            <a:r>
              <a:rPr lang="pt-BR" i="1" dirty="0"/>
              <a:t>a chloisteáil conas mar a éiríonn leis sa saol.”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Chabhraigh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Séarlas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post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chúntóir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siopa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éadaí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Ag an am sin,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freisin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chláraigh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Arm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Cathartha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hÉireann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Luan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Séarlas</a:t>
            </a:r>
            <a:r>
              <a:rPr lang="en-IE" dirty="0"/>
              <a:t>,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15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bliana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ag an am,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Halla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Saoirse. Ba é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Captaen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Seán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Connolly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gceannas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air.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siad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Halla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Cathrach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Um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thráthnóna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/>
              <a:t>Séarlas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dhíon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siopa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gar do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Halla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Cathrach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bhuail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piléar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é.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Saighdiúir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Briotanach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gCaisleán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Bhaile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scaoil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t-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urchar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Máirt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tugadh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chorp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clós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chaisleáin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Tháinig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mháthair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Eilís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bhailigh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corp. I 1941,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bronnadh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bonn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Shéarlas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ndóigh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/>
              <a:t>Séarlas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ach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ghlac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mháthair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leis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mbonn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36923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Duine</a:t>
            </a:r>
            <a:r>
              <a:rPr lang="en-IE" dirty="0" smtClean="0"/>
              <a:t>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de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dheichniúr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ea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Seán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Healy</a:t>
            </a:r>
            <a:r>
              <a:rPr lang="en-IE" dirty="0" smtClean="0"/>
              <a:t>. Ba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Eilín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Criostóir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Héalaí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thuismitheoirí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cónaí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teaghlach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theaghlach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eile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dtionóntán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mBaile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Phib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D’fhreastail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Scoil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Pheadair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ach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d’fhág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bliana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déag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traenáil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/>
              <a:t>lena</a:t>
            </a:r>
            <a:r>
              <a:rPr lang="en-IE" dirty="0"/>
              <a:t> </a:t>
            </a:r>
            <a:r>
              <a:rPr lang="en-IE" dirty="0" err="1" smtClean="0"/>
              <a:t>athair</a:t>
            </a:r>
            <a:r>
              <a:rPr lang="en-IE" dirty="0" smtClean="0"/>
              <a:t>,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ina</a:t>
            </a:r>
            <a:r>
              <a:rPr lang="en-IE" dirty="0" smtClean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phluiméar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chéanna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(1914)</a:t>
            </a:r>
            <a:r>
              <a:rPr lang="en-IE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ghlac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bhFianna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Éireann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eagraíocht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mhíleata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dhaoine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óga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Oíche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Dhomhnach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en-IE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chuidigh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óg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Dhaid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gunnaí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armlón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bhfolach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Maidin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fanacht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glaoch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ach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níor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tháinig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aon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ghlaoch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fhios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socrú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déanta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gan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saighdiúirí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óga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as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Fianna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Éireann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troid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Máirt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éirí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bréan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dirty="0" err="1" smtClean="0"/>
              <a:t>bheith</a:t>
            </a:r>
            <a:r>
              <a:rPr lang="en-IE" dirty="0" smtClean="0"/>
              <a:t> ag </a:t>
            </a:r>
            <a:r>
              <a:rPr lang="en-IE" dirty="0" err="1" smtClean="0"/>
              <a:t>fanacht</a:t>
            </a:r>
            <a:r>
              <a:rPr lang="en-IE" dirty="0" smtClean="0"/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trasna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cathrach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Monarcha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Jacob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Dúirt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leis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gCeannfort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Mac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Donnchadha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ullamh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Cúpla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chloig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dhiaidh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iarradh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teachtaireacht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thábhachtach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thabhairt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chuig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oifigeach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gceannas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Droichead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Phib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an </a:t>
            </a:r>
            <a:r>
              <a:rPr lang="en-IE" dirty="0" err="1" smtClean="0"/>
              <a:t>teachtaireacht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tabhairt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fios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luíochán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(ambush)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pleanáilte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droichead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shlí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droichead</a:t>
            </a:r>
            <a:r>
              <a:rPr lang="en-IE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rith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isteach</a:t>
            </a:r>
            <a:r>
              <a:rPr lang="en-IE" dirty="0" smtClean="0"/>
              <a:t> go teach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IE" dirty="0" err="1" smtClean="0"/>
              <a:t>Mhaime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a </a:t>
            </a:r>
            <a:r>
              <a:rPr lang="en-IE" dirty="0" err="1" smtClean="0"/>
              <a:t>rá</a:t>
            </a:r>
            <a:r>
              <a:rPr lang="en-IE" dirty="0" smtClean="0"/>
              <a:t> </a:t>
            </a:r>
            <a:r>
              <a:rPr lang="en-IE" dirty="0" err="1" smtClean="0"/>
              <a:t>léi</a:t>
            </a:r>
            <a:r>
              <a:rPr lang="en-IE" dirty="0" smtClean="0"/>
              <a:t> </a:t>
            </a:r>
            <a:r>
              <a:rPr lang="en-IE" dirty="0" err="1" smtClean="0"/>
              <a:t>gan</a:t>
            </a:r>
            <a:r>
              <a:rPr lang="en-IE" dirty="0" smtClean="0"/>
              <a:t> </a:t>
            </a:r>
            <a:r>
              <a:rPr lang="en-IE" dirty="0" err="1" smtClean="0"/>
              <a:t>imní</a:t>
            </a:r>
            <a:r>
              <a:rPr lang="en-IE" dirty="0" smtClean="0"/>
              <a:t> a </a:t>
            </a:r>
            <a:r>
              <a:rPr lang="en-IE" dirty="0" err="1" smtClean="0"/>
              <a:t>bheith</a:t>
            </a:r>
            <a:r>
              <a:rPr lang="en-IE" dirty="0" smtClean="0"/>
              <a:t> </a:t>
            </a:r>
            <a:r>
              <a:rPr lang="en-IE" dirty="0" err="1" smtClean="0"/>
              <a:t>uirthi</a:t>
            </a:r>
            <a:r>
              <a:rPr lang="en-IE" dirty="0" smtClean="0"/>
              <a:t> mar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sábháilte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Cúpla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nóiméad</a:t>
            </a:r>
            <a:r>
              <a:rPr lang="en-IE" dirty="0" smtClean="0"/>
              <a:t> </a:t>
            </a:r>
            <a:r>
              <a:rPr lang="en-IE" dirty="0" err="1" smtClean="0"/>
              <a:t>ina</a:t>
            </a:r>
            <a:r>
              <a:rPr lang="en-IE" dirty="0" smtClean="0"/>
              <a:t> </a:t>
            </a:r>
            <a:r>
              <a:rPr lang="en-IE" dirty="0" err="1" smtClean="0"/>
              <a:t>dhiaidh</a:t>
            </a:r>
            <a:r>
              <a:rPr lang="en-IE" dirty="0" smtClean="0"/>
              <a:t> sin</a:t>
            </a:r>
            <a:r>
              <a:rPr lang="ga-IE" dirty="0" smtClean="0">
                <a:solidFill>
                  <a:srgbClr val="FF0000"/>
                </a:solidFill>
              </a:rPr>
              <a:t>,</a:t>
            </a:r>
            <a:r>
              <a:rPr lang="en-IE" dirty="0" smtClean="0"/>
              <a:t> </a:t>
            </a:r>
            <a:r>
              <a:rPr lang="en-IE" dirty="0" err="1" smtClean="0"/>
              <a:t>scaoileadh</a:t>
            </a:r>
            <a:r>
              <a:rPr lang="en-IE" dirty="0" smtClean="0"/>
              <a:t> </a:t>
            </a:r>
            <a:r>
              <a:rPr lang="en-IE" dirty="0" err="1" smtClean="0"/>
              <a:t>piléar</a:t>
            </a:r>
            <a:r>
              <a:rPr lang="en-IE" dirty="0" smtClean="0"/>
              <a:t> 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maraíodh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é.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3157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Little Boys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tAmhrán</a:t>
            </a: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Amhrán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é </a:t>
            </a:r>
            <a:r>
              <a:rPr lang="en-IE" sz="1200" b="1" kern="1200" dirty="0" smtClean="0">
                <a:effectLst/>
                <a:latin typeface="+mn-lt"/>
                <a:ea typeface="+mn-ea"/>
                <a:cs typeface="+mn-cs"/>
              </a:rPr>
              <a:t>Two Little Boys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scríobhadh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1902 – 14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bliana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roimh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thús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Éirí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Scéal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é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faoi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bheirt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bhuachaillí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Jack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Joe,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bhíodh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súgradh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chéile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siad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óg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gcogadh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chéile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níos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sine.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capall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bréagach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araon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óg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nós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capall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luasctha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Bhris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capall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luasctha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Jack ach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dúirt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Joe leis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léim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airde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chapall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féin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 </a:t>
            </a:r>
          </a:p>
          <a:p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Blianta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dhiaidh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sin,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ag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troid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gcogadh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gortaíodh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Joe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dona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Jack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chapall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é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phiocadh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suas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dúirt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sé</a:t>
            </a:r>
            <a:r>
              <a:rPr lang="en-IE" dirty="0" smtClean="0"/>
              <a:t> le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Joe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léim</a:t>
            </a:r>
            <a:r>
              <a:rPr lang="en-IE" dirty="0" smtClean="0"/>
              <a:t> in </a:t>
            </a:r>
            <a:r>
              <a:rPr lang="en-IE" dirty="0" err="1" smtClean="0"/>
              <a:t>airde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 </a:t>
            </a:r>
            <a:r>
              <a:rPr lang="en-IE" dirty="0" err="1" smtClean="0"/>
              <a:t>chapall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07056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Maddie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Cheallaigh</a:t>
            </a:r>
            <a:r>
              <a:rPr lang="en-IE" dirty="0" smtClean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Walter Scott an-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óg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1916.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Maddie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Walter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mbliana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  <a:r>
              <a:rPr lang="en-IE" dirty="0" smtClean="0"/>
              <a:t>I 1916 </a:t>
            </a:r>
            <a:r>
              <a:rPr lang="en-IE" dirty="0" err="1" smtClean="0"/>
              <a:t>t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hóg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Mhaddie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í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breathnú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lasracha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tinte</a:t>
            </a:r>
            <a:r>
              <a:rPr lang="en-IE" dirty="0" smtClean="0"/>
              <a:t> i </a:t>
            </a:r>
            <a:r>
              <a:rPr lang="en-IE" dirty="0" err="1" smtClean="0"/>
              <a:t>mBaile</a:t>
            </a:r>
            <a:r>
              <a:rPr lang="en-IE" dirty="0" smtClean="0"/>
              <a:t> </a:t>
            </a:r>
            <a:r>
              <a:rPr lang="en-IE" dirty="0" err="1" smtClean="0"/>
              <a:t>Átha</a:t>
            </a:r>
            <a:r>
              <a:rPr lang="en-IE" dirty="0" smtClean="0"/>
              <a:t> </a:t>
            </a:r>
            <a:r>
              <a:rPr lang="en-IE" dirty="0" err="1" smtClean="0"/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Maddie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abhaile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dhiaidh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t-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léi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cionn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rialta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dhearna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dearmad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1916.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t-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céanna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Walter.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amuigh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súgradh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dirty="0" err="1" smtClean="0"/>
              <a:t>tÉirí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tarlú</a:t>
            </a:r>
            <a:r>
              <a:rPr lang="en-IE" dirty="0" smtClean="0"/>
              <a:t> </a:t>
            </a:r>
            <a:r>
              <a:rPr lang="en-IE" dirty="0" err="1" smtClean="0"/>
              <a:t>thart</a:t>
            </a:r>
            <a:r>
              <a:rPr lang="en-IE" dirty="0" smtClean="0"/>
              <a:t> </a:t>
            </a:r>
            <a:r>
              <a:rPr lang="en-IE" dirty="0" err="1" smtClean="0"/>
              <a:t>timpeall</a:t>
            </a:r>
            <a:r>
              <a:rPr lang="en-IE" dirty="0" smtClean="0"/>
              <a:t> air.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Rugadh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air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chroslámhach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Scaoileadh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piléar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leis. </a:t>
            </a:r>
            <a:r>
              <a:rPr lang="en-IE" dirty="0" err="1" smtClean="0"/>
              <a:t>Tharla</a:t>
            </a:r>
            <a:r>
              <a:rPr lang="en-IE" dirty="0" smtClean="0"/>
              <a:t> </a:t>
            </a:r>
            <a:r>
              <a:rPr lang="en-IE" dirty="0" err="1" smtClean="0"/>
              <a:t>gortú</a:t>
            </a:r>
            <a:r>
              <a:rPr lang="en-IE" dirty="0" smtClean="0"/>
              <a:t> </a:t>
            </a:r>
            <a:r>
              <a:rPr lang="en-IE" dirty="0" err="1" smtClean="0"/>
              <a:t>dá</a:t>
            </a:r>
            <a:r>
              <a:rPr lang="en-IE" dirty="0" smtClean="0"/>
              <a:t> </a:t>
            </a:r>
            <a:r>
              <a:rPr lang="en-IE" dirty="0" err="1" smtClean="0"/>
              <a:t>chloigeann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dirty="0"/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chuma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ngortú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bhfeabhsódh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ach,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chéile</a:t>
            </a:r>
            <a:r>
              <a:rPr lang="en-IE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olcas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Walter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Iúil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1916. 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dócha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gurbh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Walter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deireanach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thoradh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133179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Throid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Mícheál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Mealláin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son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hÉireann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1916.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gceannas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Faiche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Stiabhna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Cuireadh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báis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é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bpríosún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Chill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Mhaighneann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tÉirí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thart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tráthnóna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sula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bhfuair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bás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thóg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bhean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chéile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Úna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pháistí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isteach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é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fheiceáil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Seosamh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beag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ach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bhliain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litir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scríobh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athair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díreach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roimh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dó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bás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IE" dirty="0" err="1" smtClean="0"/>
              <a:t>fháil</a:t>
            </a:r>
            <a:r>
              <a:rPr lang="en-IE" dirty="0" smtClean="0">
                <a:solidFill>
                  <a:srgbClr val="FF0000"/>
                </a:solidFill>
              </a:rPr>
              <a:t>,</a:t>
            </a:r>
            <a:r>
              <a:rPr lang="en-IE" dirty="0" smtClean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d’iarr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Sheosamh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bheith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shagart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bhféadfadh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é.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dirty="0" err="1" smtClean="0"/>
              <a:t>D’fhás</a:t>
            </a:r>
            <a:r>
              <a:rPr lang="en-IE" dirty="0" smtClean="0"/>
              <a:t> </a:t>
            </a:r>
            <a:r>
              <a:rPr lang="en-IE" dirty="0" err="1" smtClean="0"/>
              <a:t>Seosamh</a:t>
            </a:r>
            <a:r>
              <a:rPr lang="en-IE" dirty="0" smtClean="0"/>
              <a:t> </a:t>
            </a:r>
            <a:r>
              <a:rPr lang="en-IE" dirty="0" err="1" smtClean="0"/>
              <a:t>beag</a:t>
            </a:r>
            <a:r>
              <a:rPr lang="en-IE" dirty="0" smtClean="0"/>
              <a:t> </a:t>
            </a:r>
            <a:r>
              <a:rPr lang="en-IE" dirty="0" err="1" smtClean="0"/>
              <a:t>suas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chuaigh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le </a:t>
            </a:r>
            <a:r>
              <a:rPr lang="en-IE" dirty="0" err="1" smtClean="0"/>
              <a:t>sagartóireacht</a:t>
            </a:r>
            <a:r>
              <a:rPr lang="en-IE" dirty="0" smtClean="0"/>
              <a:t>. </a:t>
            </a:r>
            <a:r>
              <a:rPr lang="en-IE" dirty="0" err="1" smtClean="0"/>
              <a:t>Chaith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formhór</a:t>
            </a:r>
            <a:r>
              <a:rPr lang="en-IE" dirty="0" smtClean="0"/>
              <a:t> a </a:t>
            </a:r>
            <a:r>
              <a:rPr lang="en-IE" dirty="0" err="1" smtClean="0"/>
              <a:t>shaol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cabhrú</a:t>
            </a:r>
            <a:r>
              <a:rPr lang="en-IE" dirty="0" smtClean="0"/>
              <a:t> le </a:t>
            </a:r>
            <a:r>
              <a:rPr lang="en-IE" dirty="0" err="1" smtClean="0"/>
              <a:t>páistí</a:t>
            </a:r>
            <a:r>
              <a:rPr lang="en-IE" dirty="0" smtClean="0"/>
              <a:t> </a:t>
            </a:r>
            <a:r>
              <a:rPr lang="en-IE" dirty="0" err="1" smtClean="0"/>
              <a:t>óga</a:t>
            </a:r>
            <a:r>
              <a:rPr lang="en-IE" dirty="0" smtClean="0"/>
              <a:t> i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Hong Cong. </a:t>
            </a:r>
            <a:r>
              <a:rPr lang="en-IE" dirty="0" err="1" smtClean="0"/>
              <a:t>Maireann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go </a:t>
            </a:r>
            <a:r>
              <a:rPr lang="en-IE" dirty="0" err="1" smtClean="0"/>
              <a:t>fóill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Beidh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103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2016.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Rugadh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báibín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phictiúr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Máire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tar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hathair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54737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téacs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4166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Sleamhnán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roghnach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breise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phlé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dirty="0"/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Ealaíontóir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Richard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Moynan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tharraing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pictiúr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in 1891 – 25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roimh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thús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Éirí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pictiúr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Ghailearaí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Náisiúnta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mBaile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dirty="0"/>
          </a:p>
          <a:p>
            <a:r>
              <a:rPr lang="en-IE" dirty="0" err="1" smtClean="0"/>
              <a:t>Níor</a:t>
            </a:r>
            <a:r>
              <a:rPr lang="en-IE" dirty="0" smtClean="0"/>
              <a:t> </a:t>
            </a:r>
            <a:r>
              <a:rPr lang="en-IE" dirty="0" err="1" smtClean="0"/>
              <a:t>thuig</a:t>
            </a:r>
            <a:r>
              <a:rPr lang="en-IE" dirty="0" smtClean="0"/>
              <a:t> Richard </a:t>
            </a:r>
            <a:r>
              <a:rPr lang="en-IE" dirty="0" err="1" smtClean="0"/>
              <a:t>Moynan</a:t>
            </a:r>
            <a:r>
              <a:rPr lang="en-IE" dirty="0" smtClean="0"/>
              <a:t>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rinne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an </a:t>
            </a:r>
            <a:r>
              <a:rPr lang="en-IE" dirty="0" err="1" smtClean="0"/>
              <a:t>pictiúr</a:t>
            </a:r>
            <a:r>
              <a:rPr lang="en-IE" dirty="0" smtClean="0"/>
              <a:t> go </a:t>
            </a:r>
            <a:r>
              <a:rPr lang="en-IE" dirty="0" err="1" smtClean="0"/>
              <a:t>mbunófaí</a:t>
            </a:r>
            <a:r>
              <a:rPr lang="en-IE" dirty="0" smtClean="0"/>
              <a:t> arm do </a:t>
            </a:r>
            <a:r>
              <a:rPr lang="en-IE" dirty="0" err="1" smtClean="0"/>
              <a:t>pháistí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go </a:t>
            </a:r>
            <a:r>
              <a:rPr lang="ga-IE" dirty="0" smtClean="0"/>
              <a:t>mbeidís </a:t>
            </a:r>
            <a:r>
              <a:rPr lang="en-IE" dirty="0" smtClean="0"/>
              <a:t>ag </a:t>
            </a:r>
            <a:r>
              <a:rPr lang="en-IE" dirty="0" err="1" smtClean="0"/>
              <a:t>troid</a:t>
            </a:r>
            <a:r>
              <a:rPr lang="en-IE" dirty="0" smtClean="0"/>
              <a:t> san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smtClean="0"/>
              <a:t>Is </a:t>
            </a:r>
            <a:r>
              <a:rPr lang="en-IE" dirty="0" err="1" smtClean="0"/>
              <a:t>féidir</a:t>
            </a:r>
            <a:r>
              <a:rPr lang="en-IE" dirty="0" smtClean="0"/>
              <a:t> an-</a:t>
            </a:r>
            <a:r>
              <a:rPr lang="en-IE" dirty="0" err="1" smtClean="0"/>
              <a:t>díospóireacht</a:t>
            </a:r>
            <a:r>
              <a:rPr lang="en-IE" dirty="0" smtClean="0"/>
              <a:t> a </a:t>
            </a:r>
            <a:r>
              <a:rPr lang="en-IE" dirty="0" err="1" smtClean="0"/>
              <a:t>chothú</a:t>
            </a:r>
            <a:r>
              <a:rPr lang="en-IE" dirty="0" smtClean="0"/>
              <a:t> </a:t>
            </a:r>
            <a:r>
              <a:rPr lang="en-IE" dirty="0" err="1" smtClean="0"/>
              <a:t>faoin</a:t>
            </a:r>
            <a:r>
              <a:rPr lang="en-IE" dirty="0" smtClean="0"/>
              <a:t> </a:t>
            </a:r>
            <a:r>
              <a:rPr lang="en-IE" dirty="0" err="1" smtClean="0"/>
              <a:t>bpictiúr</a:t>
            </a:r>
            <a:r>
              <a:rPr lang="en-IE" dirty="0" smtClean="0"/>
              <a:t>.  (</a:t>
            </a:r>
            <a:r>
              <a:rPr lang="en-IE" dirty="0" err="1" smtClean="0"/>
              <a:t>Tuilleadh</a:t>
            </a:r>
            <a:r>
              <a:rPr lang="en-IE" dirty="0" smtClean="0"/>
              <a:t> </a:t>
            </a:r>
            <a:r>
              <a:rPr lang="en-IE" dirty="0" err="1" smtClean="0"/>
              <a:t>eolais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treoir</a:t>
            </a:r>
            <a:r>
              <a:rPr lang="en-IE" dirty="0" smtClean="0"/>
              <a:t> </a:t>
            </a:r>
            <a:r>
              <a:rPr lang="en-IE" dirty="0" err="1" smtClean="0"/>
              <a:t>faoin</a:t>
            </a:r>
            <a:r>
              <a:rPr lang="en-IE" dirty="0" smtClean="0"/>
              <a:t> </a:t>
            </a:r>
            <a:r>
              <a:rPr lang="en-IE" dirty="0" err="1" smtClean="0"/>
              <a:t>bpictiúr</a:t>
            </a:r>
            <a:r>
              <a:rPr lang="en-IE" dirty="0" smtClean="0"/>
              <a:t> le </a:t>
            </a:r>
            <a:r>
              <a:rPr lang="en-IE" dirty="0" err="1" smtClean="0"/>
              <a:t>fáil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láithreán</a:t>
            </a:r>
            <a:r>
              <a:rPr lang="en-IE" dirty="0" smtClean="0"/>
              <a:t> </a:t>
            </a:r>
            <a:r>
              <a:rPr lang="en-IE" dirty="0" err="1" smtClean="0"/>
              <a:t>gréasáin</a:t>
            </a:r>
            <a:r>
              <a:rPr lang="en-IE" dirty="0" smtClean="0"/>
              <a:t> an </a:t>
            </a:r>
            <a:r>
              <a:rPr lang="en-IE" dirty="0" err="1" smtClean="0"/>
              <a:t>Ghailearaí</a:t>
            </a:r>
            <a:r>
              <a:rPr lang="en-IE" dirty="0" smtClean="0"/>
              <a:t> </a:t>
            </a:r>
            <a:r>
              <a:rPr lang="en-IE" dirty="0" err="1" smtClean="0"/>
              <a:t>Náisiúnta</a:t>
            </a:r>
            <a:r>
              <a:rPr lang="en-IE" dirty="0" smtClean="0"/>
              <a:t>).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94107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lvl="0"/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mhé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feiceáil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(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dhuine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dhéag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lvl="0"/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Cad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thugann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tú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faoi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deara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faoi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/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Déan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cur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síos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gcineál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inar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chónaigh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siad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leat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Cé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mhéad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páiste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leat</a:t>
            </a:r>
            <a:r>
              <a:rPr lang="en-IE" dirty="0" smtClean="0"/>
              <a:t>,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teaghlach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/>
            <a:r>
              <a:rPr lang="en-IE" dirty="0"/>
              <a:t>Cad a </a:t>
            </a:r>
            <a:r>
              <a:rPr lang="en-IE" dirty="0" err="1"/>
              <a:t>thugann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deara</a:t>
            </a:r>
            <a:r>
              <a:rPr lang="en-IE" dirty="0"/>
              <a:t>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héadaí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á </a:t>
            </a:r>
            <a:r>
              <a:rPr lang="en-IE" dirty="0" err="1"/>
              <a:t>gcaitheamh</a:t>
            </a:r>
            <a:r>
              <a:rPr lang="en-IE" dirty="0"/>
              <a:t> </a:t>
            </a:r>
            <a:r>
              <a:rPr lang="en-IE" dirty="0" err="1"/>
              <a:t>acu</a:t>
            </a:r>
            <a:r>
              <a:rPr lang="en-IE" dirty="0"/>
              <a:t>?</a:t>
            </a:r>
          </a:p>
          <a:p>
            <a:pPr lvl="0"/>
            <a:r>
              <a:rPr lang="en-IE" dirty="0" err="1"/>
              <a:t>Féach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gcuma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 smtClean="0"/>
              <a:t>éadan</a:t>
            </a:r>
            <a:r>
              <a:rPr lang="en-IE" dirty="0" smtClean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 smtClean="0"/>
              <a:t>bpáistí</a:t>
            </a:r>
            <a:r>
              <a:rPr lang="en-IE" dirty="0" smtClean="0"/>
              <a:t> </a:t>
            </a:r>
            <a:r>
              <a:rPr lang="en-IE" dirty="0"/>
              <a:t>– </a:t>
            </a:r>
            <a:r>
              <a:rPr lang="en-IE" dirty="0" err="1"/>
              <a:t>conas</a:t>
            </a:r>
            <a:r>
              <a:rPr lang="en-IE" dirty="0"/>
              <a:t> mar a </a:t>
            </a:r>
            <a:r>
              <a:rPr lang="en-IE" dirty="0" err="1"/>
              <a:t>mhothaigh</a:t>
            </a:r>
            <a:r>
              <a:rPr lang="en-IE" dirty="0"/>
              <a:t> </a:t>
            </a:r>
            <a:r>
              <a:rPr lang="en-IE" dirty="0" err="1"/>
              <a:t>siad</a:t>
            </a:r>
            <a:r>
              <a:rPr lang="en-IE" dirty="0"/>
              <a:t>, </a:t>
            </a:r>
            <a:r>
              <a:rPr lang="en-IE" dirty="0" err="1"/>
              <a:t>dar</a:t>
            </a:r>
            <a:r>
              <a:rPr lang="en-IE" dirty="0"/>
              <a:t> </a:t>
            </a:r>
            <a:r>
              <a:rPr lang="en-IE" dirty="0" err="1"/>
              <a:t>leat</a:t>
            </a:r>
            <a:r>
              <a:rPr lang="en-IE" dirty="0"/>
              <a:t>?</a:t>
            </a:r>
          </a:p>
          <a:p>
            <a:pPr lvl="0"/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roghnófá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fáth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/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smtClean="0"/>
              <a:t>I </a:t>
            </a:r>
            <a:r>
              <a:rPr lang="en-IE" dirty="0" err="1" smtClean="0"/>
              <a:t>ndiaidh</a:t>
            </a:r>
            <a:r>
              <a:rPr lang="en-IE" dirty="0" smtClean="0"/>
              <a:t> an </a:t>
            </a:r>
            <a:r>
              <a:rPr lang="en-IE" dirty="0" err="1" smtClean="0"/>
              <a:t>phlé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dtionóntán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shin. Ba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thithe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móra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/>
              <a:t>iad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 smtClean="0"/>
              <a:t>tionóntáin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i </a:t>
            </a:r>
            <a:r>
              <a:rPr lang="en-IE" dirty="0" err="1"/>
              <a:t>lár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 smtClean="0"/>
              <a:t>cathrach</a:t>
            </a:r>
            <a:r>
              <a:rPr lang="en-IE" dirty="0"/>
              <a:t>.</a:t>
            </a:r>
            <a:r>
              <a:rPr lang="en-IE" dirty="0" smtClean="0"/>
              <a:t> 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hamháin</a:t>
            </a:r>
            <a:r>
              <a:rPr lang="en-IE" dirty="0" smtClean="0"/>
              <a:t>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fuar</a:t>
            </a:r>
            <a:r>
              <a:rPr lang="en-IE" dirty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tais</a:t>
            </a:r>
            <a:r>
              <a:rPr lang="en-IE" dirty="0" smtClean="0"/>
              <a:t> ach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ga-IE" dirty="0" smtClean="0"/>
              <a:t>an</a:t>
            </a:r>
            <a:r>
              <a:rPr lang="en-IE" dirty="0" smtClean="0"/>
              <a:t>-</a:t>
            </a:r>
            <a:r>
              <a:rPr lang="en-IE" dirty="0" err="1" smtClean="0"/>
              <a:t>phlódaithe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minic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pháiste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dhéag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níos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 </a:t>
            </a:r>
            <a:r>
              <a:rPr lang="en-IE" dirty="0" smtClean="0"/>
              <a:t>i </a:t>
            </a:r>
            <a:r>
              <a:rPr lang="en-IE" dirty="0" err="1" smtClean="0"/>
              <a:t>dteaghlach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léir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gcónaí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seomra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Bhailigh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tiarnaí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talún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cíos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cuireadh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teaghlach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an teach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mura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cíos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Ag an am sin,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níos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mó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bás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bplódcheantair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Bhaile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in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cathracha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móra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fud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domhain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9334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22350" y="714375"/>
            <a:ext cx="4962525" cy="3722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  </a:t>
            </a: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sleamhnán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91474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í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cineál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oibre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á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dhéa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óga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shin. </a:t>
            </a:r>
            <a:r>
              <a:rPr lang="en-IE" dirty="0" err="1" smtClean="0"/>
              <a:t>Dhíol</a:t>
            </a:r>
            <a:r>
              <a:rPr lang="en-IE" dirty="0" smtClean="0"/>
              <a:t> </a:t>
            </a:r>
            <a:r>
              <a:rPr lang="en-IE" dirty="0" err="1" smtClean="0"/>
              <a:t>roinnt</a:t>
            </a:r>
            <a:r>
              <a:rPr lang="en-IE" dirty="0" smtClean="0"/>
              <a:t> </a:t>
            </a:r>
            <a:r>
              <a:rPr lang="en-IE" dirty="0" err="1" smtClean="0"/>
              <a:t>buachaillí</a:t>
            </a:r>
            <a:r>
              <a:rPr lang="en-IE" dirty="0" smtClean="0"/>
              <a:t> </a:t>
            </a:r>
            <a:r>
              <a:rPr lang="en-IE" dirty="0" err="1" smtClean="0"/>
              <a:t>óga</a:t>
            </a:r>
            <a:r>
              <a:rPr lang="en-IE" dirty="0" smtClean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nuachtáin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Rinne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buachaillí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adhmad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bhailiú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bhriseadh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dhíol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freisin</a:t>
            </a:r>
            <a:r>
              <a:rPr lang="en-IE" dirty="0" smtClean="0"/>
              <a:t>.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poist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bhuachaillí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teachtaireachta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bhuachaillí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teileagraif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Rothair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úsáid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buachaillí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teileagraif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teachtaireachta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áit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háit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dirty="0"/>
          </a:p>
          <a:p>
            <a:r>
              <a:rPr lang="en-IE" dirty="0" smtClean="0"/>
              <a:t>Ag an am sin, </a:t>
            </a:r>
            <a:r>
              <a:rPr lang="en-IE" dirty="0" err="1" smtClean="0"/>
              <a:t>ba</a:t>
            </a:r>
            <a:r>
              <a:rPr lang="en-IE" dirty="0" smtClean="0"/>
              <a:t> </a:t>
            </a:r>
            <a:r>
              <a:rPr lang="en-IE" dirty="0" err="1" smtClean="0"/>
              <a:t>ghnách</a:t>
            </a:r>
            <a:r>
              <a:rPr lang="en-IE" dirty="0" smtClean="0"/>
              <a:t> </a:t>
            </a:r>
            <a:r>
              <a:rPr lang="en-IE" dirty="0" err="1" smtClean="0"/>
              <a:t>gurbh</a:t>
            </a:r>
            <a:r>
              <a:rPr lang="en-IE" dirty="0" smtClean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buachaillí</a:t>
            </a:r>
            <a:r>
              <a:rPr lang="en-IE" dirty="0" smtClean="0"/>
              <a:t> a </a:t>
            </a:r>
            <a:r>
              <a:rPr lang="en-IE" dirty="0" err="1" smtClean="0"/>
              <a:t>théadh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ag </a:t>
            </a:r>
            <a:r>
              <a:rPr lang="en-IE" dirty="0" err="1" smtClean="0"/>
              <a:t>obair</a:t>
            </a:r>
            <a:r>
              <a:rPr lang="en-IE" dirty="0" smtClean="0"/>
              <a:t>. </a:t>
            </a:r>
            <a:r>
              <a:rPr lang="en-IE" dirty="0" err="1" smtClean="0"/>
              <a:t>Bhíodh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cailíní</a:t>
            </a:r>
            <a:r>
              <a:rPr lang="en-IE" dirty="0" smtClean="0"/>
              <a:t> </a:t>
            </a:r>
            <a:r>
              <a:rPr lang="en-IE" dirty="0" err="1" smtClean="0"/>
              <a:t>cabhrú</a:t>
            </a:r>
            <a:r>
              <a:rPr lang="en-IE" dirty="0" smtClean="0"/>
              <a:t> le </a:t>
            </a:r>
            <a:r>
              <a:rPr lang="en-IE" dirty="0" err="1" smtClean="0"/>
              <a:t>hobair</a:t>
            </a:r>
            <a:r>
              <a:rPr lang="en-IE" dirty="0" smtClean="0"/>
              <a:t> an </a:t>
            </a:r>
            <a:r>
              <a:rPr lang="en-IE" dirty="0" err="1" smtClean="0"/>
              <a:t>tí</a:t>
            </a:r>
            <a:r>
              <a:rPr lang="en-IE" dirty="0" smtClean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 smtClean="0"/>
              <a:t>bhaile</a:t>
            </a:r>
            <a:r>
              <a:rPr lang="en-IE" dirty="0" smtClean="0"/>
              <a:t>,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dirty="0" err="1" smtClean="0"/>
              <a:t>aire</a:t>
            </a:r>
            <a:r>
              <a:rPr lang="en-IE" dirty="0" smtClean="0"/>
              <a:t> a </a:t>
            </a:r>
            <a:r>
              <a:rPr lang="en-IE" dirty="0" err="1" smtClean="0"/>
              <a:t>thabhairt</a:t>
            </a:r>
            <a:r>
              <a:rPr lang="en-IE" dirty="0" smtClean="0"/>
              <a:t> do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páistí</a:t>
            </a:r>
            <a:r>
              <a:rPr lang="en-IE" dirty="0" smtClean="0"/>
              <a:t> </a:t>
            </a:r>
            <a:r>
              <a:rPr lang="en-IE" dirty="0" err="1" smtClean="0"/>
              <a:t>óga</a:t>
            </a:r>
            <a:r>
              <a:rPr lang="en-IE" dirty="0" smtClean="0"/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45613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62533" y="4747295"/>
            <a:ext cx="5438140" cy="4466987"/>
          </a:xfrm>
        </p:spPr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shin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freisin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/>
              <a:t>Plé</a:t>
            </a:r>
            <a:r>
              <a:rPr lang="en-IE" dirty="0"/>
              <a:t>:</a:t>
            </a:r>
          </a:p>
          <a:p>
            <a:pPr lvl="0"/>
            <a:r>
              <a:rPr lang="en-IE" dirty="0" err="1"/>
              <a:t>Cé</a:t>
            </a:r>
            <a:r>
              <a:rPr lang="en-IE" dirty="0"/>
              <a:t> </a:t>
            </a:r>
            <a:r>
              <a:rPr lang="en-IE" dirty="0" err="1" smtClean="0"/>
              <a:t>mhéad</a:t>
            </a:r>
            <a:r>
              <a:rPr lang="en-IE" dirty="0" smtClean="0"/>
              <a:t> </a:t>
            </a:r>
            <a:r>
              <a:rPr lang="en-IE" dirty="0" err="1" smtClean="0"/>
              <a:t>páiste</a:t>
            </a:r>
            <a:r>
              <a:rPr lang="en-IE" dirty="0" smtClean="0"/>
              <a:t> </a:t>
            </a:r>
            <a:r>
              <a:rPr lang="en-IE" dirty="0" err="1"/>
              <a:t>atá</a:t>
            </a:r>
            <a:r>
              <a:rPr lang="en-IE" dirty="0"/>
              <a:t> le </a:t>
            </a:r>
            <a:r>
              <a:rPr lang="en-IE" dirty="0" err="1"/>
              <a:t>feiceáil</a:t>
            </a:r>
            <a:r>
              <a:rPr lang="en-IE" dirty="0"/>
              <a:t>? </a:t>
            </a:r>
            <a:r>
              <a:rPr lang="en-IE" dirty="0" smtClean="0"/>
              <a:t>(</a:t>
            </a:r>
            <a:r>
              <a:rPr lang="en-IE" dirty="0" err="1" smtClean="0"/>
              <a:t>trí</a:t>
            </a:r>
            <a:r>
              <a:rPr lang="en-IE" dirty="0" smtClean="0"/>
              <a:t> </a:t>
            </a:r>
            <a:r>
              <a:rPr lang="en-IE" dirty="0" err="1" smtClean="0"/>
              <a:t>dhuine</a:t>
            </a:r>
            <a:r>
              <a:rPr lang="en-IE" dirty="0" smtClean="0"/>
              <a:t> </a:t>
            </a:r>
            <a:r>
              <a:rPr lang="en-IE" dirty="0" err="1" smtClean="0"/>
              <a:t>dhéag</a:t>
            </a:r>
            <a:r>
              <a:rPr lang="en-IE" dirty="0" smtClean="0"/>
              <a:t>)</a:t>
            </a:r>
            <a:endParaRPr lang="en-IE" dirty="0"/>
          </a:p>
          <a:p>
            <a:pPr lvl="0"/>
            <a:r>
              <a:rPr lang="en-IE" dirty="0"/>
              <a:t>Cad a </a:t>
            </a:r>
            <a:r>
              <a:rPr lang="en-IE" dirty="0" err="1"/>
              <a:t>thugann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deara</a:t>
            </a:r>
            <a:r>
              <a:rPr lang="en-IE" dirty="0"/>
              <a:t>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 smtClean="0"/>
              <a:t>páistí</a:t>
            </a:r>
            <a:r>
              <a:rPr lang="en-IE" dirty="0" smtClean="0"/>
              <a:t> </a:t>
            </a:r>
            <a:r>
              <a:rPr lang="en-IE" dirty="0" err="1"/>
              <a:t>seo</a:t>
            </a:r>
            <a:r>
              <a:rPr lang="en-IE" dirty="0"/>
              <a:t>?</a:t>
            </a:r>
          </a:p>
          <a:p>
            <a:pPr lvl="0"/>
            <a:r>
              <a:rPr lang="en-IE" dirty="0" err="1"/>
              <a:t>Déan</a:t>
            </a:r>
            <a:r>
              <a:rPr lang="en-IE" dirty="0"/>
              <a:t> cur </a:t>
            </a:r>
            <a:r>
              <a:rPr lang="en-IE" dirty="0" err="1"/>
              <a:t>síos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gcineál</a:t>
            </a:r>
            <a:r>
              <a:rPr lang="en-IE" dirty="0"/>
              <a:t> </a:t>
            </a:r>
            <a:r>
              <a:rPr lang="en-IE" dirty="0" err="1" smtClean="0"/>
              <a:t>tí</a:t>
            </a:r>
            <a:r>
              <a:rPr lang="en-IE" dirty="0" smtClean="0"/>
              <a:t> </a:t>
            </a:r>
            <a:r>
              <a:rPr lang="en-IE" dirty="0" err="1"/>
              <a:t>inar</a:t>
            </a:r>
            <a:r>
              <a:rPr lang="en-IE" dirty="0"/>
              <a:t> </a:t>
            </a:r>
            <a:r>
              <a:rPr lang="en-IE" dirty="0" err="1"/>
              <a:t>chónaigh</a:t>
            </a:r>
            <a:r>
              <a:rPr lang="en-IE" dirty="0"/>
              <a:t> </a:t>
            </a:r>
            <a:r>
              <a:rPr lang="en-IE" dirty="0" err="1"/>
              <a:t>siad</a:t>
            </a:r>
            <a:r>
              <a:rPr lang="en-IE" dirty="0"/>
              <a:t>, </a:t>
            </a:r>
            <a:r>
              <a:rPr lang="en-IE" dirty="0" err="1"/>
              <a:t>dar</a:t>
            </a:r>
            <a:r>
              <a:rPr lang="en-IE" dirty="0"/>
              <a:t> </a:t>
            </a:r>
            <a:r>
              <a:rPr lang="en-IE" dirty="0" err="1"/>
              <a:t>leat</a:t>
            </a:r>
            <a:r>
              <a:rPr lang="en-IE" dirty="0"/>
              <a:t>.</a:t>
            </a:r>
          </a:p>
          <a:p>
            <a:pPr lvl="0"/>
            <a:r>
              <a:rPr lang="en-IE" dirty="0" smtClean="0"/>
              <a:t>Cad </a:t>
            </a:r>
            <a:r>
              <a:rPr lang="en-IE" dirty="0"/>
              <a:t>a </a:t>
            </a:r>
            <a:r>
              <a:rPr lang="en-IE" dirty="0" err="1"/>
              <a:t>thugann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deara</a:t>
            </a:r>
            <a:r>
              <a:rPr lang="en-IE" dirty="0"/>
              <a:t>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héadaí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á </a:t>
            </a:r>
            <a:r>
              <a:rPr lang="en-IE" dirty="0" err="1" smtClean="0"/>
              <a:t>gcaitheamh</a:t>
            </a:r>
            <a:r>
              <a:rPr lang="en-IE" dirty="0" smtClean="0"/>
              <a:t> </a:t>
            </a:r>
            <a:r>
              <a:rPr lang="en-IE" dirty="0" err="1"/>
              <a:t>acu</a:t>
            </a:r>
            <a:r>
              <a:rPr lang="en-IE" dirty="0"/>
              <a:t>?</a:t>
            </a:r>
          </a:p>
          <a:p>
            <a:pPr lvl="0"/>
            <a:r>
              <a:rPr lang="en-IE" dirty="0" err="1"/>
              <a:t>Féach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gcuma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 smtClean="0"/>
              <a:t>éadan</a:t>
            </a:r>
            <a:r>
              <a:rPr lang="en-IE" dirty="0" smtClean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 smtClean="0"/>
              <a:t>bpáistí</a:t>
            </a:r>
            <a:r>
              <a:rPr lang="en-IE" dirty="0" smtClean="0"/>
              <a:t> </a:t>
            </a:r>
            <a:r>
              <a:rPr lang="en-IE" dirty="0"/>
              <a:t>– </a:t>
            </a:r>
            <a:r>
              <a:rPr lang="en-IE" dirty="0" err="1"/>
              <a:t>conas</a:t>
            </a:r>
            <a:r>
              <a:rPr lang="en-IE" dirty="0"/>
              <a:t> mar a </a:t>
            </a:r>
            <a:r>
              <a:rPr lang="en-IE" dirty="0" err="1" smtClean="0"/>
              <a:t>mhothaigh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, </a:t>
            </a:r>
            <a:r>
              <a:rPr lang="en-IE" dirty="0" err="1" smtClean="0"/>
              <a:t>dar</a:t>
            </a:r>
            <a:r>
              <a:rPr lang="en-IE" dirty="0" smtClean="0"/>
              <a:t> </a:t>
            </a:r>
            <a:r>
              <a:rPr lang="en-IE" dirty="0" err="1" smtClean="0"/>
              <a:t>leat</a:t>
            </a:r>
            <a:r>
              <a:rPr lang="en-IE" dirty="0" smtClean="0"/>
              <a:t>?</a:t>
            </a:r>
            <a:endParaRPr lang="en-IE" dirty="0"/>
          </a:p>
          <a:p>
            <a:pPr lvl="0"/>
            <a:r>
              <a:rPr lang="en-IE" dirty="0" err="1"/>
              <a:t>Dá</a:t>
            </a:r>
            <a:r>
              <a:rPr lang="en-IE" dirty="0"/>
              <a:t> </a:t>
            </a:r>
            <a:r>
              <a:rPr lang="en-IE" dirty="0" err="1"/>
              <a:t>mba</a:t>
            </a:r>
            <a:r>
              <a:rPr lang="en-IE" dirty="0"/>
              <a:t> </a:t>
            </a:r>
            <a:r>
              <a:rPr lang="en-IE" dirty="0" err="1"/>
              <a:t>tusa</a:t>
            </a:r>
            <a:r>
              <a:rPr lang="en-IE" dirty="0"/>
              <a:t> </a:t>
            </a:r>
            <a:r>
              <a:rPr lang="en-IE" dirty="0" err="1"/>
              <a:t>duine</a:t>
            </a:r>
            <a:r>
              <a:rPr lang="en-IE" dirty="0"/>
              <a:t> de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 smtClean="0"/>
              <a:t>páistí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/>
              <a:t>, </a:t>
            </a:r>
            <a:r>
              <a:rPr lang="en-IE" dirty="0" err="1"/>
              <a:t>cén</a:t>
            </a:r>
            <a:r>
              <a:rPr lang="en-IE" dirty="0"/>
              <a:t> </a:t>
            </a:r>
            <a:r>
              <a:rPr lang="en-IE" dirty="0" err="1" smtClean="0"/>
              <a:t>páiste</a:t>
            </a:r>
            <a:r>
              <a:rPr lang="en-IE" dirty="0" smtClean="0"/>
              <a:t> </a:t>
            </a:r>
            <a:r>
              <a:rPr lang="en-IE" dirty="0"/>
              <a:t>a </a:t>
            </a:r>
            <a:r>
              <a:rPr lang="en-IE" dirty="0" err="1"/>
              <a:t>roghnófá</a:t>
            </a:r>
            <a:r>
              <a:rPr lang="en-IE" dirty="0"/>
              <a:t>? </a:t>
            </a:r>
            <a:r>
              <a:rPr lang="en-IE" dirty="0" err="1"/>
              <a:t>Cén</a:t>
            </a:r>
            <a:r>
              <a:rPr lang="en-IE" dirty="0"/>
              <a:t> </a:t>
            </a:r>
            <a:r>
              <a:rPr lang="en-IE" dirty="0" err="1"/>
              <a:t>fáth</a:t>
            </a:r>
            <a:r>
              <a:rPr lang="en-IE" dirty="0"/>
              <a:t>?</a:t>
            </a:r>
          </a:p>
          <a:p>
            <a:pPr lvl="0"/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ndiaidh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phlé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tionóntáin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Tháinig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siad</a:t>
            </a:r>
            <a:r>
              <a:rPr lang="en-IE" dirty="0" smtClean="0"/>
              <a:t> ó </a:t>
            </a:r>
            <a:r>
              <a:rPr lang="en-IE" dirty="0" err="1" smtClean="0"/>
              <a:t>theaghlaigh</a:t>
            </a:r>
            <a:r>
              <a:rPr lang="en-IE" dirty="0" smtClean="0"/>
              <a:t> </a:t>
            </a:r>
            <a:r>
              <a:rPr lang="en-IE" dirty="0" err="1" smtClean="0"/>
              <a:t>níos</a:t>
            </a:r>
            <a:r>
              <a:rPr lang="en-IE" dirty="0" smtClean="0"/>
              <a:t> </a:t>
            </a:r>
            <a:r>
              <a:rPr lang="en-IE" dirty="0" err="1" smtClean="0"/>
              <a:t>saibhre</a:t>
            </a:r>
            <a:r>
              <a:rPr lang="en-IE" dirty="0" smtClean="0"/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ach, mar sin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féin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throid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chearta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ndaoine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bochta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Pádraig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Mac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Piarais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dheartháir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Liam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agat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áiteanna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eile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bheirt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deirfiúracha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phictiúr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mór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Throid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Pádraig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Liam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son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hÉireann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Cuireadh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bheirt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báis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dirty="0"/>
          </a:p>
          <a:p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muintir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Sheosaimh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Phluincéid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chlé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bun) an-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saibhir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freisin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ach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theastaigh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Sheosamh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Éire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saor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réimeas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Breataine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Throid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1916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cuireadh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ndiaidh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smtClean="0"/>
              <a:t>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9334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0913" y="498475"/>
            <a:ext cx="4962525" cy="3722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74501" y="4387255"/>
            <a:ext cx="6120680" cy="4466987"/>
          </a:xfrm>
        </p:spPr>
        <p:txBody>
          <a:bodyPr/>
          <a:lstStyle/>
          <a:p>
            <a:r>
              <a:rPr lang="en-IE" sz="1050" kern="1200" dirty="0" smtClean="0">
                <a:solidFill>
                  <a:schemeClr val="tx1"/>
                </a:solidFill>
                <a:effectLst/>
              </a:rPr>
              <a:t>I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s í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Baile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Átha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Cliath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príomhchathair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na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hÉireann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Cathair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álainn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í le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neart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amharclann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pictiúrlann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áiteanna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stairiúla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agus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siopaí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deasa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. Ach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tá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lá</a:t>
            </a:r>
            <a:r>
              <a:rPr lang="en-IE" sz="1100" dirty="0" err="1" smtClean="0"/>
              <a:t>n</a:t>
            </a:r>
            <a:r>
              <a:rPr lang="en-IE" sz="1100" dirty="0" smtClean="0"/>
              <a:t> </a:t>
            </a:r>
            <a:r>
              <a:rPr lang="en-IE" sz="1100" dirty="0" err="1" smtClean="0"/>
              <a:t>daoine</a:t>
            </a:r>
            <a:r>
              <a:rPr lang="en-IE" sz="1100" dirty="0" smtClean="0"/>
              <a:t> </a:t>
            </a:r>
            <a:r>
              <a:rPr lang="en-IE" sz="1100" dirty="0"/>
              <a:t>i </a:t>
            </a:r>
            <a:r>
              <a:rPr lang="en-IE" sz="1100" dirty="0" err="1"/>
              <a:t>mBaile</a:t>
            </a:r>
            <a:r>
              <a:rPr lang="en-IE" sz="1100" dirty="0"/>
              <a:t> </a:t>
            </a:r>
            <a:r>
              <a:rPr lang="en-IE" sz="1100" dirty="0" err="1"/>
              <a:t>Átha</a:t>
            </a:r>
            <a:r>
              <a:rPr lang="en-IE" sz="1100" dirty="0"/>
              <a:t> </a:t>
            </a:r>
            <a:r>
              <a:rPr lang="en-IE" sz="1100" dirty="0" err="1" smtClean="0"/>
              <a:t>Cliath</a:t>
            </a:r>
            <a:r>
              <a:rPr lang="en-IE" sz="1100" dirty="0" smtClean="0"/>
              <a:t> </a:t>
            </a:r>
            <a:r>
              <a:rPr lang="en-IE" sz="1100" dirty="0" err="1" smtClean="0"/>
              <a:t>atá</a:t>
            </a:r>
            <a:r>
              <a:rPr lang="en-IE" sz="1100" dirty="0" smtClean="0"/>
              <a:t> an-</a:t>
            </a:r>
            <a:r>
              <a:rPr lang="en-IE" sz="1100" dirty="0" err="1" smtClean="0"/>
              <a:t>bhocht</a:t>
            </a:r>
            <a:r>
              <a:rPr lang="en-IE" sz="1100" dirty="0" smtClean="0"/>
              <a:t> </a:t>
            </a:r>
            <a:r>
              <a:rPr lang="en-IE" sz="1100" dirty="0" err="1" smtClean="0"/>
              <a:t>agus</a:t>
            </a:r>
            <a:r>
              <a:rPr lang="en-IE" sz="1100" dirty="0" smtClean="0"/>
              <a:t> </a:t>
            </a:r>
            <a:r>
              <a:rPr lang="en-IE" sz="1100" dirty="0" err="1" smtClean="0"/>
              <a:t>gan</a:t>
            </a:r>
            <a:r>
              <a:rPr lang="en-IE" sz="1100" dirty="0" smtClean="0"/>
              <a:t> </a:t>
            </a:r>
            <a:r>
              <a:rPr lang="en-IE" sz="1100" dirty="0" err="1" smtClean="0"/>
              <a:t>dídean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Bhí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daoine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bochta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dirty="0" smtClean="0"/>
              <a:t>i </a:t>
            </a:r>
            <a:r>
              <a:rPr lang="en-IE" sz="1100" dirty="0" err="1" smtClean="0"/>
              <a:t>mBaile</a:t>
            </a:r>
            <a:r>
              <a:rPr lang="en-IE" sz="1100" dirty="0" smtClean="0"/>
              <a:t> </a:t>
            </a:r>
            <a:r>
              <a:rPr lang="en-IE" sz="1100" dirty="0" err="1" smtClean="0"/>
              <a:t>Átha</a:t>
            </a:r>
            <a:r>
              <a:rPr lang="en-IE" sz="1100" dirty="0" smtClean="0"/>
              <a:t> </a:t>
            </a:r>
            <a:r>
              <a:rPr lang="en-IE" sz="1100" dirty="0" err="1" smtClean="0"/>
              <a:t>Cliath</a:t>
            </a:r>
            <a:r>
              <a:rPr lang="en-IE" sz="1100" dirty="0" smtClean="0"/>
              <a:t>  (</a:t>
            </a:r>
            <a:r>
              <a:rPr lang="en-IE" sz="1100" dirty="0" err="1" smtClean="0"/>
              <a:t>agus</a:t>
            </a:r>
            <a:r>
              <a:rPr lang="en-IE" sz="1100" dirty="0" smtClean="0"/>
              <a:t> in </a:t>
            </a:r>
            <a:r>
              <a:rPr lang="en-IE" sz="1100" dirty="0" err="1" smtClean="0"/>
              <a:t>áiteanna</a:t>
            </a:r>
            <a:r>
              <a:rPr lang="en-IE" sz="1100" dirty="0" smtClean="0"/>
              <a:t> </a:t>
            </a:r>
            <a:r>
              <a:rPr lang="en-IE" sz="1100" dirty="0" err="1" smtClean="0"/>
              <a:t>eile</a:t>
            </a:r>
            <a:r>
              <a:rPr lang="en-IE" sz="1100" dirty="0" smtClean="0"/>
              <a:t> </a:t>
            </a:r>
            <a:r>
              <a:rPr lang="en-IE" sz="1100" dirty="0" err="1" smtClean="0"/>
              <a:t>ar</a:t>
            </a:r>
            <a:r>
              <a:rPr lang="en-IE" sz="1100" dirty="0" smtClean="0"/>
              <a:t> </a:t>
            </a:r>
            <a:r>
              <a:rPr lang="en-IE" sz="1100" dirty="0" err="1" smtClean="0"/>
              <a:t>fud</a:t>
            </a:r>
            <a:r>
              <a:rPr lang="en-IE" sz="1100" dirty="0" smtClean="0"/>
              <a:t> </a:t>
            </a:r>
            <a:r>
              <a:rPr lang="en-IE" sz="1100" dirty="0" err="1" smtClean="0"/>
              <a:t>na</a:t>
            </a:r>
            <a:r>
              <a:rPr lang="en-IE" sz="1100" dirty="0" smtClean="0"/>
              <a:t> </a:t>
            </a:r>
            <a:r>
              <a:rPr lang="en-IE" sz="1100" dirty="0" err="1" smtClean="0"/>
              <a:t>tíre</a:t>
            </a:r>
            <a:r>
              <a:rPr lang="en-IE" sz="1100" dirty="0" smtClean="0"/>
              <a:t>) i </a:t>
            </a:r>
            <a:r>
              <a:rPr lang="en-IE" sz="1100" dirty="0" err="1" smtClean="0"/>
              <a:t>gcónaí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. </a:t>
            </a:r>
          </a:p>
          <a:p>
            <a:endParaRPr lang="en-IE" sz="1100" dirty="0"/>
          </a:p>
          <a:p>
            <a:r>
              <a:rPr lang="en-IE" sz="1100" kern="1200" dirty="0" smtClean="0">
                <a:solidFill>
                  <a:schemeClr val="tx1"/>
                </a:solidFill>
                <a:effectLst/>
              </a:rPr>
              <a:t>100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bliain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ó </a:t>
            </a:r>
            <a:r>
              <a:rPr lang="en-IE" sz="1100" kern="1200" dirty="0" smtClean="0">
                <a:effectLst/>
              </a:rPr>
              <a:t>shin, </a:t>
            </a:r>
            <a:r>
              <a:rPr lang="en-IE" sz="1100" dirty="0" err="1"/>
              <a:t>d’oscail</a:t>
            </a:r>
            <a:r>
              <a:rPr lang="en-IE" sz="1100" dirty="0"/>
              <a:t> </a:t>
            </a:r>
            <a:r>
              <a:rPr lang="en-IE" sz="1100" kern="1200" dirty="0" err="1" smtClean="0">
                <a:effectLst/>
              </a:rPr>
              <a:t>daoine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cneasta</a:t>
            </a:r>
            <a:r>
              <a:rPr lang="en-IE" sz="1100" dirty="0" smtClean="0"/>
              <a:t>, </a:t>
            </a:r>
            <a:r>
              <a:rPr lang="en-IE" sz="1100" dirty="0" err="1" smtClean="0"/>
              <a:t>cineálta</a:t>
            </a:r>
            <a:r>
              <a:rPr lang="en-IE" sz="1100" kern="1200" dirty="0" smtClean="0">
                <a:effectLst/>
              </a:rPr>
              <a:t>, </a:t>
            </a:r>
            <a:r>
              <a:rPr lang="en-IE" sz="1100" kern="1200" dirty="0" err="1" smtClean="0">
                <a:effectLst/>
              </a:rPr>
              <a:t>cabhracha</a:t>
            </a:r>
            <a:r>
              <a:rPr lang="en-IE" sz="1100" kern="1200" dirty="0" smtClean="0">
                <a:effectLst/>
              </a:rPr>
              <a:t> tithe </a:t>
            </a:r>
            <a:r>
              <a:rPr lang="en-IE" sz="1100" kern="1200" dirty="0" err="1" smtClean="0">
                <a:effectLst/>
              </a:rPr>
              <a:t>anraith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chun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bia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thabhairt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d’fhir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, do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mhná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agus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do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pháistí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bochta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Féach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phictiúr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1916. Sin </a:t>
            </a:r>
            <a:r>
              <a:rPr lang="en-IE" sz="1100" dirty="0" err="1" smtClean="0"/>
              <a:t>cistin</a:t>
            </a:r>
            <a:r>
              <a:rPr lang="en-IE" sz="1100" dirty="0" smtClean="0"/>
              <a:t> </a:t>
            </a:r>
            <a:r>
              <a:rPr lang="en-IE" sz="1100" dirty="0" err="1" smtClean="0"/>
              <a:t>anraith</a:t>
            </a:r>
            <a:r>
              <a:rPr lang="en-IE" sz="1100" dirty="0" smtClean="0"/>
              <a:t> 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100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bliain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ó shin.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Tá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an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Chuntaois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Markievicz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ag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déanamh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anraith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chistin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en-IE" sz="1100" kern="1200" dirty="0" err="1" smtClean="0">
                <a:effectLst/>
              </a:rPr>
              <a:t>Cé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acu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duine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dirty="0" smtClean="0"/>
              <a:t>í 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an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Chuntaois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dar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leat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? (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chlé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chorcra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). Cad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atá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á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dhéanamh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ag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na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daoine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atá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suite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síos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? (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craiceann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á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bhaint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de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na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prátaí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).</a:t>
            </a:r>
          </a:p>
          <a:p>
            <a:endParaRPr lang="en-IE" sz="1100" kern="1200" dirty="0" smtClean="0">
              <a:solidFill>
                <a:schemeClr val="tx1"/>
              </a:solidFill>
              <a:effectLst/>
            </a:endParaRPr>
          </a:p>
          <a:p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Cén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cineál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saoil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bhí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dar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leat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, ag </a:t>
            </a:r>
            <a:r>
              <a:rPr lang="en-IE" sz="1100" kern="1200" dirty="0" smtClean="0">
                <a:effectLst/>
              </a:rPr>
              <a:t>an </a:t>
            </a:r>
            <a:r>
              <a:rPr lang="en-IE" sz="1100" kern="1200" dirty="0" err="1" smtClean="0">
                <a:effectLst/>
              </a:rPr>
              <a:t>mbean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atá</a:t>
            </a:r>
            <a:r>
              <a:rPr lang="en-IE" sz="1100" kern="1200" dirty="0" smtClean="0">
                <a:effectLst/>
              </a:rPr>
              <a:t> ag </a:t>
            </a:r>
            <a:r>
              <a:rPr lang="en-IE" sz="1100" kern="1200" dirty="0" err="1" smtClean="0">
                <a:effectLst/>
              </a:rPr>
              <a:t>ithe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anraith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?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Féach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lámha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–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déan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cur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síos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na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mothúcháin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bhí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aici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an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lá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sin,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dar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leat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.</a:t>
            </a:r>
          </a:p>
          <a:p>
            <a:r>
              <a:rPr lang="en-IE" sz="1100" kern="1200" dirty="0" smtClean="0">
                <a:solidFill>
                  <a:schemeClr val="tx1"/>
                </a:solidFill>
                <a:effectLst/>
              </a:rPr>
              <a:t> </a:t>
            </a:r>
          </a:p>
          <a:p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Céard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faoin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mbeirt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pháistí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atá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phictiúr</a:t>
            </a:r>
            <a:r>
              <a:rPr lang="en-IE" sz="1100" dirty="0"/>
              <a:t>? </a:t>
            </a:r>
            <a:r>
              <a:rPr lang="en-IE" sz="1100" dirty="0" err="1"/>
              <a:t>Cén</a:t>
            </a:r>
            <a:r>
              <a:rPr lang="en-IE" sz="1100" dirty="0"/>
              <a:t> </a:t>
            </a:r>
            <a:r>
              <a:rPr lang="en-IE" sz="1100" dirty="0" err="1"/>
              <a:t>cineál</a:t>
            </a:r>
            <a:r>
              <a:rPr lang="en-IE" sz="1100" dirty="0"/>
              <a:t> </a:t>
            </a:r>
            <a:r>
              <a:rPr lang="en-IE" sz="1100" dirty="0" err="1"/>
              <a:t>saoil</a:t>
            </a:r>
            <a:r>
              <a:rPr lang="en-IE" sz="1100" dirty="0"/>
              <a:t> a </a:t>
            </a:r>
            <a:r>
              <a:rPr lang="en-IE" sz="1100" dirty="0" err="1"/>
              <a:t>bhí</a:t>
            </a:r>
            <a:r>
              <a:rPr lang="en-IE" sz="1100" dirty="0"/>
              <a:t>, </a:t>
            </a:r>
            <a:r>
              <a:rPr lang="en-IE" sz="1100" dirty="0" err="1"/>
              <a:t>dar</a:t>
            </a:r>
            <a:r>
              <a:rPr lang="en-IE" sz="1100" dirty="0"/>
              <a:t> </a:t>
            </a:r>
            <a:r>
              <a:rPr lang="en-IE" sz="1100" dirty="0" err="1"/>
              <a:t>leat</a:t>
            </a:r>
            <a:r>
              <a:rPr lang="en-IE" sz="1100" dirty="0"/>
              <a:t>, </a:t>
            </a:r>
            <a:r>
              <a:rPr lang="en-IE" sz="1100" dirty="0" err="1" smtClean="0"/>
              <a:t>acu</a:t>
            </a:r>
            <a:r>
              <a:rPr lang="en-IE" sz="1100" dirty="0" smtClean="0"/>
              <a:t> </a:t>
            </a:r>
            <a:r>
              <a:rPr lang="en-IE" sz="1100" dirty="0" err="1" smtClean="0"/>
              <a:t>siúd</a:t>
            </a:r>
            <a:r>
              <a:rPr lang="en-IE" sz="1100" dirty="0" smtClean="0"/>
              <a:t>? </a:t>
            </a:r>
            <a:r>
              <a:rPr lang="en-IE" sz="1100" dirty="0" err="1" smtClean="0"/>
              <a:t>N’fheadar</a:t>
            </a:r>
            <a:r>
              <a:rPr lang="en-IE" sz="1100" dirty="0" smtClean="0"/>
              <a:t> </a:t>
            </a:r>
            <a:r>
              <a:rPr lang="en-IE" sz="1100" dirty="0" err="1" smtClean="0"/>
              <a:t>cén</a:t>
            </a:r>
            <a:r>
              <a:rPr lang="en-IE" sz="1100" dirty="0" smtClean="0"/>
              <a:t> </a:t>
            </a:r>
            <a:r>
              <a:rPr lang="en-IE" sz="1100" dirty="0" err="1" smtClean="0"/>
              <a:t>fáth</a:t>
            </a:r>
            <a:r>
              <a:rPr lang="en-IE" sz="1100" dirty="0" smtClean="0"/>
              <a:t> go </a:t>
            </a:r>
            <a:r>
              <a:rPr lang="en-IE" sz="1100" dirty="0" err="1" smtClean="0"/>
              <a:t>raibh</a:t>
            </a:r>
            <a:r>
              <a:rPr lang="en-IE" sz="1100" dirty="0" smtClean="0"/>
              <a:t> </a:t>
            </a:r>
            <a:r>
              <a:rPr lang="en-IE" sz="1100" dirty="0" err="1" smtClean="0"/>
              <a:t>orthu</a:t>
            </a:r>
            <a:r>
              <a:rPr lang="en-IE" sz="1100" dirty="0" smtClean="0"/>
              <a:t> </a:t>
            </a:r>
            <a:r>
              <a:rPr lang="en-IE" sz="1100" dirty="0" err="1" smtClean="0"/>
              <a:t>brath</a:t>
            </a:r>
            <a:r>
              <a:rPr lang="en-IE" sz="1100" dirty="0" smtClean="0"/>
              <a:t> </a:t>
            </a:r>
            <a:r>
              <a:rPr lang="en-IE" sz="1100" dirty="0" err="1" smtClean="0"/>
              <a:t>ar</a:t>
            </a:r>
            <a:r>
              <a:rPr lang="en-IE" sz="1100" dirty="0" smtClean="0"/>
              <a:t> an </a:t>
            </a:r>
            <a:r>
              <a:rPr lang="en-IE" sz="1100" dirty="0" err="1" smtClean="0"/>
              <a:t>gcistin</a:t>
            </a:r>
            <a:r>
              <a:rPr lang="en-IE" sz="1100" dirty="0" smtClean="0"/>
              <a:t> </a:t>
            </a:r>
            <a:r>
              <a:rPr lang="en-IE" sz="1100" dirty="0" err="1" smtClean="0"/>
              <a:t>anraith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?</a:t>
            </a:r>
          </a:p>
          <a:p>
            <a:r>
              <a:rPr lang="en-IE" sz="1100" kern="1200" dirty="0" smtClean="0">
                <a:solidFill>
                  <a:schemeClr val="tx1"/>
                </a:solidFill>
                <a:effectLst/>
              </a:rPr>
              <a:t> </a:t>
            </a:r>
          </a:p>
          <a:p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Féach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phictiúr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2016. Cad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atá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á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ithe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ag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na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fir</a:t>
            </a:r>
            <a:r>
              <a:rPr lang="en-IE" sz="1100" dirty="0"/>
              <a:t>? </a:t>
            </a:r>
            <a:r>
              <a:rPr lang="en-IE" sz="1100" dirty="0" err="1"/>
              <a:t>Cén</a:t>
            </a:r>
            <a:r>
              <a:rPr lang="en-IE" sz="1100" dirty="0"/>
              <a:t> </a:t>
            </a:r>
            <a:r>
              <a:rPr lang="en-IE" sz="1100" dirty="0" err="1"/>
              <a:t>cineál</a:t>
            </a:r>
            <a:r>
              <a:rPr lang="en-IE" sz="1100" dirty="0"/>
              <a:t> </a:t>
            </a:r>
            <a:r>
              <a:rPr lang="en-IE" sz="1100" dirty="0" err="1"/>
              <a:t>saoil</a:t>
            </a:r>
            <a:r>
              <a:rPr lang="en-IE" sz="1100" dirty="0"/>
              <a:t> </a:t>
            </a:r>
            <a:r>
              <a:rPr lang="en-IE" sz="1100" dirty="0" err="1" smtClean="0"/>
              <a:t>atá</a:t>
            </a:r>
            <a:r>
              <a:rPr lang="en-IE" sz="1100" dirty="0" smtClean="0"/>
              <a:t>, </a:t>
            </a:r>
            <a:r>
              <a:rPr lang="en-IE" sz="1100" dirty="0" err="1"/>
              <a:t>dar</a:t>
            </a:r>
            <a:r>
              <a:rPr lang="en-IE" sz="1100" dirty="0"/>
              <a:t> </a:t>
            </a:r>
            <a:r>
              <a:rPr lang="en-IE" sz="1100" dirty="0" err="1"/>
              <a:t>leat</a:t>
            </a:r>
            <a:r>
              <a:rPr lang="en-IE" sz="1100" dirty="0"/>
              <a:t>, </a:t>
            </a:r>
            <a:r>
              <a:rPr lang="en-IE" sz="1100" dirty="0" err="1" smtClean="0"/>
              <a:t>acu</a:t>
            </a:r>
            <a:r>
              <a:rPr lang="en-IE" sz="1100" dirty="0" smtClean="0"/>
              <a:t> </a:t>
            </a:r>
            <a:r>
              <a:rPr lang="en-IE" sz="1100" dirty="0" err="1" smtClean="0"/>
              <a:t>siúd</a:t>
            </a:r>
            <a:r>
              <a:rPr lang="en-IE" sz="1100" dirty="0" smtClean="0"/>
              <a:t> i </a:t>
            </a:r>
            <a:r>
              <a:rPr lang="en-IE" sz="1100" dirty="0" err="1" smtClean="0"/>
              <a:t>mBaile</a:t>
            </a:r>
            <a:r>
              <a:rPr lang="en-IE" sz="1100" dirty="0" smtClean="0"/>
              <a:t> </a:t>
            </a:r>
            <a:r>
              <a:rPr lang="en-IE" sz="1100" dirty="0" err="1" smtClean="0"/>
              <a:t>Átha</a:t>
            </a:r>
            <a:r>
              <a:rPr lang="en-IE" sz="1100" dirty="0" smtClean="0"/>
              <a:t> </a:t>
            </a:r>
            <a:r>
              <a:rPr lang="en-IE" sz="1100" dirty="0" err="1" smtClean="0"/>
              <a:t>Cliath</a:t>
            </a:r>
            <a:r>
              <a:rPr lang="en-IE" sz="1100" dirty="0" smtClean="0"/>
              <a:t> i 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2016? An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bhfuil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siad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sásta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? An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bhféadfadh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go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bhfuil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ocras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orthu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ach go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bhfuil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siad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sona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mar sin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féin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?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Cén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fáth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?</a:t>
            </a:r>
          </a:p>
          <a:p>
            <a:r>
              <a:rPr lang="en-IE" sz="1100" kern="1200" dirty="0" smtClean="0">
                <a:solidFill>
                  <a:schemeClr val="tx1"/>
                </a:solidFill>
                <a:effectLst/>
              </a:rPr>
              <a:t> </a:t>
            </a:r>
            <a:endParaRPr lang="en-IE" sz="1100" kern="1200" dirty="0" smtClean="0">
              <a:effectLst/>
            </a:endParaRPr>
          </a:p>
          <a:p>
            <a:r>
              <a:rPr lang="en-IE" sz="1100" kern="1200" dirty="0" err="1" smtClean="0">
                <a:effectLst/>
              </a:rPr>
              <a:t>Tá</a:t>
            </a:r>
            <a:r>
              <a:rPr lang="en-IE" sz="1100" kern="1200" dirty="0" smtClean="0">
                <a:effectLst/>
              </a:rPr>
              <a:t> teach </a:t>
            </a:r>
            <a:r>
              <a:rPr lang="en-IE" sz="1100" kern="1200" dirty="0" err="1" smtClean="0">
                <a:effectLst/>
              </a:rPr>
              <a:t>anraith</a:t>
            </a:r>
            <a:r>
              <a:rPr lang="en-IE" sz="1100" kern="1200" dirty="0" smtClean="0">
                <a:effectLst/>
              </a:rPr>
              <a:t> ag an </a:t>
            </a:r>
            <a:r>
              <a:rPr lang="en-IE" sz="1100" kern="1200" dirty="0" err="1" smtClean="0">
                <a:effectLst/>
              </a:rPr>
              <a:t>mBr</a:t>
            </a:r>
            <a:r>
              <a:rPr lang="en-IE" sz="1100" dirty="0" err="1" smtClean="0"/>
              <a:t>áthair</a:t>
            </a:r>
            <a:r>
              <a:rPr lang="en-IE" sz="1100" kern="1200" dirty="0" smtClean="0">
                <a:effectLst/>
              </a:rPr>
              <a:t> Kevin </a:t>
            </a:r>
            <a:r>
              <a:rPr lang="en-IE" sz="1100" dirty="0" smtClean="0"/>
              <a:t>i </a:t>
            </a:r>
            <a:r>
              <a:rPr lang="en-IE" sz="1100" kern="1200" dirty="0" err="1" smtClean="0">
                <a:effectLst/>
              </a:rPr>
              <a:t>mBaile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Átha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Cliath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agus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cabhraíonn</a:t>
            </a:r>
            <a:r>
              <a:rPr lang="en-IE" sz="1100" kern="1200" dirty="0" smtClean="0">
                <a:effectLst/>
              </a:rPr>
              <a:t> an </a:t>
            </a:r>
            <a:r>
              <a:rPr lang="en-IE" sz="1100" kern="1200" dirty="0" err="1" smtClean="0">
                <a:effectLst/>
              </a:rPr>
              <a:t>tAthar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McVerry</a:t>
            </a:r>
            <a:r>
              <a:rPr lang="en-IE" sz="1100" kern="1200" dirty="0" smtClean="0">
                <a:effectLst/>
              </a:rPr>
              <a:t> le </a:t>
            </a:r>
            <a:r>
              <a:rPr lang="en-IE" sz="1100" kern="1200" dirty="0" err="1" smtClean="0">
                <a:effectLst/>
              </a:rPr>
              <a:t>daoine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óga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nach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mbíonn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áit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chónaithe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acu</a:t>
            </a:r>
            <a:r>
              <a:rPr lang="en-IE" sz="1100" kern="1200" dirty="0" smtClean="0">
                <a:effectLst/>
              </a:rPr>
              <a:t> – </a:t>
            </a:r>
            <a:r>
              <a:rPr lang="en-IE" sz="1100" kern="1200" dirty="0" err="1" smtClean="0">
                <a:effectLst/>
              </a:rPr>
              <a:t>díreach</a:t>
            </a:r>
            <a:r>
              <a:rPr lang="en-IE" sz="1100" kern="1200" dirty="0" smtClean="0">
                <a:effectLst/>
              </a:rPr>
              <a:t> mar a </a:t>
            </a:r>
            <a:r>
              <a:rPr lang="en-IE" sz="1100" kern="1200" dirty="0" err="1" smtClean="0">
                <a:effectLst/>
              </a:rPr>
              <a:t>rinne</a:t>
            </a:r>
            <a:r>
              <a:rPr lang="en-IE" sz="1100" kern="1200" dirty="0" smtClean="0">
                <a:effectLst/>
              </a:rPr>
              <a:t> an </a:t>
            </a:r>
            <a:r>
              <a:rPr lang="en-IE" sz="1100" kern="1200" dirty="0" err="1" smtClean="0">
                <a:effectLst/>
              </a:rPr>
              <a:t>Chuntaois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agus</a:t>
            </a:r>
            <a:r>
              <a:rPr lang="en-IE" sz="1100" kern="1200" dirty="0" smtClean="0">
                <a:effectLst/>
              </a:rPr>
              <a:t> Rosie </a:t>
            </a:r>
            <a:r>
              <a:rPr lang="en-IE" sz="1100" kern="1200" dirty="0" err="1" smtClean="0">
                <a:effectLst/>
              </a:rPr>
              <a:t>Haicéad</a:t>
            </a:r>
            <a:r>
              <a:rPr lang="en-IE" sz="1100" kern="1200" dirty="0" smtClean="0">
                <a:effectLst/>
              </a:rPr>
              <a:t> 100 </a:t>
            </a:r>
            <a:r>
              <a:rPr lang="en-IE" sz="1100" kern="1200" dirty="0" err="1" smtClean="0">
                <a:effectLst/>
              </a:rPr>
              <a:t>bliain</a:t>
            </a:r>
            <a:r>
              <a:rPr lang="en-IE" sz="1100" kern="1200" dirty="0" smtClean="0">
                <a:effectLst/>
              </a:rPr>
              <a:t> ó shin. </a:t>
            </a:r>
          </a:p>
          <a:p>
            <a:r>
              <a:rPr lang="en-IE" sz="1100" kern="1200" dirty="0" smtClean="0">
                <a:effectLst/>
              </a:rPr>
              <a:t> </a:t>
            </a:r>
          </a:p>
          <a:p>
            <a:r>
              <a:rPr lang="en-IE" sz="1100" kern="1200" dirty="0" err="1" smtClean="0">
                <a:effectLst/>
              </a:rPr>
              <a:t>Cén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rud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beag</a:t>
            </a:r>
            <a:r>
              <a:rPr lang="en-IE" sz="1100" kern="1200" dirty="0" smtClean="0">
                <a:effectLst/>
              </a:rPr>
              <a:t> – </a:t>
            </a:r>
            <a:r>
              <a:rPr lang="en-IE" sz="1100" u="sng" kern="1200" dirty="0" err="1" smtClean="0">
                <a:effectLst/>
              </a:rPr>
              <a:t>aon</a:t>
            </a:r>
            <a:r>
              <a:rPr lang="en-IE" sz="1100" u="sng" kern="1200" dirty="0" smtClean="0">
                <a:effectLst/>
              </a:rPr>
              <a:t> </a:t>
            </a:r>
            <a:r>
              <a:rPr lang="en-IE" sz="1100" u="sng" kern="1200" dirty="0" err="1" smtClean="0">
                <a:effectLst/>
              </a:rPr>
              <a:t>uair</a:t>
            </a:r>
            <a:r>
              <a:rPr lang="en-IE" sz="1100" u="sng" kern="1200" dirty="0" smtClean="0">
                <a:effectLst/>
              </a:rPr>
              <a:t> </a:t>
            </a:r>
            <a:r>
              <a:rPr lang="en-IE" sz="1100" u="sng" kern="1200" dirty="0" err="1" smtClean="0">
                <a:effectLst/>
              </a:rPr>
              <a:t>amháin</a:t>
            </a:r>
            <a:r>
              <a:rPr lang="en-IE" sz="1100" u="sng" kern="1200" dirty="0" smtClean="0">
                <a:effectLst/>
              </a:rPr>
              <a:t> i 2016 </a:t>
            </a:r>
            <a:r>
              <a:rPr lang="en-IE" sz="1100" kern="1200" dirty="0" smtClean="0">
                <a:effectLst/>
              </a:rPr>
              <a:t>– a </a:t>
            </a:r>
            <a:r>
              <a:rPr lang="en-IE" sz="1100" kern="1200" dirty="0" err="1" smtClean="0">
                <a:effectLst/>
              </a:rPr>
              <a:t>d’fhéadfaimis</a:t>
            </a:r>
            <a:r>
              <a:rPr lang="en-IE" sz="1100" kern="1200" dirty="0" smtClean="0">
                <a:effectLst/>
              </a:rPr>
              <a:t> a </a:t>
            </a:r>
            <a:r>
              <a:rPr lang="en-IE" sz="1100" kern="1200" dirty="0" err="1" smtClean="0">
                <a:effectLst/>
              </a:rPr>
              <a:t>dhéanamh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chun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cabhrú</a:t>
            </a:r>
            <a:r>
              <a:rPr lang="en-IE" sz="1100" kern="1200" dirty="0" smtClean="0">
                <a:effectLst/>
              </a:rPr>
              <a:t> leis an </a:t>
            </a:r>
            <a:r>
              <a:rPr lang="en-IE" sz="1100" kern="1200" dirty="0" err="1" smtClean="0">
                <a:effectLst/>
              </a:rPr>
              <a:t>mBráthair</a:t>
            </a:r>
            <a:r>
              <a:rPr lang="en-IE" sz="1100" kern="1200" dirty="0" smtClean="0">
                <a:effectLst/>
              </a:rPr>
              <a:t> Kevin? </a:t>
            </a:r>
            <a:r>
              <a:rPr lang="en-IE" sz="1100" dirty="0" err="1" smtClean="0"/>
              <a:t>Dá</a:t>
            </a:r>
            <a:r>
              <a:rPr lang="en-IE" sz="1100" dirty="0" smtClean="0"/>
              <a:t> </a:t>
            </a:r>
            <a:r>
              <a:rPr lang="en-IE" sz="1100" dirty="0" err="1" smtClean="0"/>
              <a:t>dtabharfadh</a:t>
            </a:r>
            <a:r>
              <a:rPr lang="en-IE" sz="1100" dirty="0" smtClean="0"/>
              <a:t> </a:t>
            </a:r>
            <a:r>
              <a:rPr lang="en-IE" sz="1100" dirty="0" err="1" smtClean="0"/>
              <a:t>gach</a:t>
            </a:r>
            <a:r>
              <a:rPr lang="en-IE" sz="1100" dirty="0" smtClean="0"/>
              <a:t> </a:t>
            </a:r>
            <a:r>
              <a:rPr lang="en-IE" sz="1100" dirty="0" err="1" smtClean="0"/>
              <a:t>páiste</a:t>
            </a:r>
            <a:r>
              <a:rPr lang="en-IE" sz="1100" dirty="0" smtClean="0"/>
              <a:t> </a:t>
            </a:r>
            <a:r>
              <a:rPr lang="en-IE" sz="1100" dirty="0" err="1" smtClean="0"/>
              <a:t>sa</a:t>
            </a:r>
            <a:r>
              <a:rPr lang="en-IE" sz="1100" dirty="0" smtClean="0"/>
              <a:t> rang </a:t>
            </a:r>
            <a:r>
              <a:rPr lang="en-IE" sz="1100" dirty="0" err="1" smtClean="0"/>
              <a:t>aon</a:t>
            </a:r>
            <a:r>
              <a:rPr lang="en-IE" sz="1100" dirty="0" smtClean="0"/>
              <a:t> </a:t>
            </a:r>
            <a:r>
              <a:rPr lang="en-IE" sz="1100" kern="1200" dirty="0" smtClean="0">
                <a:effectLst/>
              </a:rPr>
              <a:t>euro </a:t>
            </a:r>
            <a:r>
              <a:rPr lang="en-IE" sz="1100" kern="1200" dirty="0" err="1" smtClean="0">
                <a:effectLst/>
              </a:rPr>
              <a:t>amháin</a:t>
            </a:r>
            <a:r>
              <a:rPr lang="en-IE" sz="1100" kern="1200" dirty="0" smtClean="0">
                <a:effectLst/>
              </a:rPr>
              <a:t>  do </a:t>
            </a:r>
            <a:r>
              <a:rPr lang="en-IE" sz="1100" kern="1200" dirty="0" err="1" smtClean="0">
                <a:effectLst/>
              </a:rPr>
              <a:t>theach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anraith</a:t>
            </a:r>
            <a:r>
              <a:rPr lang="en-IE" sz="1100" kern="1200" dirty="0" smtClean="0">
                <a:effectLst/>
              </a:rPr>
              <a:t> an </a:t>
            </a:r>
            <a:r>
              <a:rPr lang="en-IE" sz="1100" kern="1200" dirty="0" err="1" smtClean="0">
                <a:effectLst/>
              </a:rPr>
              <a:t>Bhráthar</a:t>
            </a:r>
            <a:r>
              <a:rPr lang="en-IE" sz="1100" kern="1200" dirty="0" smtClean="0">
                <a:effectLst/>
              </a:rPr>
              <a:t> Kevin … </a:t>
            </a:r>
            <a:r>
              <a:rPr lang="en-IE" sz="1100" kern="1200" dirty="0" err="1" smtClean="0">
                <a:effectLst/>
              </a:rPr>
              <a:t>cé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mhéad</a:t>
            </a:r>
            <a:r>
              <a:rPr lang="en-IE" sz="1100" kern="1200" dirty="0" smtClean="0">
                <a:effectLst/>
              </a:rPr>
              <a:t> euro a </a:t>
            </a:r>
            <a:r>
              <a:rPr lang="en-IE" sz="1100" kern="1200" dirty="0" err="1" smtClean="0">
                <a:effectLst/>
              </a:rPr>
              <a:t>bheadh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aige</a:t>
            </a:r>
            <a:r>
              <a:rPr lang="en-IE" sz="1100" kern="1200" dirty="0" smtClean="0">
                <a:effectLst/>
              </a:rPr>
              <a:t>? </a:t>
            </a:r>
            <a:r>
              <a:rPr lang="en-IE" sz="1100" kern="1200" dirty="0" err="1" smtClean="0">
                <a:effectLst/>
              </a:rPr>
              <a:t>Cé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mhéad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effectLst/>
              </a:rPr>
              <a:t>babhla</a:t>
            </a:r>
            <a:r>
              <a:rPr lang="en-IE" sz="1100" kern="1200" dirty="0" smtClean="0">
                <a:effectLst/>
              </a:rPr>
              <a:t>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anraith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d’fhéadfaí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a </a:t>
            </a:r>
            <a:r>
              <a:rPr lang="en-IE" sz="1100" kern="1200" dirty="0" err="1" smtClean="0">
                <a:solidFill>
                  <a:schemeClr val="tx1"/>
                </a:solidFill>
                <a:effectLst/>
              </a:rPr>
              <a:t>dhéanamh</a:t>
            </a:r>
            <a:r>
              <a:rPr lang="en-IE" sz="1100" kern="1200" dirty="0" smtClean="0">
                <a:solidFill>
                  <a:schemeClr val="tx1"/>
                </a:solidFill>
                <a:effectLst/>
              </a:rPr>
              <a:t> ? </a:t>
            </a:r>
            <a:endParaRPr lang="en-IE" sz="1100" kern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2937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shráideanna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1916.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Theastaigh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cabhrú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1916.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tionóntáin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orthu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aon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airgead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gual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cheannach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bhrí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sin,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chuaigh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bailiú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adhmaid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ionas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bhféadfaí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t-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adhmad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dhó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tionóntáin</a:t>
            </a:r>
            <a:r>
              <a:rPr lang="en-IE" dirty="0" smtClean="0"/>
              <a:t>  a </a:t>
            </a:r>
            <a:r>
              <a:rPr lang="en-IE" dirty="0" err="1" smtClean="0"/>
              <a:t>théamh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dirty="0"/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feiceáil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phictiúr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bhfuil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bheirt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chailíní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bradaíocht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dtionóntán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adhmad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amháin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á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‘S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éard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gceist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bradaíocht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cuardach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rudaí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ghnáth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cuardach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sráideanna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siopaí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fuinneoga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briste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an-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siopaí</a:t>
            </a:r>
            <a:r>
              <a:rPr lang="en-IE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Féach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phictiúr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gcos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dócha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bróga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stocaí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dtionóntán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dtionóntán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 cad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tharla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mbróga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stocaí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Díospóireacht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b="1" i="1" kern="1200" dirty="0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b="1" i="1" kern="1200" dirty="0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cóir</a:t>
            </a:r>
            <a:r>
              <a:rPr lang="en-IE" sz="1200" b="1" i="1" kern="1200" dirty="0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b="1" i="1" kern="1200" dirty="0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bheith</a:t>
            </a:r>
            <a:r>
              <a:rPr lang="en-IE" sz="1200" b="1" i="1" kern="1200" dirty="0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b="1" i="1" kern="1200" dirty="0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bradaíocht</a:t>
            </a:r>
            <a:r>
              <a:rPr lang="en-IE" sz="1200" b="1" i="1" kern="1200" dirty="0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b="1" i="1" kern="1200" dirty="0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b="1" i="1" kern="1200" dirty="0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i="1" kern="1200" dirty="0" err="1" smtClean="0">
                <a:solidFill>
                  <a:srgbClr val="0070C0"/>
                </a:solidFill>
                <a:effectLst/>
                <a:latin typeface="+mn-lt"/>
                <a:ea typeface="+mn-ea"/>
                <a:cs typeface="+mn-cs"/>
              </a:rPr>
              <a:t>gadaíocht</a:t>
            </a:r>
            <a:r>
              <a:rPr lang="en-IE" b="1" i="1" dirty="0">
                <a:solidFill>
                  <a:srgbClr val="0070C0"/>
                </a:solidFill>
              </a:rPr>
              <a:t> </a:t>
            </a:r>
            <a:r>
              <a:rPr lang="en-IE" b="1" i="1" dirty="0" smtClean="0">
                <a:solidFill>
                  <a:srgbClr val="0070C0"/>
                </a:solidFill>
              </a:rPr>
              <a:t>i 1916.</a:t>
            </a:r>
            <a:endParaRPr lang="en-IE" sz="1200" b="1" i="1" kern="1200" dirty="0" smtClean="0">
              <a:solidFill>
                <a:srgbClr val="0070C0"/>
              </a:solidFill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Luan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bhí</a:t>
            </a:r>
            <a:r>
              <a:rPr lang="en-IE" dirty="0" smtClean="0"/>
              <a:t> a </a:t>
            </a:r>
            <a:r>
              <a:rPr lang="en-IE" dirty="0" err="1" smtClean="0"/>
              <a:t>lán</a:t>
            </a:r>
            <a:r>
              <a:rPr lang="en-IE" dirty="0" smtClean="0"/>
              <a:t> de </a:t>
            </a:r>
            <a:r>
              <a:rPr lang="en-IE" dirty="0" err="1" smtClean="0"/>
              <a:t>na</a:t>
            </a:r>
            <a:r>
              <a:rPr lang="en-IE" dirty="0" smtClean="0"/>
              <a:t> fir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tionóntáin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máirseáil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leis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reibiliúnaigh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dtí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GPO. Ach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roinnt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fear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eile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lear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troid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leis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Br</a:t>
            </a:r>
            <a:r>
              <a:rPr lang="ga-IE" sz="1200" kern="1200" dirty="0" err="1" smtClean="0">
                <a:effectLst/>
                <a:latin typeface="+mn-lt"/>
                <a:ea typeface="+mn-ea"/>
                <a:cs typeface="+mn-cs"/>
              </a:rPr>
              <a:t>io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tanaigh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Chéad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Chogadh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Domhanda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Throid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Éireannach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Chéad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Chogadh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Domhanda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gcumas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airgead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thuilleamh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abhaile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t-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airgead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abhaile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mná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páistí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.)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91474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Rinneadh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bradaíocht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shiopaí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milseán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freisin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</a:t>
            </a:r>
            <a:r>
              <a:rPr lang="en-IE" dirty="0" err="1" smtClean="0"/>
              <a:t>n</a:t>
            </a:r>
            <a:r>
              <a:rPr lang="en-IE" dirty="0"/>
              <a:t>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1916. Ag an am sin (100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shin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)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níor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díoladh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milseáin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bpaicéid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Cuireadh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scálaí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/>
              <a:t>isteach</a:t>
            </a:r>
            <a:r>
              <a:rPr lang="en-IE" dirty="0"/>
              <a:t> i </a:t>
            </a:r>
            <a:r>
              <a:rPr lang="en-IE" dirty="0" err="1"/>
              <a:t>mála</a:t>
            </a:r>
            <a:r>
              <a:rPr lang="en-IE" dirty="0"/>
              <a:t> </a:t>
            </a:r>
            <a:r>
              <a:rPr lang="en-IE" dirty="0" err="1"/>
              <a:t>beag</a:t>
            </a:r>
            <a:r>
              <a:rPr lang="en-IE" dirty="0"/>
              <a:t> </a:t>
            </a:r>
            <a:r>
              <a:rPr lang="en-IE" dirty="0" err="1" smtClean="0"/>
              <a:t>donn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bpíosa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nuachtáin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dirty="0" err="1" smtClean="0"/>
              <a:t>Bloic</a:t>
            </a:r>
            <a:r>
              <a:rPr lang="en-IE" dirty="0" smtClean="0"/>
              <a:t> </a:t>
            </a:r>
            <a:r>
              <a:rPr lang="en-IE" dirty="0" err="1" smtClean="0"/>
              <a:t>mhóra</a:t>
            </a:r>
            <a:r>
              <a:rPr lang="en-IE" dirty="0" smtClean="0"/>
              <a:t> </a:t>
            </a:r>
            <a:r>
              <a:rPr lang="en-IE" dirty="0" err="1"/>
              <a:t>taifí</a:t>
            </a:r>
            <a:r>
              <a:rPr lang="en-IE" dirty="0"/>
              <a:t> a </a:t>
            </a:r>
            <a:r>
              <a:rPr lang="en-IE" dirty="0" err="1" smtClean="0"/>
              <a:t>bhíodh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díol</a:t>
            </a:r>
            <a:r>
              <a:rPr lang="en-IE" dirty="0" smtClean="0"/>
              <a:t> </a:t>
            </a:r>
            <a:r>
              <a:rPr lang="en-IE" dirty="0" err="1"/>
              <a:t>sna</a:t>
            </a:r>
            <a:r>
              <a:rPr lang="en-IE" dirty="0"/>
              <a:t> </a:t>
            </a:r>
            <a:r>
              <a:rPr lang="en-IE" dirty="0" err="1"/>
              <a:t>siopaí</a:t>
            </a:r>
            <a:r>
              <a:rPr lang="en-IE" dirty="0"/>
              <a:t>.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siopadóir</a:t>
            </a:r>
            <a:r>
              <a:rPr lang="en-IE" dirty="0"/>
              <a:t> </a:t>
            </a:r>
            <a:r>
              <a:rPr lang="en-IE" dirty="0" err="1"/>
              <a:t>tua</a:t>
            </a:r>
            <a:r>
              <a:rPr lang="en-IE" dirty="0"/>
              <a:t> </a:t>
            </a:r>
            <a:r>
              <a:rPr lang="en-IE" dirty="0" err="1"/>
              <a:t>taifí</a:t>
            </a:r>
            <a:r>
              <a:rPr lang="en-IE" dirty="0"/>
              <a:t> a </a:t>
            </a:r>
            <a:r>
              <a:rPr lang="en-IE" dirty="0" err="1"/>
              <a:t>úsáid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an </a:t>
            </a:r>
            <a:r>
              <a:rPr lang="en-IE" dirty="0" err="1"/>
              <a:t>taifí</a:t>
            </a:r>
            <a:r>
              <a:rPr lang="en-IE" dirty="0"/>
              <a:t> a </a:t>
            </a:r>
            <a:r>
              <a:rPr lang="en-IE" dirty="0" err="1"/>
              <a:t>bhriseadh</a:t>
            </a:r>
            <a:r>
              <a:rPr lang="en-IE" dirty="0"/>
              <a:t>. </a:t>
            </a:r>
            <a:r>
              <a:rPr lang="en-IE" dirty="0" err="1" smtClean="0"/>
              <a:t>Cuireadh</a:t>
            </a:r>
            <a:r>
              <a:rPr lang="en-IE" dirty="0" smtClean="0"/>
              <a:t> an </a:t>
            </a:r>
            <a:r>
              <a:rPr lang="en-IE" dirty="0" err="1" smtClean="0"/>
              <a:t>taifí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scálaí</a:t>
            </a:r>
            <a:r>
              <a:rPr lang="en-IE" dirty="0" smtClean="0"/>
              <a:t> </a:t>
            </a:r>
            <a:r>
              <a:rPr lang="en-IE" dirty="0" err="1" smtClean="0"/>
              <a:t>freisin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an </a:t>
            </a:r>
            <a:r>
              <a:rPr lang="en-IE" dirty="0" err="1" smtClean="0"/>
              <a:t>praghas</a:t>
            </a:r>
            <a:r>
              <a:rPr lang="en-IE" dirty="0" smtClean="0"/>
              <a:t> </a:t>
            </a:r>
            <a:r>
              <a:rPr lang="en-IE" dirty="0" err="1" smtClean="0"/>
              <a:t>ceart</a:t>
            </a:r>
            <a:r>
              <a:rPr lang="en-IE" dirty="0" smtClean="0"/>
              <a:t> a </a:t>
            </a:r>
            <a:r>
              <a:rPr lang="en-IE" dirty="0" err="1" smtClean="0"/>
              <a:t>fháil</a:t>
            </a:r>
            <a:r>
              <a:rPr lang="en-IE" dirty="0" smtClean="0"/>
              <a:t>.</a:t>
            </a: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taifí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an-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cháiliúil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Ard-Mhúsaem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hÉireann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cáil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tua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goideadh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é le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linn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b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h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radaíocht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Sheachtain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Chaith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duine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éigin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tua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taifí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scliúchas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bun 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ar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sráideanna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bhuail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dirty="0" smtClean="0"/>
              <a:t> </a:t>
            </a:r>
            <a:r>
              <a:rPr lang="en-IE" dirty="0"/>
              <a:t>fear </a:t>
            </a:r>
            <a:r>
              <a:rPr lang="en-IE" dirty="0" err="1"/>
              <a:t>darbh</a:t>
            </a:r>
            <a:r>
              <a:rPr lang="en-IE" dirty="0"/>
              <a:t> </a:t>
            </a:r>
            <a:r>
              <a:rPr lang="en-IE" dirty="0" err="1"/>
              <a:t>ainm</a:t>
            </a:r>
            <a:r>
              <a:rPr lang="en-IE" dirty="0"/>
              <a:t> an </a:t>
            </a:r>
            <a:r>
              <a:rPr lang="en-IE" dirty="0" err="1" smtClean="0"/>
              <a:t>tUasal</a:t>
            </a:r>
            <a:r>
              <a:rPr lang="en-IE" dirty="0" smtClean="0"/>
              <a:t> Ó </a:t>
            </a:r>
            <a:r>
              <a:rPr lang="en-IE" dirty="0" err="1"/>
              <a:t>Dálaigh</a:t>
            </a:r>
            <a:r>
              <a:rPr lang="en-IE" dirty="0"/>
              <a:t>. </a:t>
            </a:r>
            <a:r>
              <a:rPr lang="en-IE" dirty="0" err="1" smtClean="0"/>
              <a:t>Gortaíodh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cheann</a:t>
            </a:r>
            <a:r>
              <a:rPr lang="en-IE" dirty="0" smtClean="0"/>
              <a:t> é. </a:t>
            </a:r>
            <a:r>
              <a:rPr lang="en-IE" dirty="0" err="1"/>
              <a:t>Choimeád</a:t>
            </a:r>
            <a:r>
              <a:rPr lang="en-IE" dirty="0"/>
              <a:t> </a:t>
            </a:r>
            <a:r>
              <a:rPr lang="en-IE" dirty="0" smtClean="0"/>
              <a:t>an </a:t>
            </a:r>
            <a:r>
              <a:rPr lang="en-IE" dirty="0" err="1" smtClean="0"/>
              <a:t>tUasal</a:t>
            </a:r>
            <a:r>
              <a:rPr lang="en-IE" dirty="0" smtClean="0"/>
              <a:t> Ó </a:t>
            </a:r>
            <a:r>
              <a:rPr lang="en-IE" dirty="0" err="1" smtClean="0"/>
              <a:t>Dálaigh</a:t>
            </a:r>
            <a:r>
              <a:rPr lang="en-IE" dirty="0" smtClean="0"/>
              <a:t> </a:t>
            </a:r>
            <a:r>
              <a:rPr lang="en-IE" dirty="0"/>
              <a:t>an </a:t>
            </a:r>
            <a:r>
              <a:rPr lang="en-IE" dirty="0" err="1" smtClean="0"/>
              <a:t>tua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smtClean="0"/>
              <a:t>le </a:t>
            </a:r>
            <a:r>
              <a:rPr lang="en-IE" dirty="0" err="1" smtClean="0"/>
              <a:t>feiceáil</a:t>
            </a:r>
            <a:r>
              <a:rPr lang="en-IE" dirty="0" smtClean="0"/>
              <a:t> </a:t>
            </a:r>
            <a:r>
              <a:rPr lang="en-IE" dirty="0" err="1" smtClean="0"/>
              <a:t>anois</a:t>
            </a:r>
            <a:r>
              <a:rPr lang="en-IE" dirty="0" smtClean="0"/>
              <a:t> </a:t>
            </a:r>
            <a:r>
              <a:rPr lang="en-IE" dirty="0"/>
              <a:t>i</a:t>
            </a:r>
            <a:r>
              <a:rPr lang="en-IE" dirty="0" smtClean="0"/>
              <a:t>n </a:t>
            </a:r>
            <a:r>
              <a:rPr lang="en-IE" dirty="0" err="1" smtClean="0"/>
              <a:t>Ard-Mhús</a:t>
            </a:r>
            <a:r>
              <a:rPr lang="ga-IE" dirty="0" smtClean="0"/>
              <a:t>ae</a:t>
            </a:r>
            <a:r>
              <a:rPr lang="en-IE" dirty="0" smtClean="0"/>
              <a:t>m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.</a:t>
            </a:r>
            <a:endParaRPr lang="en-IE" dirty="0"/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79362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Bunaíodh</a:t>
            </a:r>
            <a:r>
              <a:rPr lang="en-IE" dirty="0" smtClean="0"/>
              <a:t> </a:t>
            </a:r>
            <a:r>
              <a:rPr lang="en-IE" dirty="0" err="1"/>
              <a:t>Fianna</a:t>
            </a:r>
            <a:r>
              <a:rPr lang="en-IE" dirty="0"/>
              <a:t> </a:t>
            </a:r>
            <a:r>
              <a:rPr lang="en-IE" dirty="0" err="1" smtClean="0"/>
              <a:t>Éireann</a:t>
            </a:r>
            <a:r>
              <a:rPr lang="en-IE" dirty="0" smtClean="0"/>
              <a:t> i </a:t>
            </a:r>
            <a:r>
              <a:rPr lang="en-IE" dirty="0" err="1" smtClean="0"/>
              <a:t>mBéal</a:t>
            </a:r>
            <a:r>
              <a:rPr lang="en-IE" dirty="0" smtClean="0"/>
              <a:t> </a:t>
            </a:r>
            <a:r>
              <a:rPr lang="en-IE" dirty="0" err="1" smtClean="0"/>
              <a:t>Feirste</a:t>
            </a:r>
            <a:r>
              <a:rPr lang="en-IE" dirty="0" smtClean="0"/>
              <a:t> </a:t>
            </a:r>
            <a:r>
              <a:rPr lang="en-IE" dirty="0" err="1" smtClean="0"/>
              <a:t>i</a:t>
            </a:r>
            <a:r>
              <a:rPr lang="en-IE" dirty="0" smtClean="0"/>
              <a:t> 1902. Ba é a </a:t>
            </a:r>
            <a:r>
              <a:rPr lang="en-IE" dirty="0" err="1" smtClean="0"/>
              <a:t>bhí</a:t>
            </a:r>
            <a:r>
              <a:rPr lang="en-IE" dirty="0" smtClean="0"/>
              <a:t> mar </a:t>
            </a:r>
            <a:r>
              <a:rPr lang="en-IE" dirty="0" err="1" smtClean="0"/>
              <a:t>chuspóir</a:t>
            </a:r>
            <a:r>
              <a:rPr lang="en-IE" dirty="0" smtClean="0"/>
              <a:t> leis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dtús</a:t>
            </a:r>
            <a:r>
              <a:rPr lang="en-IE" dirty="0" smtClean="0"/>
              <a:t> </a:t>
            </a:r>
            <a:r>
              <a:rPr lang="en-IE" dirty="0" err="1" smtClean="0"/>
              <a:t>ná</a:t>
            </a:r>
            <a:r>
              <a:rPr lang="en-IE" dirty="0" smtClean="0"/>
              <a:t> </a:t>
            </a:r>
            <a:r>
              <a:rPr lang="en-IE" dirty="0" err="1" smtClean="0"/>
              <a:t>Gaeilge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iománaíocht</a:t>
            </a:r>
            <a:r>
              <a:rPr lang="en-IE" dirty="0" smtClean="0"/>
              <a:t> a </a:t>
            </a:r>
            <a:r>
              <a:rPr lang="en-IE" dirty="0" err="1" smtClean="0"/>
              <a:t>mhúineadh</a:t>
            </a:r>
            <a:r>
              <a:rPr lang="en-IE" dirty="0" smtClean="0"/>
              <a:t> do </a:t>
            </a:r>
            <a:r>
              <a:rPr lang="en-IE" dirty="0" err="1" smtClean="0"/>
              <a:t>bhuachaillí</a:t>
            </a:r>
            <a:r>
              <a:rPr lang="en-IE" dirty="0" smtClean="0"/>
              <a:t> </a:t>
            </a:r>
            <a:r>
              <a:rPr lang="en-IE" dirty="0" err="1" smtClean="0"/>
              <a:t>óga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smtClean="0"/>
              <a:t>De </a:t>
            </a:r>
            <a:r>
              <a:rPr lang="en-IE" dirty="0" err="1" smtClean="0"/>
              <a:t>réir</a:t>
            </a:r>
            <a:r>
              <a:rPr lang="en-IE" dirty="0" smtClean="0"/>
              <a:t> mar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agóidí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léirsithe</a:t>
            </a:r>
            <a:r>
              <a:rPr lang="en-IE" dirty="0" smtClean="0"/>
              <a:t> ag </a:t>
            </a:r>
            <a:r>
              <a:rPr lang="en-IE" dirty="0" err="1" smtClean="0"/>
              <a:t>tarlú</a:t>
            </a:r>
            <a:r>
              <a:rPr lang="en-IE" dirty="0" smtClean="0"/>
              <a:t> i </a:t>
            </a:r>
            <a:r>
              <a:rPr lang="en-IE" dirty="0" err="1" smtClean="0"/>
              <a:t>mBaile</a:t>
            </a:r>
            <a:r>
              <a:rPr lang="en-IE" dirty="0" smtClean="0"/>
              <a:t> </a:t>
            </a:r>
            <a:r>
              <a:rPr lang="en-IE" dirty="0" err="1" smtClean="0"/>
              <a:t>Átha</a:t>
            </a:r>
            <a:r>
              <a:rPr lang="en-IE" dirty="0" smtClean="0"/>
              <a:t> </a:t>
            </a:r>
            <a:r>
              <a:rPr lang="en-IE" dirty="0" err="1" smtClean="0"/>
              <a:t>Cliath</a:t>
            </a:r>
            <a:r>
              <a:rPr lang="en-IE" dirty="0" smtClean="0"/>
              <a:t>, </a:t>
            </a:r>
            <a:r>
              <a:rPr lang="en-IE" dirty="0" err="1" smtClean="0"/>
              <a:t>thosaigh</a:t>
            </a:r>
            <a:r>
              <a:rPr lang="en-IE" dirty="0" smtClean="0"/>
              <a:t> </a:t>
            </a:r>
            <a:r>
              <a:rPr lang="en-IE" dirty="0" err="1" smtClean="0"/>
              <a:t>athrú</a:t>
            </a:r>
            <a:r>
              <a:rPr lang="en-IE" dirty="0" smtClean="0"/>
              <a:t> ag </a:t>
            </a:r>
            <a:r>
              <a:rPr lang="en-IE" dirty="0" err="1" smtClean="0"/>
              <a:t>teacht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Fianna</a:t>
            </a:r>
            <a:r>
              <a:rPr lang="en-IE" dirty="0" smtClean="0"/>
              <a:t>.  </a:t>
            </a:r>
            <a:r>
              <a:rPr lang="en-IE" dirty="0" err="1" smtClean="0"/>
              <a:t>Shocraigh</a:t>
            </a:r>
            <a:r>
              <a:rPr lang="en-IE" dirty="0" smtClean="0"/>
              <a:t> an </a:t>
            </a:r>
            <a:r>
              <a:rPr lang="en-IE" dirty="0" err="1" smtClean="0"/>
              <a:t>Chuntaois</a:t>
            </a:r>
            <a:r>
              <a:rPr lang="en-IE" dirty="0" smtClean="0"/>
              <a:t> </a:t>
            </a:r>
            <a:r>
              <a:rPr lang="en-IE" dirty="0" err="1" smtClean="0"/>
              <a:t>Markievicz</a:t>
            </a:r>
            <a:r>
              <a:rPr lang="en-IE" dirty="0" smtClean="0"/>
              <a:t> </a:t>
            </a:r>
            <a:r>
              <a:rPr lang="en-IE" dirty="0" err="1"/>
              <a:t>agus</a:t>
            </a:r>
            <a:r>
              <a:rPr lang="en-IE" dirty="0"/>
              <a:t> a </a:t>
            </a:r>
            <a:r>
              <a:rPr lang="en-IE" dirty="0" err="1"/>
              <a:t>cairde</a:t>
            </a:r>
            <a:r>
              <a:rPr lang="en-IE" dirty="0"/>
              <a:t> </a:t>
            </a:r>
            <a:r>
              <a:rPr lang="en-IE" dirty="0" err="1" smtClean="0"/>
              <a:t>gur</a:t>
            </a:r>
            <a:r>
              <a:rPr lang="en-IE" dirty="0" smtClean="0"/>
              <a:t> </a:t>
            </a:r>
            <a:r>
              <a:rPr lang="en-IE" dirty="0" err="1" smtClean="0"/>
              <a:t>ghá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buachaillí</a:t>
            </a:r>
            <a:r>
              <a:rPr lang="en-IE" dirty="0" smtClean="0"/>
              <a:t> a </a:t>
            </a:r>
            <a:r>
              <a:rPr lang="en-IE" dirty="0" err="1" smtClean="0"/>
              <a:t>thraenáil</a:t>
            </a:r>
            <a:r>
              <a:rPr lang="en-IE" dirty="0" smtClean="0"/>
              <a:t>. Thug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faoi</a:t>
            </a:r>
            <a:r>
              <a:rPr lang="en-IE" dirty="0" smtClean="0"/>
              <a:t> </a:t>
            </a:r>
            <a:r>
              <a:rPr lang="en-IE" dirty="0" err="1" smtClean="0"/>
              <a:t>deara</a:t>
            </a:r>
            <a:r>
              <a:rPr lang="en-IE" dirty="0" smtClean="0"/>
              <a:t>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gasóga</a:t>
            </a:r>
            <a:r>
              <a:rPr lang="en-IE" dirty="0" smtClean="0"/>
              <a:t> (boy scouts) </a:t>
            </a:r>
            <a:r>
              <a:rPr lang="en-IE" dirty="0" err="1" smtClean="0"/>
              <a:t>bunaithe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Bhreatain</a:t>
            </a:r>
            <a:r>
              <a:rPr lang="en-IE" dirty="0" smtClean="0"/>
              <a:t>,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éide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go </a:t>
            </a:r>
            <a:r>
              <a:rPr lang="en-IE" dirty="0" err="1" smtClean="0"/>
              <a:t>mbíodh</a:t>
            </a:r>
            <a:r>
              <a:rPr lang="en-IE" dirty="0" smtClean="0"/>
              <a:t> </a:t>
            </a:r>
            <a:r>
              <a:rPr lang="en-IE" dirty="0" err="1" smtClean="0"/>
              <a:t>druileanna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siúl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. </a:t>
            </a:r>
            <a:r>
              <a:rPr lang="en-IE" dirty="0" err="1" smtClean="0"/>
              <a:t>Shocraigh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 an </a:t>
            </a:r>
            <a:r>
              <a:rPr lang="en-IE" dirty="0" err="1" smtClean="0"/>
              <a:t>rud</a:t>
            </a:r>
            <a:r>
              <a:rPr lang="en-IE" dirty="0" smtClean="0"/>
              <a:t> </a:t>
            </a:r>
            <a:r>
              <a:rPr lang="en-IE" dirty="0" err="1" smtClean="0"/>
              <a:t>céanna</a:t>
            </a:r>
            <a:r>
              <a:rPr lang="en-IE" dirty="0" smtClean="0"/>
              <a:t> a </a:t>
            </a:r>
            <a:r>
              <a:rPr lang="en-IE" dirty="0" err="1" smtClean="0"/>
              <a:t>dhéanamh</a:t>
            </a:r>
            <a:r>
              <a:rPr lang="en-IE" dirty="0" smtClean="0"/>
              <a:t> leis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Fianna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/>
              <a:t>éide</a:t>
            </a:r>
            <a:r>
              <a:rPr lang="en-IE" dirty="0"/>
              <a:t> ag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buachaillí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 smtClean="0"/>
              <a:t>bhíodh</a:t>
            </a:r>
            <a:r>
              <a:rPr lang="en-IE" dirty="0" smtClean="0"/>
              <a:t> </a:t>
            </a:r>
            <a:r>
              <a:rPr lang="en-IE" dirty="0" err="1" smtClean="0"/>
              <a:t>máirseáil</a:t>
            </a:r>
            <a:r>
              <a:rPr lang="en-IE" dirty="0" smtClean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troid</a:t>
            </a:r>
            <a:r>
              <a:rPr lang="en-IE" dirty="0"/>
              <a:t> á </a:t>
            </a:r>
            <a:r>
              <a:rPr lang="en-IE" dirty="0" err="1" smtClean="0"/>
              <a:t>gcleachtadh</a:t>
            </a:r>
            <a:r>
              <a:rPr lang="en-IE" dirty="0" smtClean="0"/>
              <a:t> </a:t>
            </a:r>
            <a:r>
              <a:rPr lang="en-IE" dirty="0" err="1"/>
              <a:t>acu</a:t>
            </a:r>
            <a:r>
              <a:rPr lang="en-IE" dirty="0"/>
              <a:t>. I 1916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/>
              <a:t>buachaillí</a:t>
            </a:r>
            <a:r>
              <a:rPr lang="en-IE" dirty="0"/>
              <a:t> </a:t>
            </a:r>
            <a:r>
              <a:rPr lang="en-IE" dirty="0" err="1" smtClean="0"/>
              <a:t>ullamh</a:t>
            </a:r>
            <a:r>
              <a:rPr lang="en-IE" dirty="0" smtClean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sásta</a:t>
            </a:r>
            <a:r>
              <a:rPr lang="en-IE" dirty="0"/>
              <a:t> </a:t>
            </a:r>
            <a:r>
              <a:rPr lang="en-IE" dirty="0" err="1" smtClean="0"/>
              <a:t>troid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/>
              <a:t>son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hÉireann</a:t>
            </a:r>
            <a:r>
              <a:rPr lang="en-IE" dirty="0"/>
              <a:t>.</a:t>
            </a:r>
          </a:p>
          <a:p>
            <a:r>
              <a:rPr lang="en-IE" dirty="0"/>
              <a:t> 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77089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pload.wikimedia.org/wikipedia/commons/0/06/Lewis_Hine,_Tootsie,_six_years,_newsboy,_Washington,_D.C.,_1912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microsoft.com/office/2007/relationships/hdphoto" Target="../media/hdphoto7.wdp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thecricketbatthatdiedforireland.files.wordpress.com/2013/03/img_0242x.gif" TargetMode="External"/><Relationship Id="rId3" Type="http://schemas.openxmlformats.org/officeDocument/2006/relationships/image" Target="../media/image32.png"/><Relationship Id="rId7" Type="http://schemas.microsoft.com/office/2007/relationships/hdphoto" Target="../media/hdphoto9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hyperlink" Target="http://thecricketbatthatdiedforireland.files.wordpress.com/2013/03/img_0245x.gif" TargetMode="External"/><Relationship Id="rId4" Type="http://schemas.microsoft.com/office/2007/relationships/hdphoto" Target="../media/hdphoto8.wdp"/><Relationship Id="rId9" Type="http://schemas.openxmlformats.org/officeDocument/2006/relationships/image" Target="../media/image3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38.png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hyperlink" Target="http://www.oldbike.eu/museum/1910-raleigh-gents/1910_raleigh_01-copy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microsoft.com/office/2007/relationships/hdphoto" Target="../media/hdphoto13.wdp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upload.wikimedia.org/wikipedia/commons/0/06/Lewis_Hine,_Tootsie,_six_years,_newsboy,_Washington,_D.C.,_1912.jpg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microsoft.com/office/2007/relationships/hdphoto" Target="../media/hdphoto1.wdp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hyperlink" Target="http://www.google.ie/imgres?imgurl=http://c0.thejournal.ie/media/2013/04/002-5-390x285.jpg&amp;imgrefurl=http://www.thejournal.ie/readme/extract-the-strikers-and-scabs-of-the-dublin-1913-lockout-photos-864355-Apr2013/&amp;h=285&amp;w=390&amp;tbnid=2vq9xgKuJElA2M:&amp;zoom=1&amp;docid=-2m-nAWrw6yC8M&amp;ei=DUr6VMLDHOOP7Ab0jYHoDA&amp;tbm=isch&amp;ved=0CFAQMygqMCo" TargetMode="Externa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3.bp.blogspot.com/-IPMgKl8c6SI/T1GgVRK1g8I/AAAAAAAAWOg/3YS37BTvN_8/s1600/02908u.jpg" TargetMode="External"/><Relationship Id="rId11" Type="http://schemas.openxmlformats.org/officeDocument/2006/relationships/image" Target="../media/image6.jpeg"/><Relationship Id="rId5" Type="http://schemas.microsoft.com/office/2007/relationships/hdphoto" Target="../media/hdphoto2.wdp"/><Relationship Id="rId10" Type="http://schemas.openxmlformats.org/officeDocument/2006/relationships/image" Target="../media/image5.jpe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pload.wikimedia.org/wikipedia/commons/0/06/Lewis_Hine,_Tootsie,_six_years,_newsboy,_Washington,_D.C.,_1912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oseleenwalsh.com/wp-content/uploads/2015/01/One-of-my-favs.-Padraig-seated-Willie-Mary-and-Briget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microsoft.com/office/2007/relationships/hdphoto" Target="../media/hdphoto4.wdp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google.ie/imgres?imgurl=http://c2.thejournal.ie/media/2011/11/ChildrenCarryingTimberFromSackvilleStreet-DublinAfterTheSinnFeinRising1-752x501.jpg&amp;imgrefurl=http://www.thejournal.ie/in-pictures-revolutionary-ireland-1913-1923-271322-Nov2011/&amp;h=501&amp;w=752&amp;tbnid=AIS4_UmZ2ikqyM:&amp;zoom=1&amp;docid=ajOwQ4OErZr1bM&amp;ei=DUr6VMLDHOOP7Ab0jYHoDA&amp;tbm=isch&amp;ved=0CFUQMygvMC8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://www.1900s.org.uk/1900s-mens-shoe-mending.ht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hyperlink" Target="http://en.wikipedia.org/wiki/File:Sunburst_Flag.sv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635896" y="122185"/>
            <a:ext cx="5508104" cy="1794647"/>
          </a:xfrm>
        </p:spPr>
        <p:txBody>
          <a:bodyPr/>
          <a:lstStyle/>
          <a:p>
            <a:pPr marL="182880" indent="0" algn="ctr"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Páistí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 </a:t>
            </a:r>
            <a:b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Éirí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Amach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283968" y="5661248"/>
            <a:ext cx="1440160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None/>
            </a:pP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00441">
            <a:off x="217978" y="458195"/>
            <a:ext cx="2601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AONAD 6</a:t>
            </a:r>
            <a:endParaRPr lang="en-IE" sz="36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 descr="File:Lewis Hine, Tootsie, six years, newsboy, Washington, D.C., 1912.jpg">
            <a:hlinkClick r:id="rId3"/>
          </p:cNvPr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453" t="9371" r="36120" b="46051"/>
          <a:stretch/>
        </p:blipFill>
        <p:spPr bwMode="auto">
          <a:xfrm>
            <a:off x="4283968" y="1972647"/>
            <a:ext cx="3744416" cy="4339933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Oval Callout 8"/>
          <p:cNvSpPr/>
          <p:nvPr/>
        </p:nvSpPr>
        <p:spPr>
          <a:xfrm>
            <a:off x="323528" y="1916832"/>
            <a:ext cx="3312368" cy="1800200"/>
          </a:xfrm>
          <a:prstGeom prst="wedgeEllipseCallout">
            <a:avLst>
              <a:gd name="adj1" fmla="val 83883"/>
              <a:gd name="adj2" fmla="val 11891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3200" dirty="0" err="1" smtClean="0">
                <a:solidFill>
                  <a:schemeClr val="tx1"/>
                </a:solidFill>
                <a:latin typeface="Comic Sans MS" pitchFamily="66" charset="0"/>
              </a:rPr>
              <a:t>Haigh</a:t>
            </a:r>
            <a:r>
              <a:rPr lang="en-IE" sz="3200" dirty="0" smtClean="0">
                <a:solidFill>
                  <a:schemeClr val="tx1"/>
                </a:solidFill>
                <a:latin typeface="Comic Sans MS" pitchFamily="66" charset="0"/>
              </a:rPr>
              <a:t>!</a:t>
            </a:r>
          </a:p>
          <a:p>
            <a:pPr algn="ctr"/>
            <a:r>
              <a:rPr lang="en-IE" sz="3200" dirty="0" smtClean="0">
                <a:solidFill>
                  <a:schemeClr val="tx1"/>
                </a:solidFill>
                <a:latin typeface="Comic Sans MS" pitchFamily="66" charset="0"/>
              </a:rPr>
              <a:t>Is </a:t>
            </a:r>
            <a:r>
              <a:rPr lang="en-IE" sz="3200" dirty="0" err="1" smtClean="0">
                <a:solidFill>
                  <a:schemeClr val="tx1"/>
                </a:solidFill>
                <a:latin typeface="Comic Sans MS" pitchFamily="66" charset="0"/>
              </a:rPr>
              <a:t>mise</a:t>
            </a:r>
            <a:r>
              <a:rPr lang="en-IE" sz="32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IE" sz="3200" dirty="0" err="1" smtClean="0">
                <a:solidFill>
                  <a:schemeClr val="tx1"/>
                </a:solidFill>
                <a:latin typeface="Comic Sans MS" pitchFamily="66" charset="0"/>
              </a:rPr>
              <a:t>Jeaic</a:t>
            </a:r>
            <a:endParaRPr lang="en-IE" sz="32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42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251520" y="476672"/>
            <a:ext cx="8677674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Seán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Foster – 2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bhliain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d’aois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524" y="2132856"/>
            <a:ext cx="3744416" cy="360040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5" name="Picture 4" descr="https://scontent-ams2-1.xx.fbcdn.net/hphotos-xfa1/t31.0-0/p180x540/10003717_695470403830045_8395301551141074839_o.jp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7" t="18574" r="57730" b="2485"/>
          <a:stretch/>
        </p:blipFill>
        <p:spPr bwMode="auto">
          <a:xfrm>
            <a:off x="539552" y="1952836"/>
            <a:ext cx="3240360" cy="3960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676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107504" y="476672"/>
            <a:ext cx="8928992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Maggie Veale 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13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bliana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d’aois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http://www.translationdirectory.com/images_articles/old_binocula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592" y="1796705"/>
            <a:ext cx="3061099" cy="2301947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14.deviantart.net/e029/i/2010/179/0/f/old_window_3_by_lucieg_stoc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34728"/>
            <a:ext cx="2962275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schoolhousehotel.com/upload/slide_images/exterior-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425900"/>
            <a:ext cx="3204577" cy="18284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936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0" y="476672"/>
            <a:ext cx="9036496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Séarlas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D’Arcy 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</a:t>
            </a:r>
            <a:r>
              <a:rPr lang="en-IE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15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bliana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d’aois</a:t>
            </a:r>
            <a:endParaRPr lang="en-IE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Content Placeholder 6" descr="http://thecricketbatthatdiedforireland.files.wordpress.com/2013/03/img_0225x.gif"/>
          <p:cNvPicPr>
            <a:picLocks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772816"/>
            <a:ext cx="2546350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225128" y="5582816"/>
            <a:ext cx="3312368" cy="108654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endParaRPr lang="en-IE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Content Placeholder 7" descr="http://thecricketbatthatdiedforireland.files.wordpress.com/2013/03/img_0245x.gif?w=468&amp;h=701">
            <a:hlinkClick r:id="rId5"/>
          </p:cNvPr>
          <p:cNvPicPr>
            <a:picLocks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464" y="1445568"/>
            <a:ext cx="2880320" cy="4464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http://thecricketbatthatdiedforireland.files.wordpress.com/2013/03/img_0242x.gif?w=175&amp;h=262">
            <a:hlinkClick r:id="rId8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17676"/>
            <a:ext cx="1944216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681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251520" y="476672"/>
            <a:ext cx="8677674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Seán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Healy 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15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bliana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d’aois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http://www.nga.ie/images/healy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663" y="1556792"/>
            <a:ext cx="3658471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upload.wikimedia.org/wikipedia/commons/8/8b/Fian_Se%C3%A1n_Healy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98476"/>
            <a:ext cx="3456384" cy="465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024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107504" y="332656"/>
            <a:ext cx="3384376" cy="144016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Two little 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boys</a:t>
            </a:r>
            <a:endParaRPr lang="en-IE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5112" y="1903139"/>
            <a:ext cx="43924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dirty="0"/>
              <a:t>Two little boys had two little toys</a:t>
            </a:r>
            <a:br>
              <a:rPr lang="en-IE" dirty="0"/>
            </a:br>
            <a:r>
              <a:rPr lang="en-IE" dirty="0"/>
              <a:t>Each had a wooden horse</a:t>
            </a:r>
            <a:br>
              <a:rPr lang="en-IE" dirty="0"/>
            </a:br>
            <a:r>
              <a:rPr lang="en-IE" dirty="0"/>
              <a:t>Gaily they played each summer's day</a:t>
            </a:r>
            <a:br>
              <a:rPr lang="en-IE" dirty="0"/>
            </a:br>
            <a:r>
              <a:rPr lang="en-IE" dirty="0"/>
              <a:t>Warriors both of course</a:t>
            </a:r>
            <a:br>
              <a:rPr lang="en-IE" dirty="0"/>
            </a:br>
            <a:r>
              <a:rPr lang="en-IE" dirty="0"/>
              <a:t>One little chap then had a mishap</a:t>
            </a:r>
            <a:br>
              <a:rPr lang="en-IE" dirty="0"/>
            </a:br>
            <a:r>
              <a:rPr lang="en-IE" dirty="0"/>
              <a:t>Broke off his horse's head</a:t>
            </a:r>
            <a:br>
              <a:rPr lang="en-IE" dirty="0"/>
            </a:br>
            <a:r>
              <a:rPr lang="en-IE" dirty="0"/>
              <a:t>Wept for his toy then cried with joy</a:t>
            </a:r>
            <a:br>
              <a:rPr lang="en-IE" dirty="0"/>
            </a:br>
            <a:r>
              <a:rPr lang="en-IE" dirty="0"/>
              <a:t>As his young playmate </a:t>
            </a:r>
            <a:r>
              <a:rPr lang="en-IE" dirty="0" smtClean="0"/>
              <a:t>said</a:t>
            </a:r>
          </a:p>
          <a:p>
            <a:endParaRPr lang="en-IE" dirty="0"/>
          </a:p>
          <a:p>
            <a:r>
              <a:rPr lang="en-IE" dirty="0"/>
              <a:t>Did you think I would leave you crying</a:t>
            </a:r>
            <a:br>
              <a:rPr lang="en-IE" dirty="0"/>
            </a:br>
            <a:r>
              <a:rPr lang="en-IE" dirty="0"/>
              <a:t>When there's room on my horse for two</a:t>
            </a:r>
            <a:br>
              <a:rPr lang="en-IE" dirty="0"/>
            </a:br>
            <a:r>
              <a:rPr lang="en-IE" dirty="0"/>
              <a:t>Climb up here Jack and don't be crying</a:t>
            </a:r>
            <a:br>
              <a:rPr lang="en-IE" dirty="0"/>
            </a:br>
            <a:r>
              <a:rPr lang="en-IE" dirty="0"/>
              <a:t>I can go just as fast with two</a:t>
            </a:r>
            <a:br>
              <a:rPr lang="en-IE" dirty="0"/>
            </a:br>
            <a:r>
              <a:rPr lang="en-IE" dirty="0"/>
              <a:t>When we grow up we'll both be soldiers</a:t>
            </a:r>
            <a:br>
              <a:rPr lang="en-IE" dirty="0"/>
            </a:br>
            <a:r>
              <a:rPr lang="en-IE" dirty="0"/>
              <a:t>And our horses will not be toys</a:t>
            </a:r>
            <a:br>
              <a:rPr lang="en-IE" dirty="0"/>
            </a:br>
            <a:r>
              <a:rPr lang="en-IE" dirty="0"/>
              <a:t>And I wonder if we'll remember</a:t>
            </a:r>
            <a:br>
              <a:rPr lang="en-IE" dirty="0"/>
            </a:br>
            <a:r>
              <a:rPr lang="en-IE" dirty="0"/>
              <a:t>When we were two little </a:t>
            </a:r>
            <a:r>
              <a:rPr lang="en-IE" dirty="0" smtClean="0"/>
              <a:t>boys</a:t>
            </a:r>
            <a:endParaRPr lang="en-IE" dirty="0"/>
          </a:p>
        </p:txBody>
      </p:sp>
      <p:sp>
        <p:nvSpPr>
          <p:cNvPr id="4" name="Rectangle 3"/>
          <p:cNvSpPr/>
          <p:nvPr/>
        </p:nvSpPr>
        <p:spPr>
          <a:xfrm>
            <a:off x="4499992" y="1962217"/>
            <a:ext cx="464400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dirty="0" smtClean="0"/>
              <a:t>Long </a:t>
            </a:r>
            <a:r>
              <a:rPr lang="en-IE" dirty="0"/>
              <a:t>years had passed, war came so fast</a:t>
            </a:r>
            <a:br>
              <a:rPr lang="en-IE" dirty="0"/>
            </a:br>
            <a:r>
              <a:rPr lang="en-IE" dirty="0"/>
              <a:t>Bravely they marched away</a:t>
            </a:r>
            <a:br>
              <a:rPr lang="en-IE" dirty="0"/>
            </a:br>
            <a:r>
              <a:rPr lang="en-IE" dirty="0"/>
              <a:t>Cannon roared </a:t>
            </a:r>
            <a:r>
              <a:rPr lang="en-IE" dirty="0" smtClean="0"/>
              <a:t>loud and </a:t>
            </a:r>
            <a:r>
              <a:rPr lang="en-IE" dirty="0"/>
              <a:t>in the mad crowd</a:t>
            </a:r>
            <a:br>
              <a:rPr lang="en-IE" dirty="0"/>
            </a:br>
            <a:r>
              <a:rPr lang="en-IE" dirty="0"/>
              <a:t>Wounded and dying lay</a:t>
            </a:r>
            <a:br>
              <a:rPr lang="en-IE" dirty="0"/>
            </a:br>
            <a:r>
              <a:rPr lang="en-IE" dirty="0"/>
              <a:t>Up goes a shout, a horse dashes out</a:t>
            </a:r>
            <a:br>
              <a:rPr lang="en-IE" dirty="0"/>
            </a:br>
            <a:r>
              <a:rPr lang="en-IE" dirty="0" err="1"/>
              <a:t>Out</a:t>
            </a:r>
            <a:r>
              <a:rPr lang="en-IE" dirty="0"/>
              <a:t> from the ranks so blue</a:t>
            </a:r>
            <a:br>
              <a:rPr lang="en-IE" dirty="0"/>
            </a:br>
            <a:r>
              <a:rPr lang="en-IE" dirty="0"/>
              <a:t>Gallops away to where Joe lay</a:t>
            </a:r>
            <a:br>
              <a:rPr lang="en-IE" dirty="0"/>
            </a:br>
            <a:r>
              <a:rPr lang="en-IE" dirty="0"/>
              <a:t>Then came a voice he </a:t>
            </a:r>
            <a:r>
              <a:rPr lang="en-IE" dirty="0" smtClean="0"/>
              <a:t>knew</a:t>
            </a:r>
          </a:p>
          <a:p>
            <a:endParaRPr lang="en-IE" sz="1200" dirty="0" smtClean="0"/>
          </a:p>
          <a:p>
            <a:r>
              <a:rPr lang="en-IE" dirty="0" smtClean="0"/>
              <a:t>Do </a:t>
            </a:r>
            <a:r>
              <a:rPr lang="en-IE" dirty="0"/>
              <a:t>you think I would leave you dying</a:t>
            </a:r>
            <a:br>
              <a:rPr lang="en-IE" dirty="0"/>
            </a:br>
            <a:r>
              <a:rPr lang="en-IE" dirty="0"/>
              <a:t>There's room on my horse for two</a:t>
            </a:r>
            <a:br>
              <a:rPr lang="en-IE" dirty="0"/>
            </a:br>
            <a:r>
              <a:rPr lang="en-IE" dirty="0"/>
              <a:t>Climb up here Joe, we'll soon by flying</a:t>
            </a:r>
            <a:br>
              <a:rPr lang="en-IE" dirty="0"/>
            </a:br>
            <a:r>
              <a:rPr lang="en-IE" dirty="0"/>
              <a:t>Back to the ranks so blue</a:t>
            </a:r>
            <a:br>
              <a:rPr lang="en-IE" dirty="0"/>
            </a:br>
            <a:r>
              <a:rPr lang="en-IE" dirty="0"/>
              <a:t>Can you feel Joe I'm all a tremble</a:t>
            </a:r>
            <a:br>
              <a:rPr lang="en-IE" dirty="0"/>
            </a:br>
            <a:r>
              <a:rPr lang="en-IE" dirty="0"/>
              <a:t>Perhaps it's the battle's noise</a:t>
            </a:r>
            <a:br>
              <a:rPr lang="en-IE" dirty="0"/>
            </a:br>
            <a:r>
              <a:rPr lang="en-IE" dirty="0"/>
              <a:t>But I think it's that I remember</a:t>
            </a:r>
            <a:br>
              <a:rPr lang="en-IE" dirty="0"/>
            </a:br>
            <a:r>
              <a:rPr lang="en-IE" dirty="0"/>
              <a:t>When we were two little boys</a:t>
            </a:r>
          </a:p>
          <a:p>
            <a:endParaRPr lang="en-IE" dirty="0"/>
          </a:p>
        </p:txBody>
      </p:sp>
      <p:pic>
        <p:nvPicPr>
          <p:cNvPr id="5" name="Picture 4" descr="http://upload.wikimedia.org/wikipedia/commons/8/8b/Fian_Se%C3%A1n_Healy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6632"/>
            <a:ext cx="1372208" cy="1845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Content Placeholder 6" descr="http://thecricketbatthatdiedforireland.files.wordpress.com/2013/03/img_0225x.gif"/>
          <p:cNvPicPr>
            <a:picLocks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2280" y="116632"/>
            <a:ext cx="1152128" cy="1845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423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http://www.irishtimes.com/polopoly_fs/1.2085861.1422645743!/image/image.jpg_gen/derivatives/box_620_330/image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27188"/>
            <a:ext cx="4501210" cy="3074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://www.oldbike.eu/museum/wp-content/uploads/2012/03/1910_Raleigh_01-copy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7188"/>
            <a:ext cx="3888432" cy="30740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251520" y="476672"/>
            <a:ext cx="8677674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Maddie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agus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Walter i 1916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www.rayson-homes.com/staff/wp-content/uploads/Happy-100th-Birthday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27188"/>
            <a:ext cx="1317724" cy="131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85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251520" y="476672"/>
            <a:ext cx="8677674" cy="75608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Seosamh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beag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Ó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Mealláin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cdn2.scmp.com/sites/default/files/styles/980w/public/2013/09/11/22d976a077c6b43828b6ef4f3e171476.jpg?itok=q_3D1bG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357" y="2348880"/>
            <a:ext cx="4160001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://www.dublincity.ie/sites/default/files/galleries/WBTM-16.jp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85" t="31467" r="20253" b="31321"/>
          <a:stretch/>
        </p:blipFill>
        <p:spPr bwMode="auto">
          <a:xfrm>
            <a:off x="395536" y="2348880"/>
            <a:ext cx="3960440" cy="31683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Left Arrow 11"/>
          <p:cNvSpPr/>
          <p:nvPr/>
        </p:nvSpPr>
        <p:spPr>
          <a:xfrm rot="19287355" flipV="1">
            <a:off x="2503006" y="1643628"/>
            <a:ext cx="1382430" cy="218667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7" name="Picture 6" descr="http://www.birthdaytrend.com/wp-content/uploads/2013/03/100th-Birthday-Balloon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407" y="2348880"/>
            <a:ext cx="1154022" cy="122413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ular Callout 7"/>
          <p:cNvSpPr/>
          <p:nvPr/>
        </p:nvSpPr>
        <p:spPr>
          <a:xfrm>
            <a:off x="395536" y="5029803"/>
            <a:ext cx="1080119" cy="487429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</a:rPr>
              <a:t>1916</a:t>
            </a:r>
            <a:endParaRPr lang="en-IE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7657358" y="5014780"/>
            <a:ext cx="1080119" cy="487429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</a:rPr>
              <a:t>2016</a:t>
            </a:r>
            <a:endParaRPr lang="en-IE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1" name="Left Arrow 10"/>
          <p:cNvSpPr/>
          <p:nvPr/>
        </p:nvSpPr>
        <p:spPr>
          <a:xfrm rot="13318374" flipV="1">
            <a:off x="5043861" y="1670964"/>
            <a:ext cx="1382430" cy="218667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892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3168352" cy="1872208"/>
          </a:xfrm>
        </p:spPr>
        <p:txBody>
          <a:bodyPr/>
          <a:lstStyle/>
          <a:p>
            <a:pPr marL="182880" indent="0">
              <a:buNone/>
            </a:pP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Ná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déan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dearmad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páistí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…</a:t>
            </a:r>
            <a:endParaRPr lang="en-IE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283968" y="5661248"/>
            <a:ext cx="1440160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None/>
            </a:pP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File:Lewis Hine, Tootsie, six years, newsboy, Washington, D.C., 1912.jpg">
            <a:hlinkClick r:id="rId3"/>
          </p:cNvPr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453" t="9371" r="36120" b="46051"/>
          <a:stretch/>
        </p:blipFill>
        <p:spPr bwMode="auto">
          <a:xfrm>
            <a:off x="5022428" y="3022972"/>
            <a:ext cx="3024336" cy="3456383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Oval Callout 8"/>
          <p:cNvSpPr/>
          <p:nvPr/>
        </p:nvSpPr>
        <p:spPr>
          <a:xfrm>
            <a:off x="3563888" y="0"/>
            <a:ext cx="5472608" cy="2204864"/>
          </a:xfrm>
          <a:prstGeom prst="wedgeEllipseCallout">
            <a:avLst>
              <a:gd name="adj1" fmla="val 2094"/>
              <a:gd name="adj2" fmla="val 11017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Bhásaigh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40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páiste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, </a:t>
            </a:r>
          </a:p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cosúil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liomsa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, i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mBaile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Átha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Cliath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i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rith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Sheachtain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na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Cásca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, 1916.</a:t>
            </a:r>
            <a:endParaRPr lang="en-IE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" name="Picture 9" descr="http://thebigegghunt.ie/wp-content/gallery/eggs-artists/218img_4580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6" t="4034" r="15802" b="52594"/>
          <a:stretch/>
        </p:blipFill>
        <p:spPr bwMode="auto">
          <a:xfrm>
            <a:off x="467544" y="2539628"/>
            <a:ext cx="2808312" cy="38884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4112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-media-cache-ak0.pinimg.com/736x/73/9e/0c/739e0c7f0bc4c2067f0dadb227b471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35" y="1412776"/>
            <a:ext cx="8042457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 txBox="1">
            <a:spLocks/>
          </p:cNvSpPr>
          <p:nvPr/>
        </p:nvSpPr>
        <p:spPr>
          <a:xfrm>
            <a:off x="467544" y="332656"/>
            <a:ext cx="6530517" cy="75608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Military Manoeuvres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7164288" y="188640"/>
            <a:ext cx="1215752" cy="104411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1800" b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Richard Thomas </a:t>
            </a:r>
            <a:r>
              <a:rPr lang="en-IE" sz="1800" b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Moynan</a:t>
            </a:r>
            <a:endParaRPr lang="en-IE" sz="1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2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89756" y="507084"/>
            <a:ext cx="3682820" cy="208823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Páistí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dTionóntán</a:t>
            </a: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r>
              <a:rPr lang="en-IE" sz="2800" b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hart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1916</a:t>
            </a:r>
            <a:endParaRPr lang="en-IE" sz="2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Image result for dublin 1913">
            <a:hlinkClick r:id="rId3"/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861047"/>
            <a:ext cx="3097764" cy="2513461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8" name="Picture 7" descr="http://3.bp.blogspot.com/-IPMgKl8c6SI/T1GgVRK1g8I/AAAAAAAAWOg/3YS37BTvN_8/s320/02908u.jpg">
            <a:hlinkClick r:id="rId6"/>
          </p:cNvPr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41" r="30417"/>
          <a:stretch/>
        </p:blipFill>
        <p:spPr bwMode="auto">
          <a:xfrm>
            <a:off x="7236296" y="4071124"/>
            <a:ext cx="1512168" cy="230338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https://beaudee.files.wordpress.com/2012/06/hine_street_childc19101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9" r="34606"/>
          <a:stretch/>
        </p:blipFill>
        <p:spPr bwMode="auto">
          <a:xfrm>
            <a:off x="7198872" y="795696"/>
            <a:ext cx="1549592" cy="26642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http://images.huffingtonpost.com/2014-09-27-LewisHineMillgirlsTiftonGeorgia1909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9" t="14943" r="20483"/>
          <a:stretch/>
        </p:blipFill>
        <p:spPr bwMode="auto">
          <a:xfrm>
            <a:off x="179512" y="2977319"/>
            <a:ext cx="3503308" cy="33971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4" name="Picture 2" descr="http://i.dailymail.co.uk/i/pix/2011/07/21/article-2017054-0CC18B0100000578-297_634x62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652" y="620687"/>
            <a:ext cx="3066286" cy="301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3104524" y="5887080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</a:rPr>
              <a:t>1</a:t>
            </a:r>
            <a:endParaRPr lang="en-IE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1" name="Rectangular Callout 10"/>
          <p:cNvSpPr/>
          <p:nvPr/>
        </p:nvSpPr>
        <p:spPr>
          <a:xfrm>
            <a:off x="6334874" y="3147572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en-IE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8172400" y="5887079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</a:rPr>
              <a:t>4</a:t>
            </a:r>
            <a:endParaRPr lang="en-IE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6373620" y="5887078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en-IE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" name="Rectangular Callout 14"/>
          <p:cNvSpPr/>
          <p:nvPr/>
        </p:nvSpPr>
        <p:spPr>
          <a:xfrm>
            <a:off x="8172400" y="2952631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</a:rPr>
              <a:t>3</a:t>
            </a:r>
            <a:endParaRPr lang="en-IE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16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 txBox="1">
            <a:spLocks/>
          </p:cNvSpPr>
          <p:nvPr/>
        </p:nvSpPr>
        <p:spPr>
          <a:xfrm>
            <a:off x="3995936" y="815752"/>
            <a:ext cx="4968552" cy="592561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None/>
            </a:pP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 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Is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cuimhin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liom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…</a:t>
            </a:r>
          </a:p>
          <a:p>
            <a:pPr marL="182880" indent="0" algn="l">
              <a:buNone/>
            </a:pPr>
            <a:endParaRPr lang="en-IE" sz="1600" b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37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duine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i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mo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theach</a:t>
            </a:r>
            <a:endParaRPr lang="en-IE" sz="2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16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duine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i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mo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theaghlach</a:t>
            </a:r>
            <a:endParaRPr lang="en-IE" sz="2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bhí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2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sheomra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againn</a:t>
            </a:r>
            <a:endParaRPr lang="en-IE" sz="2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bhí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an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áit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fuar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agus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tais</a:t>
            </a:r>
            <a:endParaRPr lang="en-IE" sz="2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bhíomar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tinn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go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minic</a:t>
            </a:r>
            <a:endParaRPr lang="en-IE" sz="2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bhí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ocras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orainn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go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minic</a:t>
            </a:r>
            <a:endParaRPr lang="en-IE" sz="2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d’fhágamar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an </a:t>
            </a:r>
            <a:r>
              <a:rPr lang="en-IE" sz="2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scoil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endParaRPr lang="en-IE" sz="2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 descr="File:Lewis Hine, Tootsie, six years, newsboy, Washington, D.C., 1912.jpg">
            <a:hlinkClick r:id="rId3"/>
          </p:cNvPr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453" t="9371" r="36120" b="46051"/>
          <a:stretch/>
        </p:blipFill>
        <p:spPr bwMode="auto">
          <a:xfrm>
            <a:off x="366428" y="3140968"/>
            <a:ext cx="3024336" cy="3456383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107504" y="260648"/>
            <a:ext cx="4248472" cy="2132856"/>
          </a:xfrm>
          <a:prstGeom prst="wedgeEllipseCallout">
            <a:avLst>
              <a:gd name="adj1" fmla="val -21494"/>
              <a:gd name="adj2" fmla="val 10555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 err="1" smtClean="0">
                <a:solidFill>
                  <a:schemeClr val="tx1"/>
                </a:solidFill>
                <a:latin typeface="Comic Sans MS" pitchFamily="66" charset="0"/>
              </a:rPr>
              <a:t>Bhí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IE" sz="2400" dirty="0" err="1" smtClean="0">
                <a:solidFill>
                  <a:schemeClr val="tx1"/>
                </a:solidFill>
                <a:latin typeface="Comic Sans MS" pitchFamily="66" charset="0"/>
              </a:rPr>
              <a:t>cónaí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IE" sz="2400" dirty="0" err="1" smtClean="0">
                <a:solidFill>
                  <a:schemeClr val="tx1"/>
                </a:solidFill>
                <a:latin typeface="Comic Sans MS" pitchFamily="66" charset="0"/>
              </a:rPr>
              <a:t>ormsa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 i </a:t>
            </a:r>
            <a:r>
              <a:rPr lang="en-IE" sz="2400" dirty="0" err="1" smtClean="0">
                <a:solidFill>
                  <a:schemeClr val="tx1"/>
                </a:solidFill>
                <a:latin typeface="Comic Sans MS" pitchFamily="66" charset="0"/>
              </a:rPr>
              <a:t>dtionóntán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 i </a:t>
            </a:r>
            <a:r>
              <a:rPr lang="en-IE" sz="2400" dirty="0" err="1" smtClean="0">
                <a:solidFill>
                  <a:schemeClr val="tx1"/>
                </a:solidFill>
                <a:latin typeface="Comic Sans MS" pitchFamily="66" charset="0"/>
              </a:rPr>
              <a:t>mBaile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IE" sz="2400" dirty="0" err="1" smtClean="0">
                <a:solidFill>
                  <a:schemeClr val="tx1"/>
                </a:solidFill>
                <a:latin typeface="Comic Sans MS" pitchFamily="66" charset="0"/>
              </a:rPr>
              <a:t>Átha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IE" sz="2400" dirty="0" err="1" smtClean="0">
                <a:solidFill>
                  <a:schemeClr val="tx1"/>
                </a:solidFill>
                <a:latin typeface="Comic Sans MS" pitchFamily="66" charset="0"/>
              </a:rPr>
              <a:t>Cliath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. </a:t>
            </a:r>
            <a:r>
              <a:rPr lang="en-IE" sz="2400" dirty="0" err="1" smtClean="0">
                <a:solidFill>
                  <a:schemeClr val="tx1"/>
                </a:solidFill>
                <a:latin typeface="Comic Sans MS" pitchFamily="66" charset="0"/>
              </a:rPr>
              <a:t>Bhí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 an </a:t>
            </a:r>
            <a:r>
              <a:rPr lang="en-IE" sz="2400" dirty="0" err="1" smtClean="0">
                <a:solidFill>
                  <a:schemeClr val="tx1"/>
                </a:solidFill>
                <a:latin typeface="Comic Sans MS" pitchFamily="66" charset="0"/>
              </a:rPr>
              <a:t>saol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IE" sz="2400" b="1" i="1" u="sng" dirty="0" smtClean="0">
                <a:solidFill>
                  <a:schemeClr val="tx1"/>
                </a:solidFill>
                <a:latin typeface="Comic Sans MS" pitchFamily="66" charset="0"/>
              </a:rPr>
              <a:t>an-</a:t>
            </a:r>
            <a:r>
              <a:rPr lang="en-IE" sz="2400" b="1" i="1" u="sng" dirty="0" err="1" smtClean="0">
                <a:solidFill>
                  <a:schemeClr val="tx1"/>
                </a:solidFill>
                <a:latin typeface="Comic Sans MS" pitchFamily="66" charset="0"/>
              </a:rPr>
              <a:t>chrua</a:t>
            </a:r>
            <a:r>
              <a:rPr lang="en-IE" sz="2400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  <a:endParaRPr lang="en-IE" sz="24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0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eaning up: Taking in laundry for pennies... or a ha'penny would d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14" y="1412776"/>
            <a:ext cx="3672408" cy="4752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2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730" y="1433398"/>
            <a:ext cx="3528392" cy="475252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395536" y="441034"/>
            <a:ext cx="8496944" cy="75608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Pingin</a:t>
            </a:r>
            <a:r>
              <a:rPr lang="en-IE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don </a:t>
            </a:r>
            <a:r>
              <a:rPr lang="en-IE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obair</a:t>
            </a:r>
            <a:r>
              <a:rPr lang="en-IE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le do </a:t>
            </a:r>
            <a:r>
              <a:rPr lang="en-IE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thoil</a:t>
            </a:r>
            <a:endParaRPr lang="en-IE" sz="4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20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79512" y="404663"/>
            <a:ext cx="8784976" cy="93610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Páistí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eile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 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mBaile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Átha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Cliath</a:t>
            </a:r>
            <a:endParaRPr lang="en-IE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 descr="Padraig, Willie, Mary and Briget Pearse Image credit: Irishvolunteers.or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72816"/>
            <a:ext cx="4392488" cy="4752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\&quot;Digitised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2808312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www.honorobrolchain.ie/wp-content/uploads/2012/03/12.-.-Mimi-Gerry-Joe-Moya-Jack-George-Fiona-Plunket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58" y="3844716"/>
            <a:ext cx="3841849" cy="268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56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/>
          </p:cNvSpPr>
          <p:nvPr/>
        </p:nvSpPr>
        <p:spPr>
          <a:xfrm>
            <a:off x="0" y="188640"/>
            <a:ext cx="9143999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Tithe </a:t>
            </a:r>
            <a:r>
              <a:rPr lang="en-IE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anraith</a:t>
            </a:r>
            <a:r>
              <a:rPr lang="en-IE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 </a:t>
            </a:r>
            <a:r>
              <a:rPr lang="en-IE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mBaile</a:t>
            </a:r>
            <a:r>
              <a:rPr lang="en-IE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Átha</a:t>
            </a:r>
            <a:r>
              <a:rPr lang="en-IE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Cliath</a:t>
            </a:r>
            <a:endParaRPr lang="en-IE" sz="4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://images.archives.jdc.org/api/cache/images/5c598fb602a46ac09fedf421b5c89f4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99" r="6073"/>
          <a:stretch/>
        </p:blipFill>
        <p:spPr bwMode="auto">
          <a:xfrm>
            <a:off x="2584174" y="4420168"/>
            <a:ext cx="2485695" cy="203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ikihistoria.wikispaces.com/file/view/Soup_Kitchens_2.jpg/53925190/799x530/Soup_Kitchens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5"/>
          <a:stretch/>
        </p:blipFill>
        <p:spPr bwMode="auto">
          <a:xfrm>
            <a:off x="138443" y="4413542"/>
            <a:ext cx="2317304" cy="203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independent.ie/migration_catalog/Non-Staff/article25067564.ece/ALTERNATES/h342/kitch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869" y="1034819"/>
            <a:ext cx="3692458" cy="288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easterrevolution1916.files.wordpress.com/2015/04/constance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3"/>
          <a:stretch/>
        </p:blipFill>
        <p:spPr bwMode="auto">
          <a:xfrm>
            <a:off x="187587" y="1034819"/>
            <a:ext cx="4482853" cy="29060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4409936" y="324433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</a:t>
            </a:r>
            <a:endParaRPr lang="en-IE" dirty="0"/>
          </a:p>
        </p:txBody>
      </p:sp>
      <p:pic>
        <p:nvPicPr>
          <p:cNvPr id="10" name="Picture 9" descr="http://www.irishtimes.com/polopoly_fs/1.1914591.1409600251!/image/image.jpg_gen/derivatives/box_620_330/image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5" r="22087"/>
          <a:stretch/>
        </p:blipFill>
        <p:spPr bwMode="auto">
          <a:xfrm>
            <a:off x="5451024" y="4149080"/>
            <a:ext cx="1465074" cy="17860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http://www.independent.ie/incoming/article29847230.ece/ALTERNATES/h342/Peter-McVerry-app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74" r="30519" b="29767"/>
          <a:stretch/>
        </p:blipFill>
        <p:spPr bwMode="auto">
          <a:xfrm>
            <a:off x="7434137" y="4135434"/>
            <a:ext cx="1368152" cy="17860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itle 4"/>
          <p:cNvSpPr txBox="1">
            <a:spLocks/>
          </p:cNvSpPr>
          <p:nvPr/>
        </p:nvSpPr>
        <p:spPr>
          <a:xfrm>
            <a:off x="5148064" y="5935159"/>
            <a:ext cx="1887849" cy="78586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An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Bráthair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Kevin</a:t>
            </a:r>
          </a:p>
        </p:txBody>
      </p:sp>
      <p:sp>
        <p:nvSpPr>
          <p:cNvPr id="14" name="Title 4"/>
          <p:cNvSpPr txBox="1">
            <a:spLocks/>
          </p:cNvSpPr>
          <p:nvPr/>
        </p:nvSpPr>
        <p:spPr>
          <a:xfrm>
            <a:off x="6916099" y="5935160"/>
            <a:ext cx="1976382" cy="78586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An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tAthair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McVerry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6" name="Rectangular Callout 15"/>
          <p:cNvSpPr/>
          <p:nvPr/>
        </p:nvSpPr>
        <p:spPr>
          <a:xfrm>
            <a:off x="3582246" y="3430542"/>
            <a:ext cx="1080119" cy="487429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</a:rPr>
              <a:t>1916</a:t>
            </a:r>
            <a:endParaRPr lang="en-IE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7" name="Rectangular Callout 16"/>
          <p:cNvSpPr/>
          <p:nvPr/>
        </p:nvSpPr>
        <p:spPr>
          <a:xfrm>
            <a:off x="7682208" y="3430542"/>
            <a:ext cx="1080119" cy="487429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  <a:latin typeface="Calibri" pitchFamily="34" charset="0"/>
              </a:rPr>
              <a:t>2016</a:t>
            </a:r>
            <a:endParaRPr lang="en-IE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7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 txBox="1">
            <a:spLocks/>
          </p:cNvSpPr>
          <p:nvPr/>
        </p:nvSpPr>
        <p:spPr>
          <a:xfrm>
            <a:off x="1453050" y="404664"/>
            <a:ext cx="6575334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Bradaíocht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 1916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Content Placeholder 6" descr="Poor children of Dublin collect firewood from the rubble of buildings destroyed during the Rising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900" y="1988840"/>
            <a:ext cx="5219476" cy="3933056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2" name="Picture 11" descr="http://www.1900s.org.uk/life-times-images/boots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04" y="4293096"/>
            <a:ext cx="2979054" cy="161965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9" name="Content Placeholder 7" descr="Image result for dublin 1913">
            <a:hlinkClick r:id="rId6"/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1916832"/>
            <a:ext cx="3025279" cy="19452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579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323528" y="188640"/>
            <a:ext cx="8677674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Tua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Taifí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http://thecricketbatthatdiedforireland.files.wordpress.com/2013/11/3046-21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9574">
            <a:off x="4906075" y="3949659"/>
            <a:ext cx="3775523" cy="2347024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2052" name="Picture 4" descr="http://www.1900s.org.uk/life-times-images/scales-sweet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79449"/>
            <a:ext cx="3168351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uctionimages.s3.amazonaws.com/44770/7492/2666862_2KZ0TJHPM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4" t="8208" r="16216" b="12700"/>
          <a:stretch/>
        </p:blipFill>
        <p:spPr bwMode="auto">
          <a:xfrm>
            <a:off x="539552" y="1008112"/>
            <a:ext cx="3962400" cy="276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static1.squarespace.com/static/5522b6cde4b08b2a0156d75e/5537c287e4b000602c3172b0/5537c35de4b000602c318b69/1410567989000/petesxxxxbrittle.jpg?format=origin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237" y="1116683"/>
            <a:ext cx="3716412" cy="250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59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3707904" y="1341782"/>
            <a:ext cx="5293298" cy="4798248"/>
          </a:xfrm>
        </p:spPr>
        <p:txBody>
          <a:bodyPr>
            <a:normAutofit fontScale="92500"/>
          </a:bodyPr>
          <a:lstStyle/>
          <a:p>
            <a:pPr marL="45720" indent="0">
              <a:lnSpc>
                <a:spcPct val="200000"/>
              </a:lnSpc>
              <a:buNone/>
            </a:pP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d’fhág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páistí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an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scoil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go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hóg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Comic Sans MS" pitchFamily="66" charset="0"/>
              <a:cs typeface="Arial" pitchFamily="34" charset="0"/>
            </a:endParaRPr>
          </a:p>
          <a:p>
            <a:pPr marL="45720" indent="0">
              <a:lnSpc>
                <a:spcPct val="20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thosaigh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siad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ag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obair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Comic Sans MS" pitchFamily="66" charset="0"/>
              <a:cs typeface="Arial" pitchFamily="34" charset="0"/>
            </a:endParaRPr>
          </a:p>
          <a:p>
            <a:pPr marL="45720" indent="0">
              <a:lnSpc>
                <a:spcPct val="20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chláraigh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siad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san arm</a:t>
            </a:r>
          </a:p>
          <a:p>
            <a:pPr marL="45720" indent="0">
              <a:lnSpc>
                <a:spcPct val="20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d’fhoghlaim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siad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conas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troid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Comic Sans MS" pitchFamily="66" charset="0"/>
              <a:cs typeface="Arial" pitchFamily="34" charset="0"/>
            </a:endParaRPr>
          </a:p>
          <a:p>
            <a:pPr marL="45720" indent="0">
              <a:lnSpc>
                <a:spcPct val="20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throid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siad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ar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son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na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hÉireann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Comic Sans MS" pitchFamily="66" charset="0"/>
              <a:cs typeface="Arial" pitchFamily="34" charset="0"/>
            </a:endParaRPr>
          </a:p>
          <a:p>
            <a:pPr marL="45720" indent="0">
              <a:lnSpc>
                <a:spcPct val="150000"/>
              </a:lnSpc>
              <a:buNone/>
            </a:pP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Comic Sans MS" pitchFamily="66" charset="0"/>
              <a:cs typeface="Arial" pitchFamily="34" charset="0"/>
            </a:endParaRPr>
          </a:p>
          <a:p>
            <a:pPr marL="45720" indent="0">
              <a:buNone/>
            </a:pPr>
            <a:endParaRPr lang="en-IE" dirty="0"/>
          </a:p>
        </p:txBody>
      </p:sp>
      <p:pic>
        <p:nvPicPr>
          <p:cNvPr id="5" name="Content Placeholder 7" descr="Above: Members of Na Fianna Éireann engaging in first-aid exercise in Dublin’s Merrion Square c. 1917. Three of the 30 children killed in Easter 1916 were members; one was a member of the Irish Citizen Army. (NLI)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25487"/>
            <a:ext cx="3240360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323528" y="188640"/>
            <a:ext cx="8677674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Páistí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troid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 1916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://upload.wikimedia.org/wikipedia/commons/thumb/f/f2/Sunburst_Flag.svg/220px-Sunburst_Flag.svg.png">
            <a:hlinkClick r:id="rId4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13176"/>
            <a:ext cx="2863006" cy="143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-108521" y="4005064"/>
            <a:ext cx="3816425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Fianna</a:t>
            </a:r>
            <a:r>
              <a:rPr lang="en-IE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Éireann</a:t>
            </a:r>
            <a:endParaRPr lang="en-IE" sz="3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82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Custom 6">
      <a:dk1>
        <a:sysClr val="windowText" lastClr="000000"/>
      </a:dk1>
      <a:lt1>
        <a:sysClr val="window" lastClr="FFFFFF"/>
      </a:lt1>
      <a:dk2>
        <a:srgbClr val="212745"/>
      </a:dk2>
      <a:lt2>
        <a:srgbClr val="CAF297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7256</TotalTime>
  <Words>2036</Words>
  <Application>Microsoft Office PowerPoint</Application>
  <PresentationFormat>On-screen Show (4:3)</PresentationFormat>
  <Paragraphs>180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Slipstream</vt:lpstr>
      <vt:lpstr>Páistí an  Éirí Amach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Ná déan dearmad ar na páistí …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</dc:title>
  <dc:creator>Caoimhe</dc:creator>
  <cp:lastModifiedBy>Caoimhe</cp:lastModifiedBy>
  <cp:revision>144</cp:revision>
  <cp:lastPrinted>2015-09-27T09:24:00Z</cp:lastPrinted>
  <dcterms:created xsi:type="dcterms:W3CDTF">2015-08-29T22:14:16Z</dcterms:created>
  <dcterms:modified xsi:type="dcterms:W3CDTF">2015-12-05T08:29:19Z</dcterms:modified>
</cp:coreProperties>
</file>