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82" r:id="rId2"/>
    <p:sldId id="315" r:id="rId3"/>
    <p:sldId id="272" r:id="rId4"/>
    <p:sldId id="302" r:id="rId5"/>
    <p:sldId id="308" r:id="rId6"/>
    <p:sldId id="305" r:id="rId7"/>
    <p:sldId id="304" r:id="rId8"/>
    <p:sldId id="309" r:id="rId9"/>
    <p:sldId id="312" r:id="rId10"/>
    <p:sldId id="310" r:id="rId11"/>
    <p:sldId id="317" r:id="rId12"/>
    <p:sldId id="314" r:id="rId13"/>
    <p:sldId id="316" r:id="rId14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34580"/>
    <p:restoredTop sz="86410"/>
  </p:normalViewPr>
  <p:slideViewPr>
    <p:cSldViewPr>
      <p:cViewPr>
        <p:scale>
          <a:sx n="50" d="100"/>
          <a:sy n="50" d="100"/>
        </p:scale>
        <p:origin x="-828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276" y="225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1678-3A23-4EB9-9F1E-7D8C107A64D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9058E-8E3D-46E0-902B-F527DD7160F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83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b="1" dirty="0" err="1" smtClean="0"/>
              <a:t>Faisnéis</a:t>
            </a:r>
            <a:r>
              <a:rPr lang="en-IE" b="1" dirty="0" smtClean="0"/>
              <a:t> </a:t>
            </a:r>
            <a:r>
              <a:rPr lang="en-IE" b="1" dirty="0" err="1"/>
              <a:t>chúlra</a:t>
            </a:r>
            <a:r>
              <a:rPr lang="en-IE" b="1" dirty="0"/>
              <a:t> </a:t>
            </a:r>
            <a:r>
              <a:rPr lang="en-IE" b="1" dirty="0" err="1" smtClean="0"/>
              <a:t>faoin</a:t>
            </a:r>
            <a:r>
              <a:rPr lang="en-IE" b="1" dirty="0" smtClean="0"/>
              <a:t> </a:t>
            </a:r>
            <a:r>
              <a:rPr lang="en-IE" b="1" dirty="0" err="1" smtClean="0"/>
              <a:t>ngrianghraf</a:t>
            </a:r>
            <a:r>
              <a:rPr lang="en-IE" b="1" dirty="0" smtClean="0"/>
              <a:t>: </a:t>
            </a:r>
            <a:r>
              <a:rPr lang="en-IE" dirty="0" err="1"/>
              <a:t>Tógadh</a:t>
            </a:r>
            <a:r>
              <a:rPr lang="en-IE" dirty="0"/>
              <a:t> an </a:t>
            </a:r>
            <a:r>
              <a:rPr lang="en-IE" dirty="0" err="1"/>
              <a:t>grianghraf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i </a:t>
            </a:r>
            <a:r>
              <a:rPr lang="en-IE" dirty="0" err="1"/>
              <a:t>samhradh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bliana</a:t>
            </a:r>
            <a:r>
              <a:rPr lang="en-IE" dirty="0"/>
              <a:t> 1916. I </a:t>
            </a:r>
            <a:r>
              <a:rPr lang="en-IE" dirty="0" err="1"/>
              <a:t>gcúlghairdín</a:t>
            </a:r>
            <a:r>
              <a:rPr lang="en-IE" dirty="0"/>
              <a:t> i </a:t>
            </a:r>
            <a:r>
              <a:rPr lang="en-IE" dirty="0" err="1"/>
              <a:t>bPlás</a:t>
            </a:r>
            <a:r>
              <a:rPr lang="en-IE" dirty="0"/>
              <a:t> </a:t>
            </a:r>
            <a:r>
              <a:rPr lang="en-IE" dirty="0" err="1"/>
              <a:t>Pheadair</a:t>
            </a:r>
            <a:r>
              <a:rPr lang="en-IE" dirty="0"/>
              <a:t> (gar go </a:t>
            </a:r>
            <a:r>
              <a:rPr lang="en-IE" dirty="0" err="1"/>
              <a:t>leor</a:t>
            </a:r>
            <a:r>
              <a:rPr lang="en-IE" dirty="0"/>
              <a:t> </a:t>
            </a:r>
            <a:r>
              <a:rPr lang="en-IE" dirty="0" smtClean="0"/>
              <a:t>don </a:t>
            </a:r>
            <a:r>
              <a:rPr lang="en-IE" dirty="0" err="1"/>
              <a:t>Cheoláras</a:t>
            </a:r>
            <a:r>
              <a:rPr lang="en-IE" dirty="0"/>
              <a:t> </a:t>
            </a:r>
            <a:r>
              <a:rPr lang="en-IE" dirty="0" err="1"/>
              <a:t>Náisiúnta</a:t>
            </a:r>
            <a:r>
              <a:rPr lang="en-IE" dirty="0"/>
              <a:t> i </a:t>
            </a:r>
            <a:r>
              <a:rPr lang="en-IE" dirty="0" err="1"/>
              <a:t>ndeisceart</a:t>
            </a:r>
            <a:r>
              <a:rPr lang="en-IE" dirty="0"/>
              <a:t> </a:t>
            </a:r>
            <a:r>
              <a:rPr lang="en-IE" dirty="0" err="1"/>
              <a:t>Chathair</a:t>
            </a:r>
            <a:r>
              <a:rPr lang="en-IE" dirty="0"/>
              <a:t> </a:t>
            </a:r>
            <a:r>
              <a:rPr lang="en-IE" dirty="0" err="1"/>
              <a:t>Bhaile</a:t>
            </a:r>
            <a:r>
              <a:rPr lang="en-IE" dirty="0"/>
              <a:t> </a:t>
            </a:r>
            <a:r>
              <a:rPr lang="en-IE" dirty="0" err="1"/>
              <a:t>Átha</a:t>
            </a:r>
            <a:r>
              <a:rPr lang="en-IE" dirty="0"/>
              <a:t> </a:t>
            </a:r>
            <a:r>
              <a:rPr lang="en-IE" dirty="0" err="1"/>
              <a:t>Cliath</a:t>
            </a:r>
            <a:r>
              <a:rPr lang="en-IE" dirty="0"/>
              <a:t>) a </a:t>
            </a:r>
            <a:r>
              <a:rPr lang="en-IE" dirty="0" err="1"/>
              <a:t>tógadh</a:t>
            </a:r>
            <a:r>
              <a:rPr lang="en-IE" dirty="0"/>
              <a:t> é. </a:t>
            </a:r>
          </a:p>
          <a:p>
            <a:endParaRPr lang="en-IE" dirty="0"/>
          </a:p>
          <a:p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páirt</a:t>
            </a:r>
            <a:r>
              <a:rPr lang="en-IE" dirty="0"/>
              <a:t> </a:t>
            </a:r>
            <a:r>
              <a:rPr lang="en-IE" dirty="0" err="1"/>
              <a:t>ghníomhach</a:t>
            </a:r>
            <a:r>
              <a:rPr lang="en-IE" dirty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formhór</a:t>
            </a:r>
            <a:r>
              <a:rPr lang="en-IE" dirty="0"/>
              <a:t> </a:t>
            </a:r>
            <a:r>
              <a:rPr lang="en-IE" dirty="0" err="1"/>
              <a:t>mór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mban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san </a:t>
            </a:r>
            <a:r>
              <a:rPr lang="en-IE" dirty="0" err="1"/>
              <a:t>Éirí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.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ballraíocht</a:t>
            </a:r>
            <a:r>
              <a:rPr lang="en-IE" dirty="0"/>
              <a:t> </a:t>
            </a:r>
            <a:r>
              <a:rPr lang="en-IE" dirty="0" err="1"/>
              <a:t>acu</a:t>
            </a:r>
            <a:r>
              <a:rPr lang="en-IE" dirty="0"/>
              <a:t> i </a:t>
            </a:r>
            <a:r>
              <a:rPr lang="en-IE" dirty="0" err="1"/>
              <a:t>g</a:t>
            </a:r>
            <a:r>
              <a:rPr lang="en-IE" b="1" dirty="0" err="1"/>
              <a:t>Cumann</a:t>
            </a:r>
            <a:r>
              <a:rPr lang="en-IE" b="1" dirty="0"/>
              <a:t> </a:t>
            </a:r>
            <a:r>
              <a:rPr lang="en-IE" b="1" dirty="0" err="1"/>
              <a:t>na</a:t>
            </a:r>
            <a:r>
              <a:rPr lang="en-IE" b="1" dirty="0"/>
              <a:t> </a:t>
            </a:r>
            <a:r>
              <a:rPr lang="en-IE" b="1" dirty="0" err="1"/>
              <a:t>mBan</a:t>
            </a:r>
            <a:r>
              <a:rPr lang="en-IE" dirty="0"/>
              <a:t>, i </a:t>
            </a:r>
            <a:r>
              <a:rPr lang="en-IE" dirty="0" err="1"/>
              <a:t>g</a:t>
            </a:r>
            <a:r>
              <a:rPr lang="en-IE" b="1" dirty="0" err="1"/>
              <a:t>Clann</a:t>
            </a:r>
            <a:r>
              <a:rPr lang="en-IE" b="1" dirty="0"/>
              <a:t> </a:t>
            </a:r>
            <a:r>
              <a:rPr lang="en-IE" b="1" dirty="0" err="1"/>
              <a:t>na</a:t>
            </a:r>
            <a:r>
              <a:rPr lang="en-IE" b="1" dirty="0"/>
              <a:t> </a:t>
            </a:r>
            <a:r>
              <a:rPr lang="en-IE" b="1" dirty="0" err="1"/>
              <a:t>nGael</a:t>
            </a:r>
            <a:r>
              <a:rPr lang="en-IE" b="1" dirty="0"/>
              <a:t> </a:t>
            </a:r>
            <a:r>
              <a:rPr lang="en-IE" dirty="0" err="1"/>
              <a:t>nó</a:t>
            </a:r>
            <a:r>
              <a:rPr lang="en-IE" dirty="0"/>
              <a:t> in </a:t>
            </a:r>
            <a:r>
              <a:rPr lang="en-IE" b="1" dirty="0"/>
              <a:t>Arm </a:t>
            </a:r>
            <a:r>
              <a:rPr lang="en-IE" b="1" dirty="0" err="1"/>
              <a:t>Chathartha</a:t>
            </a:r>
            <a:r>
              <a:rPr lang="en-IE" b="1" dirty="0"/>
              <a:t> </a:t>
            </a:r>
            <a:r>
              <a:rPr lang="en-IE" b="1" dirty="0" err="1"/>
              <a:t>na</a:t>
            </a:r>
            <a:r>
              <a:rPr lang="en-IE" b="1" dirty="0"/>
              <a:t> </a:t>
            </a:r>
            <a:r>
              <a:rPr lang="en-IE" b="1" dirty="0" err="1"/>
              <a:t>hÉireann</a:t>
            </a:r>
            <a:r>
              <a:rPr lang="en-IE" dirty="0"/>
              <a:t>. </a:t>
            </a:r>
            <a:r>
              <a:rPr lang="en-IE" dirty="0" smtClean="0"/>
              <a:t> </a:t>
            </a:r>
          </a:p>
          <a:p>
            <a:endParaRPr lang="en-IE" sz="800" dirty="0"/>
          </a:p>
          <a:p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an </a:t>
            </a:r>
            <a:r>
              <a:rPr lang="en-IE" dirty="0" err="1" smtClean="0"/>
              <a:t>tÉirí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thart</a:t>
            </a:r>
            <a:r>
              <a:rPr lang="en-IE" dirty="0" smtClean="0"/>
              <a:t>, </a:t>
            </a:r>
            <a:r>
              <a:rPr lang="en-IE" dirty="0" err="1" smtClean="0"/>
              <a:t>bunaíodh</a:t>
            </a:r>
            <a:r>
              <a:rPr lang="en-IE" dirty="0" smtClean="0"/>
              <a:t> </a:t>
            </a:r>
            <a:r>
              <a:rPr lang="en-IE" dirty="0" err="1" smtClean="0"/>
              <a:t>eagraíocht</a:t>
            </a:r>
            <a:r>
              <a:rPr lang="en-IE" dirty="0" smtClean="0"/>
              <a:t> </a:t>
            </a:r>
            <a:r>
              <a:rPr lang="en-IE" dirty="0" err="1" smtClean="0"/>
              <a:t>nua</a:t>
            </a:r>
            <a:r>
              <a:rPr lang="en-IE" dirty="0" smtClean="0"/>
              <a:t> - </a:t>
            </a:r>
            <a:r>
              <a:rPr lang="en-IE" b="1" dirty="0" err="1"/>
              <a:t>Cumann</a:t>
            </a:r>
            <a:r>
              <a:rPr lang="en-IE" b="1" dirty="0"/>
              <a:t> </a:t>
            </a:r>
            <a:r>
              <a:rPr lang="en-IE" b="1" dirty="0" err="1"/>
              <a:t>Náisiúnta</a:t>
            </a:r>
            <a:r>
              <a:rPr lang="en-IE" b="1" dirty="0"/>
              <a:t> </a:t>
            </a:r>
            <a:r>
              <a:rPr lang="en-IE" b="1" dirty="0" err="1"/>
              <a:t>Cúnaimh</a:t>
            </a:r>
            <a:r>
              <a:rPr lang="en-IE" b="1" dirty="0"/>
              <a:t> </a:t>
            </a:r>
            <a:r>
              <a:rPr lang="en-IE" b="1" dirty="0" err="1"/>
              <a:t>na</a:t>
            </a:r>
            <a:r>
              <a:rPr lang="en-IE" b="1" dirty="0"/>
              <a:t> </a:t>
            </a:r>
            <a:r>
              <a:rPr lang="en-IE" b="1" dirty="0" err="1" smtClean="0"/>
              <a:t>hÉireann</a:t>
            </a:r>
            <a:r>
              <a:rPr lang="en-IE" dirty="0"/>
              <a:t> </a:t>
            </a:r>
            <a:r>
              <a:rPr lang="en-IE" dirty="0" smtClean="0"/>
              <a:t>-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/>
              <a:t>cuidiú</a:t>
            </a:r>
            <a:r>
              <a:rPr lang="en-IE" dirty="0"/>
              <a:t> le </a:t>
            </a:r>
            <a:r>
              <a:rPr lang="en-IE" dirty="0" err="1"/>
              <a:t>teaghlaigh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bpoblachtach</a:t>
            </a:r>
            <a:r>
              <a:rPr lang="en-IE" dirty="0"/>
              <a:t> a </a:t>
            </a:r>
            <a:r>
              <a:rPr lang="en-IE" dirty="0" err="1"/>
              <a:t>maraíodh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a </a:t>
            </a:r>
            <a:r>
              <a:rPr lang="en-IE" dirty="0" err="1"/>
              <a:t>bhí</a:t>
            </a:r>
            <a:r>
              <a:rPr lang="en-IE" dirty="0"/>
              <a:t> i </a:t>
            </a:r>
            <a:r>
              <a:rPr lang="en-IE" dirty="0" err="1"/>
              <a:t>bpríosún</a:t>
            </a:r>
            <a:r>
              <a:rPr lang="en-IE" dirty="0"/>
              <a:t> i </a:t>
            </a:r>
            <a:r>
              <a:rPr lang="en-IE" dirty="0" err="1"/>
              <a:t>ndiaidh</a:t>
            </a:r>
            <a:r>
              <a:rPr lang="en-IE" dirty="0"/>
              <a:t> an </a:t>
            </a:r>
            <a:r>
              <a:rPr lang="en-IE" dirty="0" err="1"/>
              <a:t>Éirí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. 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lá</a:t>
            </a:r>
            <a:r>
              <a:rPr lang="en-IE" dirty="0" smtClean="0"/>
              <a:t> a </a:t>
            </a:r>
            <a:r>
              <a:rPr lang="en-IE" dirty="0" err="1" smtClean="0"/>
              <a:t>tógadh</a:t>
            </a:r>
            <a:r>
              <a:rPr lang="en-IE" dirty="0" smtClean="0"/>
              <a:t> an </a:t>
            </a:r>
            <a:r>
              <a:rPr lang="en-IE" dirty="0" err="1" smtClean="0"/>
              <a:t>grianghraf</a:t>
            </a:r>
            <a:r>
              <a:rPr lang="en-IE" dirty="0" smtClean="0"/>
              <a:t>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bailithe</a:t>
            </a:r>
            <a:r>
              <a:rPr lang="en-IE" dirty="0" smtClean="0"/>
              <a:t> do </a:t>
            </a:r>
            <a:r>
              <a:rPr lang="en-IE" dirty="0" err="1" smtClean="0"/>
              <a:t>chruinniú</a:t>
            </a:r>
            <a:r>
              <a:rPr lang="en-IE" dirty="0" smtClean="0"/>
              <a:t> den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Náisiúnta</a:t>
            </a:r>
            <a:r>
              <a:rPr lang="en-IE" dirty="0" smtClean="0"/>
              <a:t> </a:t>
            </a:r>
            <a:r>
              <a:rPr lang="en-IE" dirty="0" err="1" smtClean="0"/>
              <a:t>Cúnaimh</a:t>
            </a:r>
            <a:r>
              <a:rPr lang="en-IE" dirty="0" smtClean="0"/>
              <a:t>.</a:t>
            </a:r>
          </a:p>
          <a:p>
            <a:endParaRPr lang="en-IE" b="1" dirty="0"/>
          </a:p>
          <a:p>
            <a:endParaRPr lang="ga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4166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Rugadh</a:t>
            </a:r>
            <a:r>
              <a:rPr lang="en-IE" dirty="0" smtClean="0"/>
              <a:t> </a:t>
            </a:r>
            <a:r>
              <a:rPr lang="en-IE" dirty="0" err="1"/>
              <a:t>Eilís</a:t>
            </a:r>
            <a:r>
              <a:rPr lang="en-IE" dirty="0"/>
              <a:t> </a:t>
            </a:r>
            <a:r>
              <a:rPr lang="en-IE" dirty="0" err="1"/>
              <a:t>Ní</a:t>
            </a:r>
            <a:r>
              <a:rPr lang="en-IE" dirty="0"/>
              <a:t> </a:t>
            </a:r>
            <a:r>
              <a:rPr lang="en-IE" dirty="0" err="1"/>
              <a:t>Fhearghail</a:t>
            </a:r>
            <a:r>
              <a:rPr lang="en-IE" dirty="0"/>
              <a:t> i </a:t>
            </a:r>
            <a:r>
              <a:rPr lang="en-IE" dirty="0" err="1"/>
              <a:t>mBaile</a:t>
            </a:r>
            <a:r>
              <a:rPr lang="en-IE" dirty="0"/>
              <a:t> </a:t>
            </a:r>
            <a:r>
              <a:rPr lang="en-IE" dirty="0" err="1"/>
              <a:t>Átha</a:t>
            </a:r>
            <a:r>
              <a:rPr lang="en-IE" dirty="0"/>
              <a:t> </a:t>
            </a:r>
            <a:r>
              <a:rPr lang="en-IE" dirty="0" err="1"/>
              <a:t>Cliath</a:t>
            </a:r>
            <a:r>
              <a:rPr lang="en-IE" dirty="0"/>
              <a:t>.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sí</a:t>
            </a:r>
            <a:r>
              <a:rPr lang="en-IE" dirty="0"/>
              <a:t> </a:t>
            </a:r>
            <a:r>
              <a:rPr lang="en-IE" dirty="0" err="1"/>
              <a:t>ina</a:t>
            </a:r>
            <a:r>
              <a:rPr lang="en-IE" dirty="0"/>
              <a:t> </a:t>
            </a:r>
            <a:r>
              <a:rPr lang="en-IE" dirty="0" err="1"/>
              <a:t>banaltra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chaith</a:t>
            </a:r>
            <a:r>
              <a:rPr lang="en-IE" dirty="0"/>
              <a:t> </a:t>
            </a:r>
            <a:r>
              <a:rPr lang="en-IE" dirty="0" err="1"/>
              <a:t>sí</a:t>
            </a:r>
            <a:endParaRPr lang="en-IE" dirty="0"/>
          </a:p>
          <a:p>
            <a:r>
              <a:rPr lang="en-IE" dirty="0" err="1"/>
              <a:t>Seachtain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Cásca</a:t>
            </a:r>
            <a:r>
              <a:rPr lang="en-IE" dirty="0"/>
              <a:t> in </a:t>
            </a:r>
            <a:r>
              <a:rPr lang="en-IE" dirty="0" err="1"/>
              <a:t>Ard-Oifig</a:t>
            </a:r>
            <a:r>
              <a:rPr lang="en-IE" dirty="0"/>
              <a:t> an </a:t>
            </a:r>
            <a:r>
              <a:rPr lang="en-IE" dirty="0" err="1"/>
              <a:t>Phoist</a:t>
            </a:r>
            <a:r>
              <a:rPr lang="en-IE" dirty="0"/>
              <a:t>. Thug </a:t>
            </a:r>
            <a:r>
              <a:rPr lang="en-IE" dirty="0" err="1"/>
              <a:t>sí</a:t>
            </a:r>
            <a:r>
              <a:rPr lang="en-IE" dirty="0"/>
              <a:t> </a:t>
            </a:r>
            <a:r>
              <a:rPr lang="en-IE" dirty="0" err="1"/>
              <a:t>aire</a:t>
            </a:r>
            <a:r>
              <a:rPr lang="en-IE" dirty="0"/>
              <a:t> do </a:t>
            </a:r>
            <a:r>
              <a:rPr lang="en-IE" dirty="0" err="1"/>
              <a:t>Shéamas</a:t>
            </a:r>
            <a:r>
              <a:rPr lang="en-IE" dirty="0"/>
              <a:t> Ó </a:t>
            </a:r>
            <a:r>
              <a:rPr lang="en-IE" dirty="0" err="1"/>
              <a:t>Conghaile</a:t>
            </a:r>
            <a:endParaRPr lang="en-IE" dirty="0"/>
          </a:p>
          <a:p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gortaíodh</a:t>
            </a:r>
            <a:r>
              <a:rPr lang="en-IE" dirty="0"/>
              <a:t> é. Is í </a:t>
            </a:r>
            <a:r>
              <a:rPr lang="en-IE" dirty="0" err="1"/>
              <a:t>Eilís</a:t>
            </a:r>
            <a:r>
              <a:rPr lang="en-IE" dirty="0"/>
              <a:t> a thug an </a:t>
            </a:r>
            <a:r>
              <a:rPr lang="en-IE" dirty="0" err="1"/>
              <a:t>nóta</a:t>
            </a:r>
            <a:r>
              <a:rPr lang="en-IE" dirty="0"/>
              <a:t> </a:t>
            </a:r>
            <a:r>
              <a:rPr lang="en-IE" dirty="0" err="1"/>
              <a:t>géillte</a:t>
            </a:r>
            <a:r>
              <a:rPr lang="en-IE" dirty="0"/>
              <a:t> </a:t>
            </a:r>
            <a:r>
              <a:rPr lang="en-IE" dirty="0" err="1"/>
              <a:t>chuig</a:t>
            </a:r>
            <a:r>
              <a:rPr lang="en-IE" dirty="0"/>
              <a:t> an </a:t>
            </a:r>
            <a:r>
              <a:rPr lang="en-IE" dirty="0" err="1"/>
              <a:t>Ginearál</a:t>
            </a:r>
            <a:r>
              <a:rPr lang="en-IE" dirty="0"/>
              <a:t> Lowe </a:t>
            </a:r>
            <a:r>
              <a:rPr lang="en-IE" dirty="0" err="1"/>
              <a:t>ar</a:t>
            </a:r>
            <a:r>
              <a:rPr lang="en-IE" dirty="0"/>
              <a:t> an</a:t>
            </a:r>
          </a:p>
          <a:p>
            <a:r>
              <a:rPr lang="en-IE" dirty="0" err="1"/>
              <a:t>Satharn</a:t>
            </a:r>
            <a:r>
              <a:rPr lang="en-IE" dirty="0"/>
              <a:t>, 29 </a:t>
            </a:r>
            <a:r>
              <a:rPr lang="en-IE" dirty="0" err="1"/>
              <a:t>Aibreán</a:t>
            </a:r>
            <a:r>
              <a:rPr lang="en-IE" dirty="0"/>
              <a:t>,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lá</a:t>
            </a:r>
            <a:r>
              <a:rPr lang="en-IE" dirty="0"/>
              <a:t> tar </a:t>
            </a:r>
            <a:r>
              <a:rPr lang="en-IE" dirty="0" err="1"/>
              <a:t>éis</a:t>
            </a:r>
            <a:r>
              <a:rPr lang="en-IE" dirty="0"/>
              <a:t> don </a:t>
            </a:r>
            <a:r>
              <a:rPr lang="en-IE" dirty="0" err="1"/>
              <a:t>Éirí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 </a:t>
            </a:r>
            <a:r>
              <a:rPr lang="en-IE" dirty="0" err="1"/>
              <a:t>tosú</a:t>
            </a:r>
            <a:r>
              <a:rPr lang="en-IE" dirty="0"/>
              <a:t>. Thug </a:t>
            </a:r>
            <a:r>
              <a:rPr lang="en-IE" dirty="0" err="1"/>
              <a:t>sí</a:t>
            </a:r>
            <a:r>
              <a:rPr lang="en-IE" dirty="0"/>
              <a:t> </a:t>
            </a:r>
            <a:r>
              <a:rPr lang="en-IE" dirty="0" err="1"/>
              <a:t>teachtaireachtaí</a:t>
            </a:r>
            <a:endParaRPr lang="en-IE" dirty="0"/>
          </a:p>
          <a:p>
            <a:r>
              <a:rPr lang="en-IE" dirty="0" err="1"/>
              <a:t>timpeall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cathrach</a:t>
            </a:r>
            <a:r>
              <a:rPr lang="en-IE" dirty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insint</a:t>
            </a:r>
            <a:r>
              <a:rPr lang="en-IE" dirty="0"/>
              <a:t> do </a:t>
            </a:r>
            <a:r>
              <a:rPr lang="en-IE" dirty="0" err="1"/>
              <a:t>dhaoine</a:t>
            </a:r>
            <a:r>
              <a:rPr lang="en-IE" dirty="0"/>
              <a:t> </a:t>
            </a:r>
            <a:r>
              <a:rPr lang="en-IE" dirty="0" err="1"/>
              <a:t>faoin</a:t>
            </a:r>
            <a:r>
              <a:rPr lang="en-IE" dirty="0"/>
              <a:t> </a:t>
            </a:r>
            <a:r>
              <a:rPr lang="en-IE" dirty="0" err="1"/>
              <a:t>ngéilleadh</a:t>
            </a:r>
            <a:r>
              <a:rPr lang="en-IE" dirty="0"/>
              <a:t>. </a:t>
            </a:r>
            <a:r>
              <a:rPr lang="en-IE" dirty="0" err="1"/>
              <a:t>Chaith</a:t>
            </a:r>
            <a:r>
              <a:rPr lang="en-IE" dirty="0"/>
              <a:t> </a:t>
            </a:r>
            <a:r>
              <a:rPr lang="en-IE" dirty="0" err="1"/>
              <a:t>sí</a:t>
            </a:r>
            <a:r>
              <a:rPr lang="en-IE" dirty="0"/>
              <a:t> </a:t>
            </a:r>
            <a:r>
              <a:rPr lang="en-IE" dirty="0" err="1"/>
              <a:t>tamall</a:t>
            </a:r>
            <a:r>
              <a:rPr lang="en-IE" dirty="0"/>
              <a:t> </a:t>
            </a:r>
            <a:r>
              <a:rPr lang="en-IE" dirty="0" err="1"/>
              <a:t>sa</a:t>
            </a:r>
            <a:endParaRPr lang="en-IE" dirty="0"/>
          </a:p>
          <a:p>
            <a:r>
              <a:rPr lang="en-IE" dirty="0" err="1"/>
              <a:t>phríosún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bhí</a:t>
            </a:r>
            <a:r>
              <a:rPr lang="en-IE" dirty="0"/>
              <a:t> an </a:t>
            </a:r>
            <a:r>
              <a:rPr lang="en-IE" dirty="0" err="1"/>
              <a:t>tÉirí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 </a:t>
            </a:r>
            <a:r>
              <a:rPr lang="en-IE" dirty="0" err="1"/>
              <a:t>thart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litir</a:t>
            </a:r>
            <a:r>
              <a:rPr lang="en-IE" dirty="0" smtClean="0"/>
              <a:t> </a:t>
            </a:r>
            <a:r>
              <a:rPr lang="en-IE" dirty="0" err="1" smtClean="0"/>
              <a:t>ón</a:t>
            </a:r>
            <a:r>
              <a:rPr lang="en-IE" dirty="0" smtClean="0"/>
              <a:t> </a:t>
            </a:r>
            <a:r>
              <a:rPr lang="en-IE" dirty="0" err="1" smtClean="0"/>
              <a:t>nGinearál</a:t>
            </a:r>
            <a:r>
              <a:rPr lang="en-IE" dirty="0" smtClean="0"/>
              <a:t> Lowe </a:t>
            </a:r>
            <a:r>
              <a:rPr lang="en-IE" dirty="0" err="1" smtClean="0"/>
              <a:t>chuig</a:t>
            </a:r>
            <a:r>
              <a:rPr lang="en-IE" dirty="0" smtClean="0"/>
              <a:t> </a:t>
            </a:r>
            <a:r>
              <a:rPr lang="en-IE" dirty="0" err="1" smtClean="0"/>
              <a:t>Pádraig</a:t>
            </a:r>
            <a:r>
              <a:rPr lang="en-IE" dirty="0" smtClean="0"/>
              <a:t> Mac </a:t>
            </a:r>
            <a:r>
              <a:rPr lang="en-IE" dirty="0" err="1" smtClean="0"/>
              <a:t>Piarais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freisin</a:t>
            </a:r>
            <a:r>
              <a:rPr lang="en-IE" dirty="0" smtClean="0"/>
              <a:t> an </a:t>
            </a:r>
            <a:r>
              <a:rPr lang="en-IE" dirty="0" err="1" smtClean="0"/>
              <a:t>pictiúr</a:t>
            </a:r>
            <a:r>
              <a:rPr lang="en-IE" dirty="0" smtClean="0"/>
              <a:t> den </a:t>
            </a:r>
            <a:r>
              <a:rPr lang="en-IE" dirty="0" err="1" smtClean="0"/>
              <a:t>ghéilleadh</a:t>
            </a:r>
            <a:r>
              <a:rPr lang="en-IE" dirty="0" smtClean="0"/>
              <a:t>. Is </a:t>
            </a:r>
            <a:r>
              <a:rPr lang="en-IE" dirty="0" err="1" smtClean="0"/>
              <a:t>féidir</a:t>
            </a:r>
            <a:r>
              <a:rPr lang="en-IE" dirty="0" smtClean="0"/>
              <a:t> </a:t>
            </a:r>
            <a:r>
              <a:rPr lang="en-IE" dirty="0" err="1" smtClean="0"/>
              <a:t>cosa</a:t>
            </a:r>
            <a:r>
              <a:rPr lang="en-IE" dirty="0" smtClean="0"/>
              <a:t> </a:t>
            </a:r>
            <a:r>
              <a:rPr lang="en-IE" dirty="0" err="1" smtClean="0"/>
              <a:t>Eilís</a:t>
            </a:r>
            <a:r>
              <a:rPr lang="ga-IE" dirty="0" smtClean="0"/>
              <a:t>e</a:t>
            </a:r>
            <a:r>
              <a:rPr lang="en-IE" dirty="0" smtClean="0"/>
              <a:t> a </a:t>
            </a:r>
            <a:r>
              <a:rPr lang="en-IE" dirty="0" err="1" smtClean="0"/>
              <a:t>fheiceáil</a:t>
            </a:r>
            <a:r>
              <a:rPr lang="en-IE" dirty="0" smtClean="0"/>
              <a:t> </a:t>
            </a:r>
            <a:r>
              <a:rPr lang="en-IE" dirty="0" err="1" smtClean="0"/>
              <a:t>taobh</a:t>
            </a:r>
            <a:r>
              <a:rPr lang="en-IE" dirty="0" smtClean="0"/>
              <a:t> </a:t>
            </a:r>
            <a:r>
              <a:rPr lang="en-IE" dirty="0" err="1" smtClean="0"/>
              <a:t>thiar</a:t>
            </a:r>
            <a:r>
              <a:rPr lang="en-IE" dirty="0" smtClean="0"/>
              <a:t> den </a:t>
            </a:r>
            <a:r>
              <a:rPr lang="en-IE" dirty="0" err="1" smtClean="0"/>
              <a:t>Phiarsach</a:t>
            </a:r>
            <a:r>
              <a:rPr lang="en-IE" dirty="0" smtClean="0"/>
              <a:t>. </a:t>
            </a:r>
            <a:r>
              <a:rPr lang="en-IE" dirty="0" err="1" smtClean="0"/>
              <a:t>Tá</a:t>
            </a:r>
            <a:r>
              <a:rPr lang="en-IE" dirty="0" smtClean="0"/>
              <a:t> an </a:t>
            </a:r>
            <a:r>
              <a:rPr lang="en-IE" dirty="0" err="1" smtClean="0"/>
              <a:t>Piarsach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caint</a:t>
            </a:r>
            <a:r>
              <a:rPr lang="en-IE" dirty="0" smtClean="0"/>
              <a:t> leis an </a:t>
            </a:r>
            <a:r>
              <a:rPr lang="en-IE" dirty="0" err="1" smtClean="0"/>
              <a:t>nGinearál</a:t>
            </a:r>
            <a:r>
              <a:rPr lang="en-IE" dirty="0" smtClean="0"/>
              <a:t> Lowe. </a:t>
            </a:r>
            <a:r>
              <a:rPr lang="en-IE" dirty="0" err="1" smtClean="0"/>
              <a:t>Tharla</a:t>
            </a:r>
            <a:r>
              <a:rPr lang="en-IE" dirty="0" smtClean="0"/>
              <a:t> an </a:t>
            </a:r>
            <a:r>
              <a:rPr lang="en-IE" dirty="0" err="1" smtClean="0"/>
              <a:t>géilleadh</a:t>
            </a:r>
            <a:r>
              <a:rPr lang="en-IE" dirty="0" smtClean="0"/>
              <a:t> </a:t>
            </a:r>
            <a:r>
              <a:rPr lang="en-IE" dirty="0" err="1" smtClean="0"/>
              <a:t>thart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3:45pm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Satharn</a:t>
            </a:r>
            <a:r>
              <a:rPr lang="en-IE" dirty="0" smtClean="0"/>
              <a:t>, 29 </a:t>
            </a:r>
            <a:r>
              <a:rPr lang="en-IE" dirty="0" err="1" smtClean="0"/>
              <a:t>Aibreán</a:t>
            </a:r>
            <a:r>
              <a:rPr lang="en-IE" dirty="0" smtClean="0"/>
              <a:t> 1916.</a:t>
            </a:r>
          </a:p>
          <a:p>
            <a:endParaRPr lang="en-IE" dirty="0"/>
          </a:p>
          <a:p>
            <a:endParaRPr lang="en-IE" dirty="0"/>
          </a:p>
          <a:p>
            <a:endParaRPr lang="en-IE" i="1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40922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Mairéad</a:t>
            </a:r>
            <a:r>
              <a:rPr lang="en-IE" dirty="0" smtClean="0"/>
              <a:t> </a:t>
            </a:r>
            <a:r>
              <a:rPr lang="en-IE" dirty="0" err="1" smtClean="0"/>
              <a:t>Skinnider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Rós</a:t>
            </a:r>
            <a:r>
              <a:rPr lang="en-IE" dirty="0" smtClean="0"/>
              <a:t> </a:t>
            </a:r>
            <a:r>
              <a:rPr lang="en-IE" dirty="0" err="1" smtClean="0"/>
              <a:t>Nic</a:t>
            </a:r>
            <a:r>
              <a:rPr lang="en-IE" dirty="0" smtClean="0"/>
              <a:t> </a:t>
            </a:r>
            <a:r>
              <a:rPr lang="en-IE" dirty="0" err="1" smtClean="0"/>
              <a:t>Conmara</a:t>
            </a:r>
            <a:r>
              <a:rPr lang="en-IE" dirty="0" smtClean="0"/>
              <a:t>.</a:t>
            </a:r>
          </a:p>
          <a:p>
            <a:endParaRPr lang="en-IE" dirty="0" smtClean="0"/>
          </a:p>
          <a:p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Róis</a:t>
            </a:r>
            <a:r>
              <a:rPr lang="en-IE" dirty="0" smtClean="0"/>
              <a:t> i</a:t>
            </a:r>
            <a:r>
              <a:rPr lang="en-IE" baseline="0" dirty="0" smtClean="0"/>
              <a:t> </a:t>
            </a:r>
            <a:r>
              <a:rPr lang="en-IE" baseline="0" dirty="0" err="1" smtClean="0"/>
              <a:t>Leabhar</a:t>
            </a:r>
            <a:r>
              <a:rPr lang="en-IE" baseline="0" dirty="0" smtClean="0"/>
              <a:t> A.</a:t>
            </a:r>
          </a:p>
          <a:p>
            <a:endParaRPr lang="en-IE" baseline="0" dirty="0" smtClean="0"/>
          </a:p>
          <a:p>
            <a:r>
              <a:rPr lang="en-IE" baseline="0" dirty="0" err="1" smtClean="0"/>
              <a:t>Scéal</a:t>
            </a:r>
            <a:r>
              <a:rPr lang="en-IE" baseline="0" dirty="0" smtClean="0"/>
              <a:t> </a:t>
            </a:r>
            <a:r>
              <a:rPr lang="en-IE" baseline="0" dirty="0" err="1" smtClean="0"/>
              <a:t>Mhairé</a:t>
            </a:r>
            <a:r>
              <a:rPr lang="ga-IE" baseline="0" dirty="0" smtClean="0"/>
              <a:t>a</a:t>
            </a:r>
            <a:r>
              <a:rPr lang="en-IE" baseline="0" dirty="0" smtClean="0"/>
              <a:t>d i Rang B</a:t>
            </a:r>
            <a:r>
              <a:rPr lang="en-IE" i="1" baseline="0" dirty="0" smtClean="0"/>
              <a:t>.</a:t>
            </a:r>
            <a:r>
              <a:rPr lang="ga-IE" i="1" baseline="0" dirty="0" smtClean="0"/>
              <a:t> </a:t>
            </a:r>
            <a:endParaRPr lang="en-IE" dirty="0">
              <a:solidFill>
                <a:srgbClr val="FF0000"/>
              </a:solidFill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3323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</a:t>
            </a:r>
            <a:r>
              <a:rPr lang="en-IE" dirty="0" err="1" smtClean="0"/>
              <a:t>eile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beo</a:t>
            </a:r>
            <a:r>
              <a:rPr lang="en-IE" dirty="0" smtClean="0"/>
              <a:t> i 1916.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croíbhriste</a:t>
            </a:r>
            <a:r>
              <a:rPr lang="en-IE" dirty="0" smtClean="0"/>
              <a:t> mar </a:t>
            </a:r>
            <a:r>
              <a:rPr lang="en-IE" dirty="0" err="1" smtClean="0"/>
              <a:t>tharla</a:t>
            </a:r>
            <a:r>
              <a:rPr lang="en-IE" dirty="0" smtClean="0"/>
              <a:t> </a:t>
            </a:r>
            <a:r>
              <a:rPr lang="en-IE" dirty="0" err="1" smtClean="0"/>
              <a:t>rudaí</a:t>
            </a:r>
            <a:r>
              <a:rPr lang="en-IE" dirty="0" smtClean="0"/>
              <a:t> an-</a:t>
            </a:r>
            <a:r>
              <a:rPr lang="en-IE" dirty="0" err="1" smtClean="0"/>
              <a:t>bhrónach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fad </a:t>
            </a:r>
            <a:r>
              <a:rPr lang="en-IE" dirty="0" err="1" smtClean="0"/>
              <a:t>dóibh</a:t>
            </a:r>
            <a:r>
              <a:rPr lang="en-IE" dirty="0" smtClean="0"/>
              <a:t>.</a:t>
            </a:r>
            <a:endParaRPr lang="en-IE" dirty="0"/>
          </a:p>
          <a:p>
            <a:endParaRPr lang="en-IE" sz="800" dirty="0"/>
          </a:p>
          <a:p>
            <a:r>
              <a:rPr lang="en-IE" dirty="0" smtClean="0"/>
              <a:t>I </a:t>
            </a:r>
            <a:r>
              <a:rPr lang="en-IE" b="1" u="sng" dirty="0" err="1" smtClean="0"/>
              <a:t>bpictiúr</a:t>
            </a:r>
            <a:r>
              <a:rPr lang="en-IE" b="1" u="sng" dirty="0" smtClean="0"/>
              <a:t> 1 </a:t>
            </a:r>
            <a:r>
              <a:rPr lang="en-IE" dirty="0" err="1" smtClean="0"/>
              <a:t>tá</a:t>
            </a:r>
            <a:r>
              <a:rPr lang="en-IE" dirty="0" smtClean="0"/>
              <a:t> Nora Conn</a:t>
            </a:r>
            <a:r>
              <a:rPr lang="ga-IE" dirty="0" smtClean="0"/>
              <a:t>o</a:t>
            </a:r>
            <a:r>
              <a:rPr lang="en-IE" dirty="0" err="1" smtClean="0"/>
              <a:t>lly</a:t>
            </a:r>
            <a:r>
              <a:rPr lang="en-IE" dirty="0" smtClean="0"/>
              <a:t> (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Chonghaile</a:t>
            </a:r>
            <a:r>
              <a:rPr lang="en-IE" dirty="0" smtClean="0"/>
              <a:t>) – </a:t>
            </a:r>
            <a:r>
              <a:rPr lang="en-IE" dirty="0" err="1" smtClean="0"/>
              <a:t>iníon</a:t>
            </a:r>
            <a:r>
              <a:rPr lang="en-IE" dirty="0" smtClean="0"/>
              <a:t> le </a:t>
            </a:r>
            <a:r>
              <a:rPr lang="en-IE" dirty="0" err="1" smtClean="0"/>
              <a:t>Séamas</a:t>
            </a:r>
            <a:r>
              <a:rPr lang="en-IE" dirty="0" smtClean="0"/>
              <a:t> Ó </a:t>
            </a:r>
            <a:r>
              <a:rPr lang="en-IE" dirty="0" err="1" smtClean="0"/>
              <a:t>Conghaile</a:t>
            </a:r>
            <a:r>
              <a:rPr lang="en-IE" dirty="0" smtClean="0"/>
              <a:t>. </a:t>
            </a:r>
            <a:r>
              <a:rPr lang="en-IE" dirty="0" err="1" smtClean="0"/>
              <a:t>Chonaic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a </a:t>
            </a:r>
            <a:r>
              <a:rPr lang="en-IE" dirty="0" err="1" smtClean="0"/>
              <a:t>Daid</a:t>
            </a:r>
            <a:r>
              <a:rPr lang="en-IE" dirty="0" smtClean="0"/>
              <a:t> ag </a:t>
            </a:r>
            <a:r>
              <a:rPr lang="en-IE" dirty="0" err="1" smtClean="0"/>
              <a:t>caoineadh</a:t>
            </a:r>
            <a:r>
              <a:rPr lang="en-IE" dirty="0" smtClean="0"/>
              <a:t> an </a:t>
            </a:r>
            <a:r>
              <a:rPr lang="en-IE" dirty="0" err="1" smtClean="0"/>
              <a:t>lá</a:t>
            </a:r>
            <a:r>
              <a:rPr lang="en-IE" dirty="0" smtClean="0"/>
              <a:t> </a:t>
            </a:r>
            <a:r>
              <a:rPr lang="en-IE" dirty="0" err="1" smtClean="0"/>
              <a:t>sular</a:t>
            </a:r>
            <a:r>
              <a:rPr lang="en-IE" dirty="0" smtClean="0"/>
              <a:t> </a:t>
            </a:r>
            <a:r>
              <a:rPr lang="en-IE" dirty="0" err="1" smtClean="0"/>
              <a:t>thosaigh</a:t>
            </a:r>
            <a:r>
              <a:rPr lang="en-IE" dirty="0" smtClean="0"/>
              <a:t> an </a:t>
            </a:r>
            <a:r>
              <a:rPr lang="ga-IE" dirty="0" smtClean="0"/>
              <a:t>t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mar cheap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nach</a:t>
            </a:r>
            <a:r>
              <a:rPr lang="en-IE" dirty="0" smtClean="0"/>
              <a:t> </a:t>
            </a:r>
            <a:r>
              <a:rPr lang="en-IE" dirty="0" err="1" smtClean="0"/>
              <a:t>dtosódh</a:t>
            </a:r>
            <a:r>
              <a:rPr lang="en-IE" dirty="0" smtClean="0"/>
              <a:t> an </a:t>
            </a:r>
            <a:r>
              <a:rPr lang="en-IE" dirty="0" err="1" smtClean="0"/>
              <a:t>troid</a:t>
            </a:r>
            <a:r>
              <a:rPr lang="en-IE" dirty="0" smtClean="0"/>
              <a:t>. Ach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féin</a:t>
            </a:r>
            <a:r>
              <a:rPr lang="en-IE" dirty="0" smtClean="0"/>
              <a:t> ag </a:t>
            </a:r>
            <a:r>
              <a:rPr lang="en-IE" dirty="0" err="1" smtClean="0"/>
              <a:t>caoineadh</a:t>
            </a:r>
            <a:r>
              <a:rPr lang="en-IE" dirty="0" smtClean="0"/>
              <a:t> </a:t>
            </a:r>
            <a:r>
              <a:rPr lang="en-IE" dirty="0" err="1" smtClean="0"/>
              <a:t>cúpla</a:t>
            </a:r>
            <a:r>
              <a:rPr lang="en-IE" dirty="0" smtClean="0"/>
              <a:t> </a:t>
            </a:r>
            <a:r>
              <a:rPr lang="en-IE" dirty="0" err="1" smtClean="0"/>
              <a:t>seachtain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dirty="0" err="1" smtClean="0"/>
              <a:t>dhiaidh</a:t>
            </a:r>
            <a:r>
              <a:rPr lang="ga-IE" dirty="0" smtClean="0"/>
              <a:t> sin</a:t>
            </a:r>
            <a:r>
              <a:rPr lang="en-IE" dirty="0" smtClean="0"/>
              <a:t>. </a:t>
            </a:r>
            <a:r>
              <a:rPr lang="en-IE" dirty="0" err="1" smtClean="0"/>
              <a:t>Daoradh</a:t>
            </a:r>
            <a:r>
              <a:rPr lang="en-IE" dirty="0" smtClean="0"/>
              <a:t> a </a:t>
            </a:r>
            <a:r>
              <a:rPr lang="en-IE" dirty="0" err="1" smtClean="0"/>
              <a:t>hathair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ga-IE" dirty="0" smtClean="0"/>
              <a:t>sé </a:t>
            </a:r>
            <a:r>
              <a:rPr lang="en-IE" dirty="0" err="1" smtClean="0"/>
              <a:t>i</a:t>
            </a:r>
            <a:r>
              <a:rPr lang="en-IE" dirty="0" smtClean="0"/>
              <a:t> </a:t>
            </a:r>
            <a:r>
              <a:rPr lang="en-IE" dirty="0" err="1" smtClean="0"/>
              <a:t>bPríosún</a:t>
            </a:r>
            <a:r>
              <a:rPr lang="en-IE" dirty="0" smtClean="0"/>
              <a:t> Chill </a:t>
            </a:r>
            <a:r>
              <a:rPr lang="en-IE" dirty="0" err="1" smtClean="0"/>
              <a:t>Mhaighneann</a:t>
            </a:r>
            <a:r>
              <a:rPr lang="en-IE" dirty="0" smtClean="0"/>
              <a:t>. </a:t>
            </a:r>
          </a:p>
          <a:p>
            <a:endParaRPr lang="en-IE" sz="800" dirty="0"/>
          </a:p>
          <a:p>
            <a:r>
              <a:rPr lang="en-IE" dirty="0"/>
              <a:t>I </a:t>
            </a:r>
            <a:r>
              <a:rPr lang="en-IE" b="1" u="sng" dirty="0" err="1"/>
              <a:t>bpictiúr</a:t>
            </a:r>
            <a:r>
              <a:rPr lang="en-IE" b="1" u="sng" dirty="0"/>
              <a:t> </a:t>
            </a:r>
            <a:r>
              <a:rPr lang="en-IE" b="1" u="sng" dirty="0" smtClean="0"/>
              <a:t>2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 smtClean="0"/>
              <a:t>máthair</a:t>
            </a:r>
            <a:r>
              <a:rPr lang="en-IE" dirty="0" smtClean="0"/>
              <a:t> </a:t>
            </a:r>
            <a:r>
              <a:rPr lang="en-IE" dirty="0" err="1" smtClean="0"/>
              <a:t>Phádraig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Liam </a:t>
            </a:r>
            <a:r>
              <a:rPr lang="en-IE" dirty="0" err="1" smtClean="0"/>
              <a:t>Mhic</a:t>
            </a:r>
            <a:r>
              <a:rPr lang="en-IE" dirty="0" smtClean="0"/>
              <a:t> </a:t>
            </a:r>
            <a:r>
              <a:rPr lang="en-IE" dirty="0" err="1" smtClean="0"/>
              <a:t>Piarais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chlé</a:t>
            </a:r>
            <a:r>
              <a:rPr lang="en-IE" dirty="0" smtClean="0"/>
              <a:t>.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ach </a:t>
            </a:r>
            <a:r>
              <a:rPr lang="en-IE" dirty="0" err="1" smtClean="0"/>
              <a:t>beirt</a:t>
            </a:r>
            <a:r>
              <a:rPr lang="en-IE" dirty="0" smtClean="0"/>
              <a:t> </a:t>
            </a:r>
            <a:r>
              <a:rPr lang="en-IE" dirty="0" err="1" smtClean="0"/>
              <a:t>mhac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Mairéad</a:t>
            </a:r>
            <a:r>
              <a:rPr lang="en-IE" dirty="0" smtClean="0"/>
              <a:t> </a:t>
            </a:r>
            <a:r>
              <a:rPr lang="en-IE" dirty="0" err="1" smtClean="0"/>
              <a:t>Mhic</a:t>
            </a:r>
            <a:r>
              <a:rPr lang="en-IE" dirty="0" smtClean="0"/>
              <a:t> </a:t>
            </a:r>
            <a:r>
              <a:rPr lang="en-IE" dirty="0" err="1" smtClean="0"/>
              <a:t>Phiarais</a:t>
            </a:r>
            <a:r>
              <a:rPr lang="en-IE" dirty="0" smtClean="0"/>
              <a:t> ach </a:t>
            </a:r>
            <a:r>
              <a:rPr lang="en-IE" dirty="0" err="1" smtClean="0"/>
              <a:t>bhí</a:t>
            </a:r>
            <a:r>
              <a:rPr lang="en-IE" dirty="0" smtClean="0"/>
              <a:t> an-</a:t>
            </a:r>
            <a:r>
              <a:rPr lang="en-IE" dirty="0" err="1" smtClean="0"/>
              <a:t>bhród</a:t>
            </a:r>
            <a:r>
              <a:rPr lang="en-IE" dirty="0" smtClean="0"/>
              <a:t> </a:t>
            </a:r>
            <a:r>
              <a:rPr lang="en-IE" dirty="0" err="1" smtClean="0"/>
              <a:t>uirthi</a:t>
            </a:r>
            <a:r>
              <a:rPr lang="en-IE" dirty="0" smtClean="0"/>
              <a:t> </a:t>
            </a:r>
            <a:r>
              <a:rPr lang="en-IE" dirty="0" err="1" smtClean="0"/>
              <a:t>gur</a:t>
            </a:r>
            <a:r>
              <a:rPr lang="en-IE" dirty="0" smtClean="0"/>
              <a:t> </a:t>
            </a:r>
            <a:r>
              <a:rPr lang="en-IE" dirty="0" err="1" smtClean="0"/>
              <a:t>throid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son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croíbhriste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daoradh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.</a:t>
            </a:r>
          </a:p>
          <a:p>
            <a:endParaRPr lang="en-IE" sz="800" dirty="0"/>
          </a:p>
          <a:p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dheis</a:t>
            </a:r>
            <a:r>
              <a:rPr lang="en-IE" dirty="0" smtClean="0"/>
              <a:t>, i </a:t>
            </a:r>
            <a:r>
              <a:rPr lang="en-IE" dirty="0" err="1" smtClean="0"/>
              <a:t>bpictiúr</a:t>
            </a:r>
            <a:r>
              <a:rPr lang="en-IE" dirty="0" smtClean="0"/>
              <a:t> 2, </a:t>
            </a:r>
            <a:r>
              <a:rPr lang="en-IE" dirty="0" err="1" smtClean="0"/>
              <a:t>tá</a:t>
            </a:r>
            <a:r>
              <a:rPr lang="en-IE" dirty="0"/>
              <a:t> </a:t>
            </a:r>
            <a:r>
              <a:rPr lang="en-IE" dirty="0" smtClean="0"/>
              <a:t>Hannah Sheehy </a:t>
            </a:r>
            <a:r>
              <a:rPr lang="en-IE" dirty="0" err="1" smtClean="0"/>
              <a:t>Skeffington</a:t>
            </a:r>
            <a:r>
              <a:rPr lang="en-IE" dirty="0" smtClean="0"/>
              <a:t>, bean </a:t>
            </a:r>
            <a:r>
              <a:rPr lang="en-IE" dirty="0" err="1" smtClean="0"/>
              <a:t>eile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croíbhriste</a:t>
            </a:r>
            <a:r>
              <a:rPr lang="en-IE" dirty="0" smtClean="0"/>
              <a:t> mar </a:t>
            </a:r>
            <a:r>
              <a:rPr lang="en-IE" dirty="0" err="1" smtClean="0"/>
              <a:t>gur</a:t>
            </a:r>
            <a:r>
              <a:rPr lang="en-IE" dirty="0" smtClean="0"/>
              <a:t> </a:t>
            </a:r>
            <a:r>
              <a:rPr lang="en-IE" dirty="0" err="1" smtClean="0"/>
              <a:t>maraíodh</a:t>
            </a:r>
            <a:r>
              <a:rPr lang="en-IE" dirty="0" smtClean="0"/>
              <a:t> a fear </a:t>
            </a:r>
            <a:r>
              <a:rPr lang="en-IE" dirty="0" err="1" smtClean="0"/>
              <a:t>céile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é </a:t>
            </a:r>
            <a:r>
              <a:rPr lang="en-IE" dirty="0" err="1" smtClean="0"/>
              <a:t>amuigh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tsráid</a:t>
            </a:r>
            <a:r>
              <a:rPr lang="en-IE" dirty="0" smtClean="0"/>
              <a:t>.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ag </a:t>
            </a:r>
            <a:r>
              <a:rPr lang="en-IE" dirty="0" err="1" smtClean="0"/>
              <a:t>troid</a:t>
            </a:r>
            <a:r>
              <a:rPr lang="en-IE" dirty="0" smtClean="0"/>
              <a:t> in </a:t>
            </a:r>
            <a:r>
              <a:rPr lang="en-IE" dirty="0" err="1" smtClean="0"/>
              <a:t>aon</a:t>
            </a:r>
            <a:r>
              <a:rPr lang="en-IE" dirty="0" smtClean="0"/>
              <a:t> </a:t>
            </a:r>
            <a:r>
              <a:rPr lang="en-IE" dirty="0" err="1" smtClean="0"/>
              <a:t>chor</a:t>
            </a:r>
            <a:r>
              <a:rPr lang="en-IE" dirty="0" smtClean="0"/>
              <a:t>. </a:t>
            </a:r>
            <a:endParaRPr lang="en-IE" dirty="0"/>
          </a:p>
          <a:p>
            <a:endParaRPr lang="en-IE" sz="800" dirty="0" smtClean="0">
              <a:solidFill>
                <a:srgbClr val="FF0000"/>
              </a:solidFill>
            </a:endParaRPr>
          </a:p>
          <a:p>
            <a:r>
              <a:rPr lang="en-IE" dirty="0"/>
              <a:t>I </a:t>
            </a:r>
            <a:r>
              <a:rPr lang="en-IE" b="1" u="sng" dirty="0" err="1"/>
              <a:t>bpictiúr</a:t>
            </a:r>
            <a:r>
              <a:rPr lang="en-IE" b="1" u="sng" dirty="0"/>
              <a:t> </a:t>
            </a:r>
            <a:r>
              <a:rPr lang="en-IE" b="1" u="sng" dirty="0" smtClean="0"/>
              <a:t>3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smtClean="0"/>
              <a:t>Grace Gifford le </a:t>
            </a:r>
            <a:r>
              <a:rPr lang="en-IE" dirty="0" err="1" smtClean="0"/>
              <a:t>feiceáil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gúna</a:t>
            </a:r>
            <a:r>
              <a:rPr lang="en-IE" dirty="0" smtClean="0"/>
              <a:t> </a:t>
            </a:r>
            <a:r>
              <a:rPr lang="en-IE" dirty="0" err="1" smtClean="0"/>
              <a:t>deas</a:t>
            </a:r>
            <a:r>
              <a:rPr lang="en-IE" dirty="0" smtClean="0"/>
              <a:t> </a:t>
            </a:r>
            <a:r>
              <a:rPr lang="en-IE" dirty="0" err="1" smtClean="0"/>
              <a:t>bán</a:t>
            </a:r>
            <a:r>
              <a:rPr lang="en-IE" dirty="0" smtClean="0"/>
              <a:t> </a:t>
            </a:r>
            <a:r>
              <a:rPr lang="en-IE" dirty="0" err="1" smtClean="0"/>
              <a:t>uirthi</a:t>
            </a:r>
            <a:r>
              <a:rPr lang="en-IE" dirty="0" smtClean="0"/>
              <a:t>. </a:t>
            </a:r>
            <a:r>
              <a:rPr lang="en-IE" dirty="0" err="1" smtClean="0"/>
              <a:t>Phós</a:t>
            </a:r>
            <a:r>
              <a:rPr lang="en-IE" dirty="0" smtClean="0"/>
              <a:t> Grace </a:t>
            </a:r>
            <a:r>
              <a:rPr lang="en-IE" dirty="0" err="1" smtClean="0"/>
              <a:t>Seosamh</a:t>
            </a:r>
            <a:r>
              <a:rPr lang="en-IE" dirty="0" smtClean="0"/>
              <a:t> </a:t>
            </a:r>
            <a:r>
              <a:rPr lang="en-IE" dirty="0" err="1" smtClean="0"/>
              <a:t>Pluincéid</a:t>
            </a:r>
            <a:r>
              <a:rPr lang="en-IE" dirty="0" smtClean="0"/>
              <a:t> an </a:t>
            </a:r>
            <a:r>
              <a:rPr lang="en-IE" dirty="0" err="1" smtClean="0"/>
              <a:t>oíche</a:t>
            </a:r>
            <a:r>
              <a:rPr lang="en-IE" dirty="0" smtClean="0"/>
              <a:t> </a:t>
            </a:r>
            <a:r>
              <a:rPr lang="en-IE" dirty="0" err="1" smtClean="0"/>
              <a:t>sular</a:t>
            </a:r>
            <a:r>
              <a:rPr lang="en-IE" dirty="0" smtClean="0"/>
              <a:t> </a:t>
            </a:r>
            <a:r>
              <a:rPr lang="en-IE" dirty="0" err="1" smtClean="0"/>
              <a:t>maraíodh</a:t>
            </a:r>
            <a:r>
              <a:rPr lang="en-IE" dirty="0" smtClean="0"/>
              <a:t> é. Sin é a </a:t>
            </a:r>
            <a:r>
              <a:rPr lang="en-IE" dirty="0" err="1" smtClean="0"/>
              <a:t>gúna</a:t>
            </a:r>
            <a:r>
              <a:rPr lang="en-IE" dirty="0" smtClean="0"/>
              <a:t> </a:t>
            </a:r>
            <a:r>
              <a:rPr lang="en-IE" dirty="0" err="1" smtClean="0"/>
              <a:t>pósta</a:t>
            </a:r>
            <a:r>
              <a:rPr lang="en-IE" dirty="0" smtClean="0"/>
              <a:t> </a:t>
            </a:r>
            <a:r>
              <a:rPr lang="en-IE" dirty="0" err="1" smtClean="0"/>
              <a:t>uirthi</a:t>
            </a:r>
            <a:r>
              <a:rPr lang="en-IE" dirty="0" smtClean="0"/>
              <a:t>.</a:t>
            </a:r>
          </a:p>
          <a:p>
            <a:endParaRPr lang="en-IE" sz="800" dirty="0" smtClean="0"/>
          </a:p>
          <a:p>
            <a:r>
              <a:rPr lang="en-IE" dirty="0"/>
              <a:t>I </a:t>
            </a:r>
            <a:r>
              <a:rPr lang="en-IE" b="1" u="sng" dirty="0" err="1"/>
              <a:t>bpictiúr</a:t>
            </a:r>
            <a:r>
              <a:rPr lang="en-IE" b="1" u="sng" dirty="0"/>
              <a:t> </a:t>
            </a:r>
            <a:r>
              <a:rPr lang="en-IE" b="1" u="sng" dirty="0" smtClean="0"/>
              <a:t>4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 smtClean="0"/>
              <a:t>máthair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a </a:t>
            </a:r>
            <a:r>
              <a:rPr lang="en-IE" dirty="0" err="1" smtClean="0"/>
              <a:t>cúigear</a:t>
            </a:r>
            <a:r>
              <a:rPr lang="en-IE" dirty="0" smtClean="0"/>
              <a:t> </a:t>
            </a:r>
            <a:r>
              <a:rPr lang="en-IE" dirty="0" err="1" smtClean="0"/>
              <a:t>páist</a:t>
            </a:r>
            <a:r>
              <a:rPr lang="ga-IE" dirty="0" smtClean="0"/>
              <a:t>í</a:t>
            </a:r>
            <a:r>
              <a:rPr lang="en-IE" dirty="0" smtClean="0"/>
              <a:t>. </a:t>
            </a:r>
            <a:r>
              <a:rPr lang="en-IE" dirty="0" err="1" smtClean="0"/>
              <a:t>Máire</a:t>
            </a:r>
            <a:r>
              <a:rPr lang="en-IE" dirty="0" smtClean="0"/>
              <a:t> is </a:t>
            </a:r>
            <a:r>
              <a:rPr lang="en-IE" dirty="0" err="1" smtClean="0"/>
              <a:t>ainm</a:t>
            </a:r>
            <a:r>
              <a:rPr lang="en-IE" dirty="0" smtClean="0"/>
              <a:t> don </a:t>
            </a:r>
            <a:r>
              <a:rPr lang="en-IE" dirty="0" err="1" smtClean="0"/>
              <a:t>bháibín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phictiúr</a:t>
            </a:r>
            <a:r>
              <a:rPr lang="en-IE" dirty="0" smtClean="0"/>
              <a:t>. </a:t>
            </a:r>
          </a:p>
          <a:p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fhaca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a </a:t>
            </a:r>
            <a:r>
              <a:rPr lang="en-IE" dirty="0" err="1" smtClean="0"/>
              <a:t>Daid</a:t>
            </a:r>
            <a:r>
              <a:rPr lang="en-IE" dirty="0" smtClean="0"/>
              <a:t> – </a:t>
            </a:r>
            <a:r>
              <a:rPr lang="en-IE" dirty="0" err="1" smtClean="0"/>
              <a:t>Mícheál</a:t>
            </a:r>
            <a:r>
              <a:rPr lang="en-IE" dirty="0" smtClean="0"/>
              <a:t> Ó </a:t>
            </a:r>
            <a:r>
              <a:rPr lang="en-IE" dirty="0" err="1" smtClean="0"/>
              <a:t>Mealláin</a:t>
            </a:r>
            <a:r>
              <a:rPr lang="en-IE" dirty="0" smtClean="0"/>
              <a:t> - </a:t>
            </a:r>
            <a:r>
              <a:rPr lang="en-IE" dirty="0" err="1" smtClean="0"/>
              <a:t>riamh</a:t>
            </a:r>
            <a:r>
              <a:rPr lang="en-IE" dirty="0" smtClean="0"/>
              <a:t> mar </a:t>
            </a:r>
            <a:r>
              <a:rPr lang="en-IE" dirty="0" err="1" smtClean="0"/>
              <a:t>cuireadh</a:t>
            </a:r>
            <a:r>
              <a:rPr lang="en-IE" dirty="0" smtClean="0"/>
              <a:t> é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 </a:t>
            </a:r>
            <a:r>
              <a:rPr lang="en-IE" dirty="0" err="1" smtClean="0"/>
              <a:t>cupla</a:t>
            </a:r>
            <a:r>
              <a:rPr lang="en-IE" dirty="0" smtClean="0"/>
              <a:t> </a:t>
            </a:r>
            <a:r>
              <a:rPr lang="en-IE" dirty="0" err="1" smtClean="0"/>
              <a:t>mí</a:t>
            </a:r>
            <a:r>
              <a:rPr lang="en-IE" dirty="0" smtClean="0"/>
              <a:t> </a:t>
            </a:r>
            <a:r>
              <a:rPr lang="en-IE" dirty="0" err="1" smtClean="0"/>
              <a:t>sular</a:t>
            </a:r>
            <a:r>
              <a:rPr lang="en-IE" dirty="0" smtClean="0"/>
              <a:t> </a:t>
            </a:r>
            <a:r>
              <a:rPr lang="en-IE" dirty="0" err="1" smtClean="0"/>
              <a:t>rugadh</a:t>
            </a:r>
            <a:r>
              <a:rPr lang="en-IE" dirty="0" smtClean="0"/>
              <a:t> í.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Mícheál</a:t>
            </a:r>
            <a:r>
              <a:rPr lang="en-IE" dirty="0" smtClean="0"/>
              <a:t> i </a:t>
            </a:r>
            <a:r>
              <a:rPr lang="en-IE" dirty="0" err="1" smtClean="0"/>
              <a:t>gceannas</a:t>
            </a:r>
            <a:r>
              <a:rPr lang="en-IE" dirty="0" smtClean="0"/>
              <a:t> i </a:t>
            </a:r>
            <a:r>
              <a:rPr lang="en-IE" dirty="0" err="1" smtClean="0"/>
              <a:t>bhFaiche</a:t>
            </a:r>
            <a:r>
              <a:rPr lang="en-IE" dirty="0" smtClean="0"/>
              <a:t> </a:t>
            </a:r>
            <a:r>
              <a:rPr lang="en-IE" dirty="0" err="1" smtClean="0"/>
              <a:t>Stiabhna</a:t>
            </a:r>
            <a:r>
              <a:rPr lang="en-IE" dirty="0" smtClean="0"/>
              <a:t> i 1916.</a:t>
            </a:r>
          </a:p>
          <a:p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buachaill</a:t>
            </a:r>
            <a:r>
              <a:rPr lang="en-IE" dirty="0" smtClean="0"/>
              <a:t> </a:t>
            </a:r>
            <a:r>
              <a:rPr lang="en-IE" dirty="0" err="1" smtClean="0"/>
              <a:t>beag</a:t>
            </a:r>
            <a:r>
              <a:rPr lang="en-IE" dirty="0" smtClean="0"/>
              <a:t> </a:t>
            </a:r>
            <a:r>
              <a:rPr lang="en-IE" dirty="0" err="1" smtClean="0"/>
              <a:t>taobh</a:t>
            </a:r>
            <a:r>
              <a:rPr lang="en-IE" dirty="0" smtClean="0"/>
              <a:t> </a:t>
            </a:r>
            <a:r>
              <a:rPr lang="en-IE" dirty="0" err="1" smtClean="0"/>
              <a:t>thiar</a:t>
            </a:r>
            <a:r>
              <a:rPr lang="en-IE" dirty="0" smtClean="0"/>
              <a:t> d</a:t>
            </a:r>
            <a:r>
              <a:rPr lang="ga-IE" dirty="0" smtClean="0"/>
              <a:t>e</a:t>
            </a:r>
            <a:r>
              <a:rPr lang="en-IE" dirty="0" smtClean="0"/>
              <a:t> </a:t>
            </a:r>
            <a:r>
              <a:rPr lang="en-IE" dirty="0" err="1" smtClean="0"/>
              <a:t>Mháire</a:t>
            </a:r>
            <a:r>
              <a:rPr lang="en-IE" dirty="0" smtClean="0"/>
              <a:t>. Sin é </a:t>
            </a:r>
            <a:r>
              <a:rPr lang="en-IE" dirty="0" err="1" smtClean="0"/>
              <a:t>Seosamh</a:t>
            </a:r>
            <a:r>
              <a:rPr lang="en-IE" dirty="0" smtClean="0"/>
              <a:t> </a:t>
            </a:r>
            <a:r>
              <a:rPr lang="en-IE" dirty="0" err="1" smtClean="0"/>
              <a:t>Beag</a:t>
            </a:r>
            <a:r>
              <a:rPr lang="en-IE" dirty="0" smtClean="0"/>
              <a:t> Ó </a:t>
            </a:r>
            <a:r>
              <a:rPr lang="en-IE" dirty="0" err="1" smtClean="0"/>
              <a:t>Mealláin</a:t>
            </a:r>
            <a:r>
              <a:rPr lang="en-IE" dirty="0" smtClean="0"/>
              <a:t>.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ach </a:t>
            </a:r>
            <a:r>
              <a:rPr lang="en-IE" dirty="0" err="1" smtClean="0"/>
              <a:t>dhá</a:t>
            </a:r>
            <a:r>
              <a:rPr lang="en-IE" dirty="0" smtClean="0"/>
              <a:t> </a:t>
            </a:r>
            <a:r>
              <a:rPr lang="en-IE" dirty="0" err="1" smtClean="0"/>
              <a:t>bhliain</a:t>
            </a:r>
            <a:r>
              <a:rPr lang="en-IE" dirty="0" smtClean="0"/>
              <a:t> </a:t>
            </a:r>
            <a:r>
              <a:rPr lang="en-IE" dirty="0" err="1" smtClean="0"/>
              <a:t>d’aois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fuair</a:t>
            </a:r>
            <a:r>
              <a:rPr lang="en-IE" dirty="0" smtClean="0"/>
              <a:t> a </a:t>
            </a:r>
            <a:r>
              <a:rPr lang="en-IE" dirty="0" err="1" smtClean="0"/>
              <a:t>Dhaid</a:t>
            </a:r>
            <a:r>
              <a:rPr lang="en-IE" dirty="0" smtClean="0"/>
              <a:t> , </a:t>
            </a:r>
            <a:r>
              <a:rPr lang="en-IE" dirty="0" err="1" smtClean="0"/>
              <a:t>Mícheál</a:t>
            </a:r>
            <a:r>
              <a:rPr lang="en-IE" dirty="0" smtClean="0"/>
              <a:t>, </a:t>
            </a:r>
            <a:r>
              <a:rPr lang="en-IE" dirty="0" err="1" smtClean="0"/>
              <a:t>bás</a:t>
            </a:r>
            <a:r>
              <a:rPr lang="en-IE" dirty="0" smtClean="0"/>
              <a:t>. </a:t>
            </a:r>
          </a:p>
          <a:p>
            <a:r>
              <a:rPr lang="en-IE" dirty="0" smtClean="0"/>
              <a:t>(</a:t>
            </a:r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Sheosaimh</a:t>
            </a:r>
            <a:r>
              <a:rPr lang="en-IE" dirty="0" smtClean="0"/>
              <a:t> </a:t>
            </a:r>
            <a:r>
              <a:rPr lang="en-IE" dirty="0" err="1" smtClean="0"/>
              <a:t>Uí</a:t>
            </a:r>
            <a:r>
              <a:rPr lang="en-IE" dirty="0" smtClean="0"/>
              <a:t> </a:t>
            </a:r>
            <a:r>
              <a:rPr lang="en-IE" dirty="0" err="1" smtClean="0"/>
              <a:t>Mhealláin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fáil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leabhar</a:t>
            </a:r>
            <a:r>
              <a:rPr lang="en-IE" dirty="0" smtClean="0"/>
              <a:t>)</a:t>
            </a:r>
            <a:endParaRPr lang="en-IE" dirty="0"/>
          </a:p>
          <a:p>
            <a:endParaRPr lang="en-IE" dirty="0"/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61512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PLÉ – 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smtClean="0"/>
              <a:t>sleamhnán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52024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Chuidigh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go </a:t>
            </a:r>
            <a:r>
              <a:rPr lang="en-IE" dirty="0" err="1" smtClean="0"/>
              <a:t>mór</a:t>
            </a:r>
            <a:r>
              <a:rPr lang="en-IE" dirty="0" smtClean="0"/>
              <a:t> le </a:t>
            </a:r>
            <a:r>
              <a:rPr lang="en-IE" dirty="0" err="1" smtClean="0"/>
              <a:t>gach</a:t>
            </a:r>
            <a:r>
              <a:rPr lang="en-IE" dirty="0" smtClean="0"/>
              <a:t> </a:t>
            </a:r>
            <a:r>
              <a:rPr lang="en-IE" dirty="0" err="1" smtClean="0"/>
              <a:t>rud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tarlú</a:t>
            </a:r>
            <a:r>
              <a:rPr lang="en-IE" dirty="0" smtClean="0"/>
              <a:t> in </a:t>
            </a:r>
            <a:r>
              <a:rPr lang="en-IE" dirty="0" err="1" smtClean="0"/>
              <a:t>Éirinn</a:t>
            </a:r>
            <a:r>
              <a:rPr lang="en-IE" dirty="0" smtClean="0"/>
              <a:t> 100 </a:t>
            </a:r>
            <a:r>
              <a:rPr lang="en-IE" dirty="0" err="1" smtClean="0"/>
              <a:t>bliain</a:t>
            </a:r>
            <a:r>
              <a:rPr lang="en-IE" dirty="0" smtClean="0"/>
              <a:t> ó shin.</a:t>
            </a:r>
          </a:p>
          <a:p>
            <a:endParaRPr lang="en-IE" dirty="0"/>
          </a:p>
          <a:p>
            <a:r>
              <a:rPr lang="en-IE" dirty="0" err="1" smtClean="0"/>
              <a:t>Fadó</a:t>
            </a:r>
            <a:r>
              <a:rPr lang="ga-IE" dirty="0" smtClean="0">
                <a:solidFill>
                  <a:srgbClr val="FF0000"/>
                </a:solidFill>
              </a:rPr>
              <a:t>,</a:t>
            </a:r>
            <a:r>
              <a:rPr lang="en-IE" dirty="0" smtClean="0"/>
              <a:t>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mar </a:t>
            </a:r>
            <a:r>
              <a:rPr lang="en-IE" dirty="0" err="1" smtClean="0"/>
              <a:t>nós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a </a:t>
            </a:r>
            <a:r>
              <a:rPr lang="en-IE" dirty="0" err="1" smtClean="0"/>
              <a:t>bheith</a:t>
            </a:r>
            <a:r>
              <a:rPr lang="en-IE" dirty="0" smtClean="0"/>
              <a:t> ag </a:t>
            </a:r>
            <a:r>
              <a:rPr lang="en-IE" dirty="0" err="1" smtClean="0"/>
              <a:t>obair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bhaile</a:t>
            </a:r>
            <a:r>
              <a:rPr lang="en-IE" dirty="0" smtClean="0"/>
              <a:t>. 100 </a:t>
            </a:r>
            <a:r>
              <a:rPr lang="en-IE" dirty="0" err="1" smtClean="0"/>
              <a:t>bliain</a:t>
            </a:r>
            <a:r>
              <a:rPr lang="en-IE" dirty="0" smtClean="0"/>
              <a:t> ó shin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aon</a:t>
            </a:r>
            <a:r>
              <a:rPr lang="en-IE" dirty="0" smtClean="0"/>
              <a:t> </a:t>
            </a:r>
            <a:r>
              <a:rPr lang="en-IE" dirty="0" err="1" smtClean="0"/>
              <a:t>chead</a:t>
            </a:r>
            <a:r>
              <a:rPr lang="en-IE" dirty="0" smtClean="0"/>
              <a:t> </a:t>
            </a:r>
            <a:r>
              <a:rPr lang="en-IE" dirty="0" err="1" smtClean="0"/>
              <a:t>vótála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roinnt</a:t>
            </a:r>
            <a:r>
              <a:rPr lang="en-IE" dirty="0" smtClean="0"/>
              <a:t> fear </a:t>
            </a:r>
            <a:r>
              <a:rPr lang="ga-IE" dirty="0" smtClean="0"/>
              <a:t>ann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níor</a:t>
            </a:r>
            <a:r>
              <a:rPr lang="en-IE" dirty="0" smtClean="0"/>
              <a:t> </a:t>
            </a:r>
            <a:r>
              <a:rPr lang="en-IE" dirty="0" err="1" smtClean="0"/>
              <a:t>theastaigh</a:t>
            </a:r>
            <a:r>
              <a:rPr lang="en-IE" dirty="0" smtClean="0"/>
              <a:t> </a:t>
            </a:r>
            <a:r>
              <a:rPr lang="en-IE" dirty="0" err="1" smtClean="0"/>
              <a:t>uath</a:t>
            </a:r>
            <a:r>
              <a:rPr lang="ga-IE" dirty="0" smtClean="0"/>
              <a:t>u</a:t>
            </a:r>
            <a:r>
              <a:rPr lang="en-IE" dirty="0" smtClean="0"/>
              <a:t> go </a:t>
            </a:r>
            <a:r>
              <a:rPr lang="en-IE" dirty="0" err="1" smtClean="0"/>
              <a:t>dtabharfaí</a:t>
            </a:r>
            <a:r>
              <a:rPr lang="en-IE" dirty="0" smtClean="0"/>
              <a:t> </a:t>
            </a:r>
            <a:r>
              <a:rPr lang="en-IE" dirty="0" err="1" smtClean="0"/>
              <a:t>aitheantas</a:t>
            </a:r>
            <a:r>
              <a:rPr lang="en-IE" dirty="0" smtClean="0"/>
              <a:t> do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.</a:t>
            </a:r>
            <a:r>
              <a:rPr lang="en-IE" dirty="0"/>
              <a:t> Ba </a:t>
            </a:r>
            <a:r>
              <a:rPr lang="en-IE" dirty="0" err="1"/>
              <a:t>iad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fir a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tosaigh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saol</a:t>
            </a:r>
            <a:r>
              <a:rPr lang="en-IE" dirty="0"/>
              <a:t> </a:t>
            </a:r>
            <a:r>
              <a:rPr lang="en-IE" dirty="0" err="1"/>
              <a:t>oibre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polaitíochta</a:t>
            </a:r>
            <a:r>
              <a:rPr lang="en-IE" dirty="0"/>
              <a:t>. </a:t>
            </a:r>
            <a:endParaRPr lang="en-IE" dirty="0" smtClean="0"/>
          </a:p>
          <a:p>
            <a:endParaRPr lang="en-IE" dirty="0"/>
          </a:p>
          <a:p>
            <a:r>
              <a:rPr lang="en-IE" dirty="0" smtClean="0"/>
              <a:t>Ach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</a:t>
            </a:r>
            <a:r>
              <a:rPr lang="en-IE" dirty="0" err="1" smtClean="0"/>
              <a:t>ann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obair</a:t>
            </a:r>
            <a:r>
              <a:rPr lang="en-IE" dirty="0" smtClean="0"/>
              <a:t> go </a:t>
            </a:r>
            <a:r>
              <a:rPr lang="en-IE" dirty="0" err="1" smtClean="0"/>
              <a:t>dian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cliste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cróga</a:t>
            </a:r>
            <a:r>
              <a:rPr lang="en-IE" dirty="0" smtClean="0"/>
              <a:t>. </a:t>
            </a:r>
            <a:r>
              <a:rPr lang="en-IE" dirty="0" err="1" smtClean="0"/>
              <a:t>Theastaigh</a:t>
            </a:r>
            <a:r>
              <a:rPr lang="en-IE" dirty="0" smtClean="0"/>
              <a:t> </a:t>
            </a:r>
            <a:r>
              <a:rPr lang="en-IE" dirty="0" err="1" smtClean="0"/>
              <a:t>uath</a:t>
            </a:r>
            <a:r>
              <a:rPr lang="ga-IE" dirty="0" smtClean="0"/>
              <a:t>u</a:t>
            </a:r>
            <a:r>
              <a:rPr lang="en-IE" dirty="0" smtClean="0"/>
              <a:t> an </a:t>
            </a:r>
            <a:r>
              <a:rPr lang="en-IE" dirty="0" err="1" smtClean="0"/>
              <a:t>saol</a:t>
            </a:r>
            <a:r>
              <a:rPr lang="en-IE" dirty="0" smtClean="0"/>
              <a:t> a </a:t>
            </a:r>
            <a:r>
              <a:rPr lang="en-IE" dirty="0" err="1" smtClean="0"/>
              <a:t>bheith</a:t>
            </a:r>
            <a:r>
              <a:rPr lang="en-IE" dirty="0" smtClean="0"/>
              <a:t> </a:t>
            </a:r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fearr</a:t>
            </a:r>
            <a:r>
              <a:rPr lang="en-IE" dirty="0" smtClean="0"/>
              <a:t> do </a:t>
            </a:r>
            <a:r>
              <a:rPr lang="en-IE" dirty="0" err="1" smtClean="0"/>
              <a:t>dhaoine</a:t>
            </a:r>
            <a:r>
              <a:rPr lang="en-IE" dirty="0" smtClean="0"/>
              <a:t> </a:t>
            </a:r>
            <a:r>
              <a:rPr lang="en-IE" dirty="0" err="1" smtClean="0"/>
              <a:t>bochta</a:t>
            </a:r>
            <a:r>
              <a:rPr lang="en-IE" dirty="0" smtClean="0"/>
              <a:t>. </a:t>
            </a:r>
            <a:r>
              <a:rPr lang="en-IE" dirty="0" err="1" smtClean="0"/>
              <a:t>Theastaigh</a:t>
            </a:r>
            <a:r>
              <a:rPr lang="en-IE" dirty="0" smtClean="0"/>
              <a:t> </a:t>
            </a:r>
            <a:r>
              <a:rPr lang="en-IE" dirty="0" err="1" smtClean="0"/>
              <a:t>uath</a:t>
            </a:r>
            <a:r>
              <a:rPr lang="ga-IE" dirty="0" smtClean="0"/>
              <a:t>u</a:t>
            </a:r>
            <a:r>
              <a:rPr lang="en-IE" dirty="0" smtClean="0"/>
              <a:t> go </a:t>
            </a:r>
            <a:r>
              <a:rPr lang="en-IE" dirty="0" err="1" smtClean="0"/>
              <a:t>mbeadh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cearta</a:t>
            </a:r>
            <a:r>
              <a:rPr lang="en-IE" dirty="0" smtClean="0"/>
              <a:t> </a:t>
            </a:r>
            <a:r>
              <a:rPr lang="en-IE" dirty="0" err="1" smtClean="0"/>
              <a:t>céanna</a:t>
            </a:r>
            <a:r>
              <a:rPr lang="en-IE" dirty="0" smtClean="0"/>
              <a:t> ag </a:t>
            </a:r>
            <a:r>
              <a:rPr lang="en-IE" dirty="0" err="1" smtClean="0"/>
              <a:t>mná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ag fir. </a:t>
            </a:r>
            <a:r>
              <a:rPr lang="en-IE" dirty="0" err="1" smtClean="0"/>
              <a:t>Theastaigh</a:t>
            </a:r>
            <a:r>
              <a:rPr lang="en-IE" dirty="0" smtClean="0"/>
              <a:t> </a:t>
            </a:r>
            <a:r>
              <a:rPr lang="en-IE" dirty="0" err="1" smtClean="0"/>
              <a:t>uath</a:t>
            </a:r>
            <a:r>
              <a:rPr lang="ga-IE" dirty="0" smtClean="0"/>
              <a:t>u</a:t>
            </a:r>
            <a:r>
              <a:rPr lang="en-IE" dirty="0" smtClean="0"/>
              <a:t> go </a:t>
            </a:r>
            <a:r>
              <a:rPr lang="en-IE" dirty="0" err="1" smtClean="0"/>
              <a:t>mbeadh</a:t>
            </a:r>
            <a:r>
              <a:rPr lang="en-IE" dirty="0" smtClean="0"/>
              <a:t> </a:t>
            </a:r>
            <a:r>
              <a:rPr lang="en-IE" dirty="0" err="1" smtClean="0"/>
              <a:t>vótaí</a:t>
            </a:r>
            <a:r>
              <a:rPr lang="en-IE" dirty="0" smtClean="0"/>
              <a:t> ag </a:t>
            </a:r>
            <a:r>
              <a:rPr lang="en-IE" dirty="0" err="1" smtClean="0"/>
              <a:t>na</a:t>
            </a:r>
            <a:r>
              <a:rPr lang="en-IE" dirty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3102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 1914</a:t>
            </a:r>
            <a:r>
              <a:rPr lang="en-IE" dirty="0"/>
              <a:t> </a:t>
            </a:r>
            <a:r>
              <a:rPr lang="en-IE" dirty="0" smtClean="0"/>
              <a:t>– </a:t>
            </a:r>
            <a:r>
              <a:rPr lang="en-IE" dirty="0" err="1" smtClean="0"/>
              <a:t>cúpla</a:t>
            </a:r>
            <a:r>
              <a:rPr lang="en-IE" dirty="0" smtClean="0"/>
              <a:t> </a:t>
            </a:r>
            <a:r>
              <a:rPr lang="en-IE" dirty="0" err="1" smtClean="0"/>
              <a:t>bliain</a:t>
            </a:r>
            <a:r>
              <a:rPr lang="en-IE" dirty="0" smtClean="0"/>
              <a:t> </a:t>
            </a:r>
            <a:r>
              <a:rPr lang="en-IE" dirty="0" err="1" smtClean="0"/>
              <a:t>roimh</a:t>
            </a:r>
            <a:r>
              <a:rPr lang="en-IE" dirty="0" smtClean="0"/>
              <a:t>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Cásca</a:t>
            </a:r>
            <a:r>
              <a:rPr lang="en-IE" dirty="0" smtClean="0"/>
              <a:t> – </a:t>
            </a:r>
            <a:r>
              <a:rPr lang="en-IE" dirty="0" err="1" smtClean="0"/>
              <a:t>bunaíodh</a:t>
            </a:r>
            <a:r>
              <a:rPr lang="en-IE" dirty="0" smtClean="0"/>
              <a:t> arm ban – </a:t>
            </a:r>
            <a:r>
              <a:rPr lang="en-IE" dirty="0" err="1" smtClean="0"/>
              <a:t>Cumann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. In </a:t>
            </a:r>
            <a:r>
              <a:rPr lang="en-IE" dirty="0" err="1" smtClean="0"/>
              <a:t>Óstán</a:t>
            </a:r>
            <a:r>
              <a:rPr lang="en-IE" dirty="0" smtClean="0"/>
              <a:t> Wynn – gar don GPO – a </a:t>
            </a:r>
            <a:r>
              <a:rPr lang="en-IE" dirty="0" err="1" smtClean="0"/>
              <a:t>bunaíodh</a:t>
            </a:r>
            <a:r>
              <a:rPr lang="en-IE" dirty="0" smtClean="0"/>
              <a:t> an t-arm. 100 bean a </a:t>
            </a:r>
            <a:r>
              <a:rPr lang="en-IE" dirty="0" err="1" smtClean="0"/>
              <a:t>bhí</a:t>
            </a:r>
            <a:r>
              <a:rPr lang="en-IE" dirty="0" smtClean="0"/>
              <a:t> ag an </a:t>
            </a:r>
            <a:r>
              <a:rPr lang="en-IE" dirty="0" err="1" smtClean="0"/>
              <a:t>gcéad</a:t>
            </a:r>
            <a:r>
              <a:rPr lang="en-IE" dirty="0" smtClean="0"/>
              <a:t> </a:t>
            </a:r>
            <a:r>
              <a:rPr lang="en-IE" dirty="0" err="1" smtClean="0"/>
              <a:t>chruinniú</a:t>
            </a:r>
            <a:r>
              <a:rPr lang="en-IE" dirty="0" smtClean="0"/>
              <a:t> ach </a:t>
            </a:r>
            <a:r>
              <a:rPr lang="en-IE" dirty="0" err="1" smtClean="0"/>
              <a:t>mhéadaigh</a:t>
            </a:r>
            <a:r>
              <a:rPr lang="en-IE" dirty="0" smtClean="0"/>
              <a:t> an </a:t>
            </a:r>
            <a:r>
              <a:rPr lang="en-IE" dirty="0" err="1" smtClean="0"/>
              <a:t>uimhir</a:t>
            </a:r>
            <a:r>
              <a:rPr lang="en-IE" dirty="0" smtClean="0"/>
              <a:t> sin go </a:t>
            </a:r>
            <a:r>
              <a:rPr lang="en-IE" dirty="0" err="1" smtClean="0"/>
              <a:t>mór</a:t>
            </a:r>
            <a:r>
              <a:rPr lang="ga-IE" dirty="0" smtClean="0"/>
              <a:t>,</a:t>
            </a:r>
            <a:r>
              <a:rPr lang="en-IE" dirty="0" smtClean="0"/>
              <a:t> de </a:t>
            </a:r>
            <a:r>
              <a:rPr lang="en-IE" dirty="0" err="1" smtClean="0"/>
              <a:t>réir</a:t>
            </a:r>
            <a:r>
              <a:rPr lang="en-IE" dirty="0" smtClean="0"/>
              <a:t> a </a:t>
            </a:r>
            <a:r>
              <a:rPr lang="en-IE" dirty="0" err="1" smtClean="0"/>
              <a:t>chéile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éide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– cad a </a:t>
            </a:r>
            <a:r>
              <a:rPr lang="en-IE" dirty="0" err="1" smtClean="0"/>
              <a:t>thugann</a:t>
            </a:r>
            <a:r>
              <a:rPr lang="en-IE" dirty="0" smtClean="0"/>
              <a:t> </a:t>
            </a:r>
            <a:r>
              <a:rPr lang="en-IE" dirty="0" err="1" smtClean="0"/>
              <a:t>tú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deara</a:t>
            </a:r>
            <a:r>
              <a:rPr lang="en-IE" dirty="0" smtClean="0"/>
              <a:t>? </a:t>
            </a:r>
          </a:p>
          <a:p>
            <a:endParaRPr lang="en-IE" sz="1200" kern="1200" dirty="0"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suaitheantas</a:t>
            </a:r>
            <a:r>
              <a:rPr lang="en-IE" dirty="0" smtClean="0"/>
              <a:t> </a:t>
            </a:r>
            <a:r>
              <a:rPr lang="en-IE" dirty="0" err="1" smtClean="0"/>
              <a:t>speisialta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Cumann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</a:t>
            </a:r>
            <a:r>
              <a:rPr lang="en-IE" dirty="0" err="1" smtClean="0"/>
              <a:t>freisin</a:t>
            </a:r>
            <a:r>
              <a:rPr lang="en-IE" dirty="0" smtClean="0"/>
              <a:t>. </a:t>
            </a:r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suaitheantas</a:t>
            </a:r>
            <a:r>
              <a:rPr lang="en-IE" dirty="0" smtClean="0"/>
              <a:t>. Cad a </a:t>
            </a:r>
            <a:r>
              <a:rPr lang="en-IE" dirty="0" err="1" smtClean="0"/>
              <a:t>thugann</a:t>
            </a:r>
            <a:r>
              <a:rPr lang="en-IE" dirty="0" smtClean="0"/>
              <a:t> </a:t>
            </a:r>
            <a:r>
              <a:rPr lang="en-IE" dirty="0" err="1" smtClean="0"/>
              <a:t>tú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deara</a:t>
            </a:r>
            <a:r>
              <a:rPr lang="en-IE" dirty="0" smtClean="0"/>
              <a:t>?</a:t>
            </a:r>
          </a:p>
          <a:p>
            <a:endParaRPr lang="en-IE" sz="1200" kern="1200" dirty="0"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bhfógra</a:t>
            </a:r>
            <a:r>
              <a:rPr lang="en-IE" dirty="0" smtClean="0"/>
              <a:t> (i </a:t>
            </a:r>
            <a:r>
              <a:rPr lang="en-IE" dirty="0" err="1" smtClean="0"/>
              <a:t>mBéarla</a:t>
            </a:r>
            <a:r>
              <a:rPr lang="en-IE" dirty="0" smtClean="0"/>
              <a:t>). </a:t>
            </a:r>
            <a:r>
              <a:rPr lang="en-IE" dirty="0" err="1" smtClean="0"/>
              <a:t>Cén</a:t>
            </a:r>
            <a:r>
              <a:rPr lang="en-IE" dirty="0" smtClean="0"/>
              <a:t> </a:t>
            </a:r>
            <a:r>
              <a:rPr lang="en-IE" dirty="0" err="1" smtClean="0"/>
              <a:t>saghas</a:t>
            </a:r>
            <a:r>
              <a:rPr lang="en-IE" dirty="0" smtClean="0"/>
              <a:t> </a:t>
            </a:r>
            <a:r>
              <a:rPr lang="en-IE" dirty="0" err="1" smtClean="0"/>
              <a:t>cleachtaí</a:t>
            </a:r>
            <a:r>
              <a:rPr lang="en-IE" dirty="0" smtClean="0"/>
              <a:t> a </a:t>
            </a:r>
            <a:r>
              <a:rPr lang="en-IE" dirty="0" err="1" smtClean="0"/>
              <a:t>bhíodh</a:t>
            </a:r>
            <a:r>
              <a:rPr lang="en-IE" dirty="0" smtClean="0"/>
              <a:t> á </a:t>
            </a:r>
            <a:r>
              <a:rPr lang="en-IE" dirty="0" err="1" smtClean="0"/>
              <a:t>ndéanamh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i </a:t>
            </a:r>
            <a:r>
              <a:rPr lang="en-IE" dirty="0" err="1" smtClean="0"/>
              <a:t>gCumann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?</a:t>
            </a:r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err="1"/>
              <a:t>c</a:t>
            </a:r>
            <a:r>
              <a:rPr lang="en-IE" kern="1200" dirty="0" err="1" smtClean="0">
                <a:effectLst/>
                <a:latin typeface="+mn-lt"/>
                <a:ea typeface="+mn-ea"/>
                <a:cs typeface="+mn-cs"/>
              </a:rPr>
              <a:t>leachtadh</a:t>
            </a:r>
            <a:r>
              <a:rPr lang="en-IE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effectLst/>
                <a:latin typeface="+mn-lt"/>
                <a:ea typeface="+mn-ea"/>
                <a:cs typeface="+mn-cs"/>
              </a:rPr>
              <a:t>gharchabhair</a:t>
            </a:r>
            <a:endParaRPr lang="en-IE" kern="1200" dirty="0" smtClean="0"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err="1" smtClean="0"/>
              <a:t>ranganna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oibriú</a:t>
            </a:r>
            <a:r>
              <a:rPr lang="en-IE" dirty="0" smtClean="0"/>
              <a:t> le </a:t>
            </a:r>
            <a:r>
              <a:rPr lang="en-IE" dirty="0" err="1" smtClean="0"/>
              <a:t>hotharchairr</a:t>
            </a:r>
            <a:endParaRPr lang="en-IE" dirty="0" smtClean="0"/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err="1" smtClean="0"/>
              <a:t>d</a:t>
            </a:r>
            <a:r>
              <a:rPr lang="en-IE" kern="1200" dirty="0" err="1" smtClean="0">
                <a:effectLst/>
                <a:latin typeface="+mn-lt"/>
                <a:ea typeface="+mn-ea"/>
                <a:cs typeface="+mn-cs"/>
              </a:rPr>
              <a:t>ruileanna</a:t>
            </a:r>
            <a:endParaRPr lang="en-IE" kern="1200" dirty="0" smtClean="0"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err="1"/>
              <a:t>c</a:t>
            </a:r>
            <a:r>
              <a:rPr lang="en-IE" dirty="0" err="1" smtClean="0"/>
              <a:t>leachtadh</a:t>
            </a:r>
            <a:r>
              <a:rPr lang="en-IE" dirty="0" smtClean="0"/>
              <a:t> </a:t>
            </a:r>
            <a:r>
              <a:rPr lang="ga-IE" dirty="0" smtClean="0"/>
              <a:t>le </a:t>
            </a:r>
            <a:r>
              <a:rPr lang="en-IE" dirty="0" err="1" smtClean="0"/>
              <a:t>raidhfil</a:t>
            </a:r>
            <a:endParaRPr lang="en-IE" kern="12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334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ó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.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éide</a:t>
            </a:r>
            <a:r>
              <a:rPr lang="en-IE" dirty="0" smtClean="0"/>
              <a:t>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á </a:t>
            </a:r>
            <a:r>
              <a:rPr lang="en-IE" dirty="0" err="1" smtClean="0"/>
              <a:t>caitheamh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. </a:t>
            </a:r>
            <a:r>
              <a:rPr lang="ga-IE" dirty="0" smtClean="0"/>
              <a:t>Is léir go bhfuil </a:t>
            </a:r>
            <a:r>
              <a:rPr lang="en-IE" dirty="0" err="1" smtClean="0"/>
              <a:t>siad</a:t>
            </a:r>
            <a:r>
              <a:rPr lang="en-IE" dirty="0" smtClean="0"/>
              <a:t> ag </a:t>
            </a:r>
            <a:r>
              <a:rPr lang="en-IE" dirty="0" err="1" smtClean="0"/>
              <a:t>ullmhú</a:t>
            </a:r>
            <a:r>
              <a:rPr lang="en-IE" dirty="0" smtClean="0"/>
              <a:t> don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/>
              <a:t>A</a:t>
            </a:r>
            <a:r>
              <a:rPr lang="en-IE" dirty="0" err="1" smtClean="0"/>
              <a:t>mach</a:t>
            </a:r>
            <a:r>
              <a:rPr lang="en-IE" dirty="0" smtClean="0"/>
              <a:t> mar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cleachtadh</a:t>
            </a:r>
            <a:r>
              <a:rPr lang="en-IE" dirty="0" smtClean="0"/>
              <a:t> </a:t>
            </a:r>
            <a:r>
              <a:rPr lang="en-IE" dirty="0" err="1" smtClean="0"/>
              <a:t>garchabhrach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bun </a:t>
            </a:r>
            <a:r>
              <a:rPr lang="en-IE" dirty="0" err="1" smtClean="0"/>
              <a:t>acu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32185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i </a:t>
            </a:r>
            <a:r>
              <a:rPr lang="en-IE" dirty="0" err="1" smtClean="0"/>
              <a:t>gCumann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an-</a:t>
            </a:r>
            <a:r>
              <a:rPr lang="en-IE" dirty="0" err="1" smtClean="0"/>
              <a:t>chróga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bpictiúr</a:t>
            </a:r>
            <a:r>
              <a:rPr lang="en-IE" dirty="0" smtClean="0"/>
              <a:t> </a:t>
            </a:r>
            <a:r>
              <a:rPr lang="en-IE" dirty="0" err="1" smtClean="0"/>
              <a:t>mór</a:t>
            </a:r>
            <a:r>
              <a:rPr lang="en-IE" dirty="0" smtClean="0"/>
              <a:t>.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beirt</a:t>
            </a:r>
            <a:r>
              <a:rPr lang="en-IE" dirty="0" smtClean="0"/>
              <a:t> </a:t>
            </a:r>
            <a:r>
              <a:rPr lang="en-IE" dirty="0" err="1" smtClean="0"/>
              <a:t>bhan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bhád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. Sin é an </a:t>
            </a:r>
            <a:r>
              <a:rPr lang="en-IE" i="1" dirty="0" err="1" smtClean="0"/>
              <a:t>Asgard</a:t>
            </a:r>
            <a:r>
              <a:rPr lang="en-IE" dirty="0" smtClean="0"/>
              <a:t> a </a:t>
            </a:r>
            <a:r>
              <a:rPr lang="en-IE" dirty="0" err="1" smtClean="0"/>
              <a:t>tháinig</a:t>
            </a:r>
            <a:r>
              <a:rPr lang="en-IE" dirty="0" smtClean="0"/>
              <a:t> </a:t>
            </a:r>
            <a:r>
              <a:rPr lang="en-IE" dirty="0" err="1" smtClean="0"/>
              <a:t>isteach</a:t>
            </a:r>
            <a:r>
              <a:rPr lang="en-IE" dirty="0" smtClean="0"/>
              <a:t> go </a:t>
            </a:r>
            <a:r>
              <a:rPr lang="en-IE" dirty="0" err="1" smtClean="0"/>
              <a:t>Cuan</a:t>
            </a:r>
            <a:r>
              <a:rPr lang="en-IE" dirty="0" smtClean="0"/>
              <a:t> </a:t>
            </a:r>
            <a:r>
              <a:rPr lang="en-IE" dirty="0" err="1" smtClean="0"/>
              <a:t>Bhaile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dirty="0" smtClean="0"/>
              <a:t> le </a:t>
            </a:r>
            <a:r>
              <a:rPr lang="en-IE" dirty="0" err="1" smtClean="0"/>
              <a:t>gunnaí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armlóin</a:t>
            </a:r>
            <a:r>
              <a:rPr lang="en-IE" dirty="0" smtClean="0"/>
              <a:t> i 1914 – </a:t>
            </a:r>
            <a:r>
              <a:rPr lang="en-IE" dirty="0" err="1" smtClean="0"/>
              <a:t>dhá</a:t>
            </a:r>
            <a:r>
              <a:rPr lang="en-IE" dirty="0" smtClean="0"/>
              <a:t> </a:t>
            </a:r>
            <a:r>
              <a:rPr lang="en-IE" dirty="0" err="1" smtClean="0"/>
              <a:t>bhliain</a:t>
            </a:r>
            <a:r>
              <a:rPr lang="en-IE" dirty="0" smtClean="0"/>
              <a:t> </a:t>
            </a:r>
            <a:r>
              <a:rPr lang="en-IE" dirty="0" err="1" smtClean="0"/>
              <a:t>sular</a:t>
            </a:r>
            <a:r>
              <a:rPr lang="en-IE" dirty="0" smtClean="0"/>
              <a:t> </a:t>
            </a:r>
            <a:r>
              <a:rPr lang="en-IE" dirty="0" err="1" smtClean="0"/>
              <a:t>thosaigh</a:t>
            </a:r>
            <a:r>
              <a:rPr lang="en-IE" dirty="0" smtClean="0"/>
              <a:t> an </a:t>
            </a:r>
            <a:r>
              <a:rPr lang="en-IE" dirty="0" err="1" smtClean="0"/>
              <a:t>tÉirí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Is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mná</a:t>
            </a:r>
            <a:r>
              <a:rPr lang="en-IE" dirty="0" smtClean="0"/>
              <a:t>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bhád</a:t>
            </a:r>
            <a:r>
              <a:rPr lang="en-IE" dirty="0" smtClean="0"/>
              <a:t> </a:t>
            </a:r>
            <a:r>
              <a:rPr lang="en-IE" dirty="0" err="1" smtClean="0"/>
              <a:t>ná</a:t>
            </a:r>
            <a:r>
              <a:rPr lang="en-IE" dirty="0" smtClean="0"/>
              <a:t> an Doc</a:t>
            </a:r>
            <a:r>
              <a:rPr lang="ga-IE" dirty="0" smtClean="0"/>
              <a:t>h</a:t>
            </a:r>
            <a:r>
              <a:rPr lang="en-IE" dirty="0" err="1" smtClean="0"/>
              <a:t>túir</a:t>
            </a:r>
            <a:r>
              <a:rPr lang="en-IE" dirty="0" smtClean="0"/>
              <a:t> </a:t>
            </a:r>
            <a:r>
              <a:rPr lang="en-IE" dirty="0" err="1" smtClean="0"/>
              <a:t>Caitlín</a:t>
            </a:r>
            <a:r>
              <a:rPr lang="en-IE" dirty="0" smtClean="0"/>
              <a:t> Lynn </a:t>
            </a:r>
            <a:r>
              <a:rPr lang="en-IE" dirty="0" err="1" smtClean="0"/>
              <a:t>agus</a:t>
            </a:r>
            <a:r>
              <a:rPr lang="en-IE" dirty="0" smtClean="0"/>
              <a:t> Molly Childers. Ba </a:t>
            </a:r>
            <a:r>
              <a:rPr lang="en-IE" dirty="0" err="1" smtClean="0"/>
              <a:t>bheirt</a:t>
            </a:r>
            <a:r>
              <a:rPr lang="en-IE" dirty="0" smtClean="0"/>
              <a:t> den </a:t>
            </a:r>
            <a:r>
              <a:rPr lang="en-IE" dirty="0" err="1" smtClean="0"/>
              <a:t>chriú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a thug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ó</a:t>
            </a:r>
            <a:r>
              <a:rPr lang="ga-IE" dirty="0" smtClean="0"/>
              <a:t>n nGearmáin</a:t>
            </a:r>
            <a:r>
              <a:rPr lang="en-IE" dirty="0" smtClean="0"/>
              <a:t> go </a:t>
            </a:r>
            <a:r>
              <a:rPr lang="en-IE" dirty="0" err="1" smtClean="0"/>
              <a:t>Binn</a:t>
            </a:r>
            <a:r>
              <a:rPr lang="en-IE" dirty="0" smtClean="0"/>
              <a:t> </a:t>
            </a:r>
            <a:r>
              <a:rPr lang="en-IE" dirty="0" err="1" smtClean="0"/>
              <a:t>Éadair</a:t>
            </a:r>
            <a:r>
              <a:rPr lang="en-IE" dirty="0" smtClean="0"/>
              <a:t> i </a:t>
            </a:r>
            <a:r>
              <a:rPr lang="en-IE" dirty="0" err="1" smtClean="0"/>
              <a:t>dtuaisceart</a:t>
            </a:r>
            <a:r>
              <a:rPr lang="en-IE" dirty="0" smtClean="0"/>
              <a:t> </a:t>
            </a:r>
            <a:r>
              <a:rPr lang="en-IE" dirty="0" err="1" smtClean="0"/>
              <a:t>Bhaile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dirty="0" smtClean="0"/>
              <a:t>. </a:t>
            </a:r>
            <a:r>
              <a:rPr lang="en-IE" dirty="0" err="1" smtClean="0"/>
              <a:t>Níl</a:t>
            </a:r>
            <a:r>
              <a:rPr lang="en-IE" dirty="0" smtClean="0"/>
              <a:t> </a:t>
            </a:r>
            <a:r>
              <a:rPr lang="en-IE" dirty="0" err="1" smtClean="0"/>
              <a:t>éide</a:t>
            </a:r>
            <a:r>
              <a:rPr lang="en-IE" dirty="0" smtClean="0"/>
              <a:t>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</a:t>
            </a:r>
            <a:r>
              <a:rPr lang="en-IE" dirty="0" err="1" smtClean="0"/>
              <a:t>orthu</a:t>
            </a:r>
            <a:r>
              <a:rPr lang="en-IE" dirty="0" smtClean="0"/>
              <a:t> mar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Cumann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ach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tosú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an am.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gúnaí</a:t>
            </a:r>
            <a:r>
              <a:rPr lang="en-IE" dirty="0" smtClean="0"/>
              <a:t> </a:t>
            </a:r>
            <a:r>
              <a:rPr lang="en-IE" dirty="0" err="1" smtClean="0"/>
              <a:t>orthu</a:t>
            </a:r>
            <a:r>
              <a:rPr lang="en-IE" dirty="0" smtClean="0"/>
              <a:t> – </a:t>
            </a:r>
            <a:r>
              <a:rPr lang="en-IE" dirty="0" err="1" smtClean="0"/>
              <a:t>uaireanta</a:t>
            </a:r>
            <a:r>
              <a:rPr lang="en-IE" dirty="0" smtClean="0"/>
              <a:t>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cliste</a:t>
            </a:r>
            <a:r>
              <a:rPr lang="en-IE" dirty="0" smtClean="0"/>
              <a:t> </a:t>
            </a:r>
            <a:r>
              <a:rPr lang="en-IE" dirty="0" err="1" smtClean="0"/>
              <a:t>gúna</a:t>
            </a:r>
            <a:r>
              <a:rPr lang="en-IE" dirty="0" smtClean="0"/>
              <a:t> a </a:t>
            </a:r>
            <a:r>
              <a:rPr lang="en-IE" dirty="0" err="1" smtClean="0"/>
              <a:t>chaitheamh</a:t>
            </a:r>
            <a:r>
              <a:rPr lang="en-IE" dirty="0" smtClean="0"/>
              <a:t> mar </a:t>
            </a:r>
            <a:r>
              <a:rPr lang="en-IE" dirty="0" err="1" smtClean="0"/>
              <a:t>d’fhéadfaidís</a:t>
            </a:r>
            <a:r>
              <a:rPr lang="en-IE" dirty="0" smtClean="0"/>
              <a:t> </a:t>
            </a:r>
            <a:r>
              <a:rPr lang="en-IE" dirty="0" err="1" smtClean="0"/>
              <a:t>gunna</a:t>
            </a:r>
            <a:r>
              <a:rPr lang="en-IE" dirty="0" smtClean="0"/>
              <a:t> a </a:t>
            </a:r>
            <a:r>
              <a:rPr lang="en-IE" dirty="0" err="1" smtClean="0"/>
              <a:t>chur</a:t>
            </a:r>
            <a:r>
              <a:rPr lang="en-IE" dirty="0" smtClean="0"/>
              <a:t> i </a:t>
            </a:r>
            <a:r>
              <a:rPr lang="en-IE" dirty="0" err="1" smtClean="0"/>
              <a:t>bhfolach</a:t>
            </a:r>
            <a:r>
              <a:rPr lang="en-IE" dirty="0" smtClean="0"/>
              <a:t> </a:t>
            </a:r>
            <a:r>
              <a:rPr lang="en-IE" dirty="0" err="1" smtClean="0"/>
              <a:t>faoin</a:t>
            </a:r>
            <a:r>
              <a:rPr lang="en-IE" dirty="0" smtClean="0"/>
              <a:t> </a:t>
            </a:r>
            <a:r>
              <a:rPr lang="en-IE" dirty="0" err="1" smtClean="0"/>
              <a:t>ngúna</a:t>
            </a:r>
            <a:r>
              <a:rPr lang="en-IE" dirty="0" smtClean="0"/>
              <a:t>!</a:t>
            </a:r>
          </a:p>
          <a:p>
            <a:endParaRPr lang="en-IE" dirty="0"/>
          </a:p>
          <a:p>
            <a:r>
              <a:rPr lang="en-IE" dirty="0" err="1" smtClean="0"/>
              <a:t>Tá</a:t>
            </a:r>
            <a:r>
              <a:rPr lang="en-IE" dirty="0" smtClean="0"/>
              <a:t> an </a:t>
            </a:r>
            <a:r>
              <a:rPr lang="en-IE" dirty="0" err="1" smtClean="0"/>
              <a:t>bád</a:t>
            </a:r>
            <a:r>
              <a:rPr lang="en-IE" dirty="0" smtClean="0"/>
              <a:t> sin – an </a:t>
            </a:r>
            <a:r>
              <a:rPr lang="en-IE" i="1" dirty="0" err="1" smtClean="0"/>
              <a:t>Asgard</a:t>
            </a:r>
            <a:r>
              <a:rPr lang="en-IE" dirty="0" smtClean="0"/>
              <a:t> – </a:t>
            </a:r>
            <a:r>
              <a:rPr lang="en-IE" dirty="0" err="1" smtClean="0"/>
              <a:t>fós</a:t>
            </a:r>
            <a:r>
              <a:rPr lang="en-IE" dirty="0" smtClean="0"/>
              <a:t> ann. </a:t>
            </a:r>
            <a:r>
              <a:rPr lang="ga-IE" dirty="0" smtClean="0"/>
              <a:t>Deisíodh í agus t</a:t>
            </a:r>
            <a:r>
              <a:rPr lang="en-IE" dirty="0" smtClean="0"/>
              <a:t>á s</a:t>
            </a:r>
            <a:r>
              <a:rPr lang="ga-IE" dirty="0" smtClean="0"/>
              <a:t>í</a:t>
            </a:r>
            <a:r>
              <a:rPr lang="en-IE" dirty="0" smtClean="0"/>
              <a:t> le </a:t>
            </a:r>
            <a:r>
              <a:rPr lang="en-IE" dirty="0" err="1" smtClean="0"/>
              <a:t>feiceáil</a:t>
            </a:r>
            <a:r>
              <a:rPr lang="en-IE" dirty="0" smtClean="0"/>
              <a:t> in </a:t>
            </a:r>
            <a:r>
              <a:rPr lang="en-IE" dirty="0" err="1" smtClean="0"/>
              <a:t>Ard-Mhúsaem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triúr</a:t>
            </a:r>
            <a:r>
              <a:rPr lang="en-IE" dirty="0" smtClean="0"/>
              <a:t> ban </a:t>
            </a:r>
            <a:r>
              <a:rPr lang="en-IE" dirty="0" err="1" smtClean="0"/>
              <a:t>eile</a:t>
            </a:r>
            <a:r>
              <a:rPr lang="en-IE" dirty="0" smtClean="0"/>
              <a:t>. </a:t>
            </a:r>
            <a:r>
              <a:rPr lang="en-IE" dirty="0" err="1" smtClean="0"/>
              <a:t>Seans</a:t>
            </a:r>
            <a:r>
              <a:rPr lang="en-IE" dirty="0" smtClean="0"/>
              <a:t> </a:t>
            </a:r>
            <a:r>
              <a:rPr lang="en-IE" dirty="0" err="1" smtClean="0"/>
              <a:t>gur</a:t>
            </a:r>
            <a:r>
              <a:rPr lang="en-IE" dirty="0" smtClean="0"/>
              <a:t> </a:t>
            </a:r>
            <a:r>
              <a:rPr lang="en-IE" dirty="0" err="1" smtClean="0"/>
              <a:t>tháinig</a:t>
            </a:r>
            <a:r>
              <a:rPr lang="en-IE" dirty="0" smtClean="0"/>
              <a:t> an </a:t>
            </a:r>
            <a:r>
              <a:rPr lang="en-IE" dirty="0" err="1" smtClean="0"/>
              <a:t>gunnaí</a:t>
            </a:r>
            <a:r>
              <a:rPr lang="en-IE" dirty="0" smtClean="0"/>
              <a:t> </a:t>
            </a:r>
            <a:r>
              <a:rPr lang="en-IE" dirty="0" err="1" smtClean="0"/>
              <a:t>atá</a:t>
            </a:r>
            <a:r>
              <a:rPr lang="en-IE" dirty="0" smtClean="0"/>
              <a:t> in </a:t>
            </a:r>
            <a:r>
              <a:rPr lang="en-IE" dirty="0" err="1" smtClean="0"/>
              <a:t>úsáid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</a:t>
            </a:r>
            <a:r>
              <a:rPr lang="en-IE" dirty="0" err="1" smtClean="0"/>
              <a:t>siúd</a:t>
            </a:r>
            <a:r>
              <a:rPr lang="en-IE" dirty="0" smtClean="0"/>
              <a:t> </a:t>
            </a:r>
            <a:r>
              <a:rPr lang="en-IE" dirty="0" err="1" smtClean="0"/>
              <a:t>ón</a:t>
            </a:r>
            <a:r>
              <a:rPr lang="en-IE" dirty="0" smtClean="0"/>
              <a:t> </a:t>
            </a:r>
            <a:r>
              <a:rPr lang="en-IE" i="1" dirty="0" err="1" smtClean="0"/>
              <a:t>Asgard</a:t>
            </a:r>
            <a:r>
              <a:rPr lang="en-IE" dirty="0" smtClean="0"/>
              <a:t>. </a:t>
            </a:r>
            <a:r>
              <a:rPr lang="en-IE" dirty="0" err="1" smtClean="0"/>
              <a:t>Baill</a:t>
            </a:r>
            <a:r>
              <a:rPr lang="en-IE" dirty="0" smtClean="0"/>
              <a:t> de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foghlaim</a:t>
            </a:r>
            <a:r>
              <a:rPr lang="en-IE" dirty="0" smtClean="0"/>
              <a:t> </a:t>
            </a:r>
            <a:r>
              <a:rPr lang="en-IE" dirty="0" err="1" smtClean="0"/>
              <a:t>conas</a:t>
            </a:r>
            <a:r>
              <a:rPr lang="en-IE" dirty="0" smtClean="0"/>
              <a:t> </a:t>
            </a:r>
            <a:r>
              <a:rPr lang="en-IE" dirty="0" err="1" smtClean="0"/>
              <a:t>raidhfil</a:t>
            </a:r>
            <a:r>
              <a:rPr lang="en-IE" dirty="0" smtClean="0"/>
              <a:t> a </a:t>
            </a:r>
            <a:r>
              <a:rPr lang="en-IE" dirty="0" err="1" smtClean="0"/>
              <a:t>úsáid</a:t>
            </a:r>
            <a:r>
              <a:rPr lang="en-IE" dirty="0" smtClean="0">
                <a:solidFill>
                  <a:srgbClr val="7030A0"/>
                </a:solidFill>
              </a:rPr>
              <a:t>.</a:t>
            </a:r>
            <a:r>
              <a:rPr lang="ga-IE" dirty="0">
                <a:solidFill>
                  <a:srgbClr val="7030A0"/>
                </a:solidFill>
              </a:rPr>
              <a:t> </a:t>
            </a:r>
            <a:endParaRPr lang="en-IE" dirty="0" smtClean="0">
              <a:solidFill>
                <a:srgbClr val="7030A0"/>
              </a:solidFill>
            </a:endParaRPr>
          </a:p>
          <a:p>
            <a:endParaRPr lang="en-IE" sz="800" dirty="0">
              <a:solidFill>
                <a:srgbClr val="7030A0"/>
              </a:solidFill>
            </a:endParaRPr>
          </a:p>
          <a:p>
            <a:r>
              <a:rPr lang="en-IE" b="1" dirty="0" err="1" smtClean="0"/>
              <a:t>Nóta</a:t>
            </a:r>
            <a:r>
              <a:rPr lang="en-IE" b="1" dirty="0" smtClean="0"/>
              <a:t> </a:t>
            </a:r>
            <a:r>
              <a:rPr lang="en-IE" b="1" dirty="0" err="1" smtClean="0"/>
              <a:t>breise</a:t>
            </a:r>
            <a:r>
              <a:rPr lang="en-IE" b="1" dirty="0" smtClean="0"/>
              <a:t>: </a:t>
            </a:r>
            <a:r>
              <a:rPr lang="en-IE" dirty="0" smtClean="0"/>
              <a:t>Molly Childers  </a:t>
            </a:r>
            <a:r>
              <a:rPr lang="en-IE" sz="1000" dirty="0" smtClean="0"/>
              <a:t>(</a:t>
            </a:r>
            <a:r>
              <a:rPr lang="en-IE" sz="1000" dirty="0" err="1" smtClean="0"/>
              <a:t>ar</a:t>
            </a:r>
            <a:r>
              <a:rPr lang="en-IE" sz="1000" dirty="0" smtClean="0"/>
              <a:t> </a:t>
            </a:r>
            <a:r>
              <a:rPr lang="en-IE" sz="1000" dirty="0" err="1" smtClean="0"/>
              <a:t>cúl</a:t>
            </a:r>
            <a:r>
              <a:rPr lang="en-IE" sz="1000" dirty="0" smtClean="0"/>
              <a:t> </a:t>
            </a:r>
            <a:r>
              <a:rPr lang="en-IE" sz="1000" dirty="0" err="1" smtClean="0"/>
              <a:t>sa</a:t>
            </a:r>
            <a:r>
              <a:rPr lang="en-IE" sz="1000" dirty="0" smtClean="0"/>
              <a:t> </a:t>
            </a:r>
            <a:r>
              <a:rPr lang="en-IE" sz="1000" dirty="0" err="1" smtClean="0"/>
              <a:t>bhád</a:t>
            </a:r>
            <a:r>
              <a:rPr lang="en-IE" sz="1000" dirty="0" smtClean="0"/>
              <a:t>). </a:t>
            </a:r>
            <a:r>
              <a:rPr lang="en-IE" dirty="0" smtClean="0"/>
              <a:t>Ba </a:t>
            </a:r>
            <a:r>
              <a:rPr lang="en-IE" dirty="0" err="1" smtClean="0"/>
              <a:t>bheag</a:t>
            </a:r>
            <a:r>
              <a:rPr lang="en-IE" dirty="0" smtClean="0"/>
              <a:t> </a:t>
            </a:r>
            <a:r>
              <a:rPr lang="en-IE" dirty="0" err="1" smtClean="0"/>
              <a:t>aitheantais</a:t>
            </a:r>
            <a:r>
              <a:rPr lang="en-IE" dirty="0" smtClean="0"/>
              <a:t> a </a:t>
            </a:r>
            <a:r>
              <a:rPr lang="en-IE" dirty="0" err="1" smtClean="0"/>
              <a:t>tugadh</a:t>
            </a:r>
            <a:r>
              <a:rPr lang="en-IE" dirty="0" smtClean="0"/>
              <a:t> do </a:t>
            </a:r>
            <a:r>
              <a:rPr lang="en-IE" dirty="0" err="1" smtClean="0"/>
              <a:t>mhná</a:t>
            </a:r>
            <a:r>
              <a:rPr lang="en-IE" dirty="0" smtClean="0"/>
              <a:t> </a:t>
            </a:r>
            <a:r>
              <a:rPr lang="en-IE" dirty="0" err="1" smtClean="0"/>
              <a:t>chróga</a:t>
            </a:r>
            <a:r>
              <a:rPr lang="en-IE" dirty="0" smtClean="0"/>
              <a:t>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 </a:t>
            </a:r>
            <a:r>
              <a:rPr lang="en-IE" dirty="0" err="1" smtClean="0"/>
              <a:t>Fuair</a:t>
            </a:r>
            <a:r>
              <a:rPr lang="en-IE" dirty="0" smtClean="0"/>
              <a:t> Molly </a:t>
            </a:r>
            <a:r>
              <a:rPr lang="en-IE" dirty="0" err="1" smtClean="0"/>
              <a:t>bás</a:t>
            </a:r>
            <a:r>
              <a:rPr lang="en-IE" dirty="0" smtClean="0"/>
              <a:t> i 1964. </a:t>
            </a:r>
            <a:r>
              <a:rPr lang="en-IE" dirty="0" err="1" smtClean="0"/>
              <a:t>Níorbh</a:t>
            </a:r>
            <a:r>
              <a:rPr lang="en-IE" dirty="0" smtClean="0"/>
              <a:t> </a:t>
            </a:r>
            <a:r>
              <a:rPr lang="en-IE" dirty="0" err="1" smtClean="0"/>
              <a:t>eol</a:t>
            </a:r>
            <a:r>
              <a:rPr lang="en-IE" dirty="0" smtClean="0"/>
              <a:t> di go </a:t>
            </a:r>
            <a:r>
              <a:rPr lang="en-IE" dirty="0" err="1" smtClean="0"/>
              <a:t>dtoghfaí</a:t>
            </a:r>
            <a:r>
              <a:rPr lang="en-IE" dirty="0" smtClean="0"/>
              <a:t> a mac, Erskine, mar </a:t>
            </a:r>
            <a:r>
              <a:rPr lang="en-IE" dirty="0" err="1" smtClean="0"/>
              <a:t>Uachtarán</a:t>
            </a:r>
            <a:r>
              <a:rPr lang="en-IE" dirty="0" smtClean="0"/>
              <a:t> </a:t>
            </a:r>
            <a:r>
              <a:rPr lang="ga-IE" dirty="0" smtClean="0"/>
              <a:t>na hÉireann </a:t>
            </a:r>
            <a:r>
              <a:rPr lang="en-IE" dirty="0" err="1" smtClean="0"/>
              <a:t>deich</a:t>
            </a:r>
            <a:r>
              <a:rPr lang="en-IE" dirty="0" smtClean="0"/>
              <a:t> </a:t>
            </a:r>
            <a:r>
              <a:rPr lang="en-IE" dirty="0" err="1" smtClean="0"/>
              <a:t>mbliana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dirty="0" err="1" smtClean="0"/>
              <a:t>dhiaidh</a:t>
            </a:r>
            <a:r>
              <a:rPr lang="en-IE" dirty="0" smtClean="0"/>
              <a:t> sin (1974).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23522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bhean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leith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í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Chuntaois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Markievicz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Tháinig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chúlra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saibhir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saol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iontach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aici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Sligeach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Ach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tháinig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ga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chonaic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daoine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bochta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éagóir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á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déanamh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orthu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Chonaic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daoine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droch</a:t>
            </a:r>
            <a:r>
              <a:rPr lang="en-IE" dirty="0" err="1" smtClean="0"/>
              <a:t>choinníollacha</a:t>
            </a:r>
            <a:r>
              <a:rPr lang="en-IE" dirty="0" smtClean="0"/>
              <a:t> </a:t>
            </a:r>
            <a:r>
              <a:rPr lang="en-IE" dirty="0" err="1" smtClean="0"/>
              <a:t>pá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oibre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. 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Shocraigh</a:t>
            </a:r>
            <a:r>
              <a:rPr lang="en-IE" dirty="0" smtClean="0"/>
              <a:t> an </a:t>
            </a:r>
            <a:r>
              <a:rPr lang="en-IE" dirty="0" err="1" smtClean="0"/>
              <a:t>Chuntaois</a:t>
            </a:r>
            <a:r>
              <a:rPr lang="en-IE" dirty="0" smtClean="0"/>
              <a:t> go </a:t>
            </a:r>
            <a:r>
              <a:rPr lang="en-IE" dirty="0" err="1" smtClean="0"/>
              <a:t>gcabhródh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le </a:t>
            </a:r>
            <a:r>
              <a:rPr lang="en-IE" dirty="0" err="1" smtClean="0"/>
              <a:t>gnáthmhuintir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 Sa </a:t>
            </a:r>
            <a:r>
              <a:rPr lang="en-IE" dirty="0" err="1" smtClean="0"/>
              <a:t>phictiúr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déanamh</a:t>
            </a:r>
            <a:r>
              <a:rPr lang="en-IE" dirty="0" smtClean="0"/>
              <a:t> </a:t>
            </a:r>
            <a:r>
              <a:rPr lang="en-IE" dirty="0" err="1" smtClean="0"/>
              <a:t>anraith</a:t>
            </a:r>
            <a:r>
              <a:rPr lang="en-IE" dirty="0" smtClean="0"/>
              <a:t> do </a:t>
            </a:r>
            <a:r>
              <a:rPr lang="en-IE" dirty="0" err="1" smtClean="0"/>
              <a:t>dhaoine</a:t>
            </a:r>
            <a:r>
              <a:rPr lang="en-IE" dirty="0" smtClean="0"/>
              <a:t> </a:t>
            </a:r>
            <a:r>
              <a:rPr lang="en-IE" dirty="0" err="1" smtClean="0"/>
              <a:t>bochta</a:t>
            </a:r>
            <a:r>
              <a:rPr lang="en-IE" dirty="0" smtClean="0"/>
              <a:t>.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bpictiúr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dirty="0" err="1" smtClean="0"/>
              <a:t>bhfuil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gléasta</a:t>
            </a:r>
            <a:r>
              <a:rPr lang="en-IE" dirty="0" smtClean="0"/>
              <a:t> in </a:t>
            </a:r>
            <a:r>
              <a:rPr lang="en-IE" dirty="0" err="1" smtClean="0"/>
              <a:t>éide</a:t>
            </a:r>
            <a:r>
              <a:rPr lang="en-IE" dirty="0" smtClean="0"/>
              <a:t>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. </a:t>
            </a:r>
            <a:r>
              <a:rPr lang="en-IE" dirty="0" err="1" smtClean="0"/>
              <a:t>Déan</a:t>
            </a:r>
            <a:r>
              <a:rPr lang="en-IE" dirty="0" smtClean="0"/>
              <a:t> cur </a:t>
            </a:r>
            <a:r>
              <a:rPr lang="en-IE" dirty="0" err="1" smtClean="0"/>
              <a:t>síos</a:t>
            </a:r>
            <a:r>
              <a:rPr lang="en-IE" dirty="0" smtClean="0"/>
              <a:t> </a:t>
            </a:r>
            <a:r>
              <a:rPr lang="en-IE" dirty="0" err="1" smtClean="0"/>
              <a:t>uirthi</a:t>
            </a:r>
            <a:r>
              <a:rPr lang="en-IE" dirty="0" smtClean="0"/>
              <a:t>.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b="1" u="sng" dirty="0" err="1" smtClean="0"/>
              <a:t>Nóta</a:t>
            </a:r>
            <a:r>
              <a:rPr lang="en-IE" b="1" u="sng" dirty="0" smtClean="0"/>
              <a:t>: </a:t>
            </a:r>
            <a:r>
              <a:rPr lang="en-IE" dirty="0" smtClean="0"/>
              <a:t>Is í </a:t>
            </a:r>
            <a:r>
              <a:rPr lang="en-IE" dirty="0" err="1" smtClean="0"/>
              <a:t>Máire</a:t>
            </a:r>
            <a:r>
              <a:rPr lang="en-IE" dirty="0" smtClean="0"/>
              <a:t> </a:t>
            </a:r>
            <a:r>
              <a:rPr lang="en-IE" dirty="0" err="1" smtClean="0"/>
              <a:t>Comerford</a:t>
            </a:r>
            <a:r>
              <a:rPr lang="en-IE" dirty="0" smtClean="0"/>
              <a:t> </a:t>
            </a:r>
            <a:r>
              <a:rPr lang="en-IE" dirty="0" smtClean="0"/>
              <a:t>(ball de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smtClean="0"/>
              <a:t>) 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chlé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bun an </a:t>
            </a:r>
            <a:r>
              <a:rPr lang="en-IE" dirty="0" err="1" smtClean="0"/>
              <a:t>phictiúir</a:t>
            </a:r>
            <a:r>
              <a:rPr lang="en-IE" dirty="0" smtClean="0"/>
              <a:t>. Is </a:t>
            </a:r>
            <a:r>
              <a:rPr lang="en-IE" dirty="0" err="1" smtClean="0"/>
              <a:t>féidir</a:t>
            </a:r>
            <a:r>
              <a:rPr lang="en-IE" dirty="0" smtClean="0"/>
              <a:t> </a:t>
            </a:r>
            <a:r>
              <a:rPr lang="en-IE" dirty="0" err="1" smtClean="0"/>
              <a:t>teacht</a:t>
            </a:r>
            <a:r>
              <a:rPr lang="en-IE" dirty="0" smtClean="0"/>
              <a:t> </a:t>
            </a:r>
            <a:r>
              <a:rPr lang="en-IE" dirty="0" err="1" smtClean="0"/>
              <a:t>uirthi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caint</a:t>
            </a:r>
            <a:r>
              <a:rPr lang="en-IE" dirty="0" smtClean="0"/>
              <a:t> </a:t>
            </a:r>
            <a:r>
              <a:rPr lang="en-IE" dirty="0" err="1" smtClean="0"/>
              <a:t>faoin</a:t>
            </a:r>
            <a:r>
              <a:rPr lang="en-IE" dirty="0" smtClean="0"/>
              <a:t> </a:t>
            </a:r>
            <a:r>
              <a:rPr lang="en-IE" dirty="0" err="1" smtClean="0"/>
              <a:t>gcuimhne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aici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gCuntaois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Youtube</a:t>
            </a:r>
            <a:r>
              <a:rPr lang="en-IE" dirty="0" smtClean="0"/>
              <a:t> – “</a:t>
            </a:r>
            <a:r>
              <a:rPr lang="en-IE" dirty="0" err="1" smtClean="0"/>
              <a:t>Máire</a:t>
            </a:r>
            <a:r>
              <a:rPr lang="en-IE" dirty="0" smtClean="0"/>
              <a:t> </a:t>
            </a:r>
            <a:r>
              <a:rPr lang="en-IE" dirty="0" err="1" smtClean="0"/>
              <a:t>Comerford</a:t>
            </a:r>
            <a:r>
              <a:rPr lang="en-IE" dirty="0" smtClean="0"/>
              <a:t>” </a:t>
            </a:r>
            <a:r>
              <a:rPr lang="en-IE" dirty="0" err="1" smtClean="0"/>
              <a:t>agus</a:t>
            </a:r>
            <a:r>
              <a:rPr lang="en-IE" dirty="0" smtClean="0"/>
              <a:t> “</a:t>
            </a:r>
            <a:r>
              <a:rPr lang="en-IE" dirty="0" err="1" smtClean="0"/>
              <a:t>Youtube</a:t>
            </a:r>
            <a:r>
              <a:rPr lang="en-IE" dirty="0" smtClean="0"/>
              <a:t>”.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334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í Rosie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Haicéad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fáil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scéal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Rosie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Leabhar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B (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Aonad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5).</a:t>
            </a:r>
            <a:endParaRPr lang="ga-IE" sz="1200" kern="1200" dirty="0" smtClean="0">
              <a:effectLst/>
              <a:latin typeface="+mn-lt"/>
              <a:ea typeface="+mn-ea"/>
              <a:cs typeface="+mn-cs"/>
            </a:endParaRPr>
          </a:p>
          <a:p>
            <a:endParaRPr lang="ga-IE" dirty="0"/>
          </a:p>
          <a:p>
            <a:endParaRPr lang="en-IE" sz="1200" kern="1200" dirty="0"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334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Tá</a:t>
            </a:r>
            <a:r>
              <a:rPr lang="en-IE" dirty="0" smtClean="0"/>
              <a:t> an </a:t>
            </a:r>
            <a:r>
              <a:rPr lang="en-IE" dirty="0" err="1" smtClean="0"/>
              <a:t>pictiúr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tábhachtach</a:t>
            </a:r>
            <a:r>
              <a:rPr lang="en-IE" dirty="0" smtClean="0"/>
              <a:t> mar </a:t>
            </a:r>
            <a:r>
              <a:rPr lang="en-IE" dirty="0" err="1" smtClean="0"/>
              <a:t>tógadh</a:t>
            </a:r>
            <a:r>
              <a:rPr lang="en-IE" dirty="0" smtClean="0"/>
              <a:t> é an </a:t>
            </a:r>
            <a:r>
              <a:rPr lang="en-IE" dirty="0" err="1" smtClean="0"/>
              <a:t>lá</a:t>
            </a:r>
            <a:r>
              <a:rPr lang="en-IE" dirty="0" smtClean="0"/>
              <a:t> a </a:t>
            </a:r>
            <a:r>
              <a:rPr lang="en-IE" dirty="0" err="1" smtClean="0"/>
              <a:t>thosaigh</a:t>
            </a:r>
            <a:r>
              <a:rPr lang="en-IE" dirty="0" smtClean="0"/>
              <a:t>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Cásca</a:t>
            </a:r>
            <a:r>
              <a:rPr lang="en-IE" dirty="0" smtClean="0"/>
              <a:t> – Luan </a:t>
            </a:r>
            <a:r>
              <a:rPr lang="en-IE" dirty="0" err="1" smtClean="0"/>
              <a:t>Cásca</a:t>
            </a:r>
            <a:r>
              <a:rPr lang="en-IE" dirty="0" smtClean="0"/>
              <a:t>.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baill</a:t>
            </a:r>
            <a:r>
              <a:rPr lang="en-IE" dirty="0" smtClean="0"/>
              <a:t> de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máirseáil</a:t>
            </a:r>
            <a:r>
              <a:rPr lang="en-IE" dirty="0" smtClean="0"/>
              <a:t> go </a:t>
            </a:r>
            <a:r>
              <a:rPr lang="en-IE" dirty="0" err="1" smtClean="0"/>
              <a:t>dtí</a:t>
            </a:r>
            <a:r>
              <a:rPr lang="en-IE" dirty="0" smtClean="0"/>
              <a:t> an GPO.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dul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cabhrú</a:t>
            </a:r>
            <a:r>
              <a:rPr lang="en-IE" dirty="0" smtClean="0"/>
              <a:t> leis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pPr marL="228600" indent="-228600">
              <a:buAutoNum type="arabicPeriod"/>
            </a:pPr>
            <a:r>
              <a:rPr lang="en-IE" dirty="0" smtClean="0"/>
              <a:t>Cad a </a:t>
            </a:r>
            <a:r>
              <a:rPr lang="en-IE" dirty="0" err="1" smtClean="0"/>
              <a:t>thugann</a:t>
            </a:r>
            <a:r>
              <a:rPr lang="en-IE" dirty="0" smtClean="0"/>
              <a:t> </a:t>
            </a:r>
            <a:r>
              <a:rPr lang="en-IE" dirty="0" err="1" smtClean="0"/>
              <a:t>tú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deara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daoine</a:t>
            </a:r>
            <a:r>
              <a:rPr lang="en-IE" dirty="0" smtClean="0"/>
              <a:t>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máirseáil</a:t>
            </a:r>
            <a:r>
              <a:rPr lang="en-IE" dirty="0"/>
              <a:t>?</a:t>
            </a:r>
            <a:endParaRPr lang="en-IE" dirty="0" smtClean="0"/>
          </a:p>
          <a:p>
            <a:pPr marL="228600" indent="-228600">
              <a:buAutoNum type="arabicPeriod"/>
            </a:pPr>
            <a:r>
              <a:rPr lang="en-IE" dirty="0" smtClean="0"/>
              <a:t>An </a:t>
            </a:r>
            <a:r>
              <a:rPr lang="en-IE" dirty="0" err="1" smtClean="0"/>
              <a:t>dóigh</a:t>
            </a:r>
            <a:r>
              <a:rPr lang="en-IE" dirty="0" smtClean="0"/>
              <a:t> </a:t>
            </a:r>
            <a:r>
              <a:rPr lang="en-IE" dirty="0" err="1" smtClean="0"/>
              <a:t>leat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i="1" dirty="0" err="1" smtClean="0"/>
              <a:t>imní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i="1" dirty="0" err="1" smtClean="0"/>
              <a:t>eagla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i="1" dirty="0" err="1" smtClean="0"/>
              <a:t>áthas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i="1" dirty="0" err="1" smtClean="0"/>
              <a:t>sceitimíní</a:t>
            </a:r>
            <a:r>
              <a:rPr lang="en-IE" dirty="0" smtClean="0"/>
              <a:t> </a:t>
            </a:r>
            <a:r>
              <a:rPr lang="en-IE" dirty="0" err="1" smtClean="0"/>
              <a:t>orthu</a:t>
            </a:r>
            <a:r>
              <a:rPr lang="en-IE" dirty="0" smtClean="0"/>
              <a:t>?</a:t>
            </a:r>
          </a:p>
          <a:p>
            <a:pPr marL="228600" indent="-228600">
              <a:buAutoNum type="arabicPeriod"/>
            </a:pPr>
            <a:r>
              <a:rPr lang="en-IE" dirty="0" err="1" smtClean="0"/>
              <a:t>Cé</a:t>
            </a:r>
            <a:r>
              <a:rPr lang="ga-IE" dirty="0" smtClean="0"/>
              <a:t> na</a:t>
            </a:r>
            <a:r>
              <a:rPr lang="en-IE" dirty="0" smtClean="0"/>
              <a:t> </a:t>
            </a:r>
            <a:r>
              <a:rPr lang="en-IE" dirty="0" err="1" smtClean="0"/>
              <a:t>smaointe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an </a:t>
            </a:r>
            <a:r>
              <a:rPr lang="en-IE" dirty="0" err="1" smtClean="0"/>
              <a:t>mhaidin</a:t>
            </a:r>
            <a:r>
              <a:rPr lang="en-IE" dirty="0" smtClean="0"/>
              <a:t> sin, </a:t>
            </a:r>
            <a:r>
              <a:rPr lang="en-IE" dirty="0" err="1" smtClean="0"/>
              <a:t>dar</a:t>
            </a:r>
            <a:r>
              <a:rPr lang="en-IE" dirty="0" smtClean="0"/>
              <a:t> </a:t>
            </a:r>
            <a:r>
              <a:rPr lang="en-IE" dirty="0" err="1" smtClean="0"/>
              <a:t>leat</a:t>
            </a:r>
            <a:r>
              <a:rPr lang="en-IE" dirty="0" smtClean="0"/>
              <a:t>?</a:t>
            </a:r>
          </a:p>
          <a:p>
            <a:pPr marL="228600" indent="-228600">
              <a:buAutoNum type="arabicPeriod"/>
            </a:pPr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daoine</a:t>
            </a:r>
            <a:r>
              <a:rPr lang="en-IE" dirty="0" smtClean="0"/>
              <a:t>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breathnú</a:t>
            </a:r>
            <a:r>
              <a:rPr lang="en-IE" dirty="0" smtClean="0"/>
              <a:t> </a:t>
            </a:r>
            <a:r>
              <a:rPr lang="en-IE" dirty="0" err="1" smtClean="0"/>
              <a:t>orthu</a:t>
            </a:r>
            <a:r>
              <a:rPr lang="en-IE" dirty="0" smtClean="0"/>
              <a:t>. An </a:t>
            </a:r>
            <a:r>
              <a:rPr lang="en-IE" dirty="0" err="1" smtClean="0"/>
              <a:t>dóigh</a:t>
            </a:r>
            <a:r>
              <a:rPr lang="en-IE" dirty="0" smtClean="0"/>
              <a:t> </a:t>
            </a:r>
            <a:r>
              <a:rPr lang="en-IE" dirty="0" err="1" smtClean="0"/>
              <a:t>leat</a:t>
            </a:r>
            <a:r>
              <a:rPr lang="en-IE" dirty="0" smtClean="0"/>
              <a:t> go </a:t>
            </a:r>
            <a:r>
              <a:rPr lang="en-IE" dirty="0" err="1" smtClean="0"/>
              <a:t>dtuigeann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sin cad </a:t>
            </a:r>
            <a:r>
              <a:rPr lang="en-IE" dirty="0" err="1" smtClean="0"/>
              <a:t>atá</a:t>
            </a:r>
            <a:r>
              <a:rPr lang="en-IE" dirty="0" smtClean="0"/>
              <a:t> le </a:t>
            </a:r>
            <a:r>
              <a:rPr lang="en-IE" dirty="0" err="1" smtClean="0"/>
              <a:t>tarlú</a:t>
            </a:r>
            <a:r>
              <a:rPr lang="en-IE" dirty="0" smtClean="0"/>
              <a:t> go </a:t>
            </a:r>
            <a:r>
              <a:rPr lang="en-IE" dirty="0" err="1" smtClean="0"/>
              <a:t>luath</a:t>
            </a:r>
            <a:r>
              <a:rPr lang="en-IE" dirty="0" smtClean="0"/>
              <a:t>?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0987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duine</a:t>
            </a:r>
            <a:r>
              <a:rPr lang="en-IE" dirty="0" smtClean="0"/>
              <a:t> </a:t>
            </a:r>
            <a:r>
              <a:rPr lang="en-IE" dirty="0" err="1" smtClean="0"/>
              <a:t>amháin</a:t>
            </a:r>
            <a:r>
              <a:rPr lang="en-IE" dirty="0" smtClean="0"/>
              <a:t> de </a:t>
            </a:r>
            <a:r>
              <a:rPr lang="en-IE" dirty="0" err="1" smtClean="0"/>
              <a:t>mhná</a:t>
            </a:r>
            <a:r>
              <a:rPr lang="en-IE" dirty="0" smtClean="0"/>
              <a:t> 1916 – An </a:t>
            </a:r>
            <a:r>
              <a:rPr lang="en-IE" dirty="0" err="1" smtClean="0"/>
              <a:t>Dr.</a:t>
            </a:r>
            <a:r>
              <a:rPr lang="en-IE" dirty="0" smtClean="0"/>
              <a:t> </a:t>
            </a:r>
            <a:r>
              <a:rPr lang="en-IE" dirty="0" err="1" smtClean="0"/>
              <a:t>Caitlín</a:t>
            </a:r>
            <a:r>
              <a:rPr lang="en-IE" dirty="0" smtClean="0"/>
              <a:t> Lynn.</a:t>
            </a:r>
          </a:p>
          <a:p>
            <a:endParaRPr lang="en-IE" dirty="0"/>
          </a:p>
          <a:p>
            <a:r>
              <a:rPr lang="en-IE" dirty="0" smtClean="0"/>
              <a:t>Ba </a:t>
            </a:r>
            <a:r>
              <a:rPr lang="en-IE" dirty="0" err="1" smtClean="0"/>
              <a:t>dhochtúir</a:t>
            </a:r>
            <a:r>
              <a:rPr lang="en-IE" dirty="0" smtClean="0"/>
              <a:t> </a:t>
            </a:r>
            <a:r>
              <a:rPr lang="en-IE" dirty="0" err="1" smtClean="0"/>
              <a:t>leanaí</a:t>
            </a:r>
            <a:r>
              <a:rPr lang="en-IE" dirty="0" smtClean="0"/>
              <a:t> í.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cróga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cineálta</a:t>
            </a:r>
            <a:r>
              <a:rPr lang="en-IE" dirty="0" smtClean="0"/>
              <a:t>.</a:t>
            </a:r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smtClean="0"/>
              <a:t>I 1914, </a:t>
            </a:r>
            <a:r>
              <a:rPr lang="en-IE" dirty="0" err="1" smtClean="0"/>
              <a:t>chuidigh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a </a:t>
            </a:r>
            <a:r>
              <a:rPr lang="en-IE" dirty="0" err="1" smtClean="0"/>
              <a:t>thabhairt</a:t>
            </a:r>
            <a:r>
              <a:rPr lang="en-IE" dirty="0" smtClean="0"/>
              <a:t> go </a:t>
            </a:r>
            <a:r>
              <a:rPr lang="en-IE" dirty="0" err="1" smtClean="0"/>
              <a:t>hÉir</a:t>
            </a:r>
            <a:r>
              <a:rPr lang="ga-IE" dirty="0" smtClean="0"/>
              <a:t>i</a:t>
            </a:r>
            <a:r>
              <a:rPr lang="en-IE" dirty="0" err="1" smtClean="0"/>
              <a:t>nn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i="1" dirty="0" err="1" smtClean="0"/>
              <a:t>Asgard</a:t>
            </a:r>
            <a:r>
              <a:rPr lang="en-IE" dirty="0" smtClean="0"/>
              <a:t>.</a:t>
            </a:r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ball de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.</a:t>
            </a:r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err="1" smtClean="0"/>
              <a:t>Throid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i 1916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mar </a:t>
            </a:r>
            <a:r>
              <a:rPr lang="en-IE" dirty="0" err="1" smtClean="0"/>
              <a:t>dhochtúir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reibiliúnaigh</a:t>
            </a:r>
            <a:r>
              <a:rPr lang="en-IE" dirty="0" smtClean="0"/>
              <a:t>.</a:t>
            </a:r>
          </a:p>
          <a:p>
            <a:pPr marL="628650" lvl="1" indent="-171450">
              <a:buFont typeface="Wingdings" pitchFamily="2" charset="2"/>
              <a:buChar char="Ø"/>
            </a:pPr>
            <a:r>
              <a:rPr lang="en-IE" dirty="0" err="1" smtClean="0"/>
              <a:t>Chabhraigh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le </a:t>
            </a:r>
            <a:r>
              <a:rPr lang="en-IE" dirty="0" err="1" smtClean="0"/>
              <a:t>Séamas</a:t>
            </a:r>
            <a:r>
              <a:rPr lang="en-IE" dirty="0" smtClean="0"/>
              <a:t> Ó </a:t>
            </a:r>
            <a:r>
              <a:rPr lang="en-IE" dirty="0" err="1" smtClean="0"/>
              <a:t>Conghaile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gortaithe</a:t>
            </a:r>
            <a:r>
              <a:rPr lang="en-IE" dirty="0" smtClean="0"/>
              <a:t>.</a:t>
            </a:r>
          </a:p>
          <a:p>
            <a:pPr marL="628650" lvl="1" indent="-171450">
              <a:buFont typeface="Wingdings" pitchFamily="2" charset="2"/>
              <a:buChar char="Ø"/>
            </a:pPr>
            <a:endParaRPr lang="en-IE" dirty="0"/>
          </a:p>
          <a:p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an </a:t>
            </a:r>
            <a:r>
              <a:rPr lang="en-IE" dirty="0" err="1" smtClean="0"/>
              <a:t>tÉirí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thart</a:t>
            </a:r>
            <a:r>
              <a:rPr lang="en-IE" dirty="0" smtClean="0"/>
              <a:t>, lean an </a:t>
            </a:r>
            <a:r>
              <a:rPr lang="en-IE" dirty="0" err="1" smtClean="0"/>
              <a:t>Dochtúir</a:t>
            </a:r>
            <a:r>
              <a:rPr lang="en-IE" dirty="0" smtClean="0"/>
              <a:t> Lynn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obair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son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bpáistí</a:t>
            </a:r>
            <a:r>
              <a:rPr lang="en-IE" dirty="0" smtClean="0"/>
              <a:t>. </a:t>
            </a:r>
            <a:r>
              <a:rPr lang="en-IE" dirty="0" err="1" smtClean="0"/>
              <a:t>Bhunaigh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en-IE" dirty="0" err="1" smtClean="0"/>
              <a:t>ospidéal</a:t>
            </a:r>
            <a:r>
              <a:rPr lang="en-IE" dirty="0" smtClean="0"/>
              <a:t> do </a:t>
            </a:r>
            <a:r>
              <a:rPr lang="en-IE" dirty="0" err="1" smtClean="0"/>
              <a:t>pháistí</a:t>
            </a:r>
            <a:r>
              <a:rPr lang="en-IE" dirty="0" smtClean="0"/>
              <a:t> i </a:t>
            </a:r>
            <a:r>
              <a:rPr lang="en-IE" dirty="0" err="1" smtClean="0"/>
              <a:t>mBaile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dirty="0" smtClean="0"/>
              <a:t> – </a:t>
            </a:r>
            <a:r>
              <a:rPr lang="en-IE" dirty="0" err="1" smtClean="0"/>
              <a:t>Ospidéal</a:t>
            </a:r>
            <a:r>
              <a:rPr lang="en-IE" dirty="0" smtClean="0"/>
              <a:t> </a:t>
            </a:r>
            <a:r>
              <a:rPr lang="en-IE" dirty="0" err="1" smtClean="0"/>
              <a:t>Naomh</a:t>
            </a:r>
            <a:r>
              <a:rPr lang="en-IE" dirty="0" smtClean="0"/>
              <a:t> </a:t>
            </a:r>
            <a:r>
              <a:rPr lang="en-IE" dirty="0" err="1" smtClean="0"/>
              <a:t>Ultán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7600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31.jpeg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hyperlink" Target="https://joemulvey.files.wordpress.com/2012/05/sheehyskeffingtonpearse.jpg" TargetMode="Externa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s://innisfree1916.files.wordpress.com/2010/01/helena-molony.gif" TargetMode="Externa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7.jpeg"/><Relationship Id="rId5" Type="http://schemas.openxmlformats.org/officeDocument/2006/relationships/hyperlink" Target="https://myspace.com/sineaddevalera" TargetMode="External"/><Relationship Id="rId10" Type="http://schemas.microsoft.com/office/2007/relationships/hdphoto" Target="../media/hdphoto1.wdp"/><Relationship Id="rId4" Type="http://schemas.openxmlformats.org/officeDocument/2006/relationships/image" Target="../media/image2.gif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microsoft.com/office/2007/relationships/hdphoto" Target="../media/hdphoto4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3.wdp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851920" y="227757"/>
            <a:ext cx="4946152" cy="1620182"/>
          </a:xfrm>
        </p:spPr>
        <p:txBody>
          <a:bodyPr/>
          <a:lstStyle/>
          <a:p>
            <a:pPr marL="182880" indent="0" algn="ctr"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Mná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hÉireann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283968" y="5661248"/>
            <a:ext cx="144016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00441">
            <a:off x="431535" y="537795"/>
            <a:ext cx="2147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AONAD 5</a:t>
            </a:r>
            <a:endParaRPr lang="en-IE" sz="24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100" name="Picture 4" descr="http://kilmainhamtales.ie/resources/Cumann%20na%20mBan.jpg.opt827x459o0,0s827x4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2204864"/>
            <a:ext cx="7877175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6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0" y="497212"/>
            <a:ext cx="3681598" cy="13476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..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</a:t>
            </a:r>
          </a:p>
          <a:p>
            <a:pPr marL="182880" indent="0" algn="l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bhanaltra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i.ytimg.com/vi/ojQCODtrmmg/hqdefault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6" t="-2222" r="24028" b="2222"/>
          <a:stretch/>
        </p:blipFill>
        <p:spPr bwMode="auto">
          <a:xfrm>
            <a:off x="3681598" y="323116"/>
            <a:ext cx="2048178" cy="29969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http://www.anphoblacht.com/files/images/orig/2014/1916-surrender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6"/>
          <a:stretch/>
        </p:blipFill>
        <p:spPr bwMode="auto">
          <a:xfrm>
            <a:off x="5868144" y="2276624"/>
            <a:ext cx="3117458" cy="3933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itle 4"/>
          <p:cNvSpPr txBox="1">
            <a:spLocks/>
          </p:cNvSpPr>
          <p:nvPr/>
        </p:nvSpPr>
        <p:spPr>
          <a:xfrm>
            <a:off x="6012160" y="497212"/>
            <a:ext cx="2520280" cy="13476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Eilís</a:t>
            </a:r>
            <a:r>
              <a:rPr lang="en-I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Ní</a:t>
            </a:r>
            <a:r>
              <a:rPr lang="en-I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  </a:t>
            </a: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Fhearghail</a:t>
            </a:r>
            <a:endParaRPr lang="en-IE" sz="36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3546923" y="4243276"/>
            <a:ext cx="2169100" cy="17060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g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éilleadh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ar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an</a:t>
            </a:r>
          </a:p>
          <a:p>
            <a:pPr marL="182880" indent="0" algn="l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Satharn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9" name="Picture 8" descr="http://www.anphoblacht.com/files/images/orig/2014/1916-surrender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56"/>
          <a:stretch/>
        </p:blipFill>
        <p:spPr bwMode="auto">
          <a:xfrm>
            <a:off x="179512" y="2132856"/>
            <a:ext cx="3367410" cy="42208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625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278458" y="304325"/>
            <a:ext cx="8253982" cy="86669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Cróga</a:t>
            </a:r>
            <a:r>
              <a:rPr lang="en-I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cliste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cineálta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s://s-media-cache-ak0.pinimg.com/236x/be/01/5f/be015f59db7195ef721c30cf67861984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88250"/>
            <a:ext cx="2160240" cy="41575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5508104" y="6208855"/>
            <a:ext cx="3544230" cy="52613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Rós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Nic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Conmara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7" name="Picture 6" descr="http://dublincitypubliclibraries.com/image/view/5118/_original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9" t="9641" r="21302" b="10151"/>
          <a:stretch/>
        </p:blipFill>
        <p:spPr bwMode="auto">
          <a:xfrm>
            <a:off x="1160779" y="1575716"/>
            <a:ext cx="1574800" cy="44291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2" descr="http://stmaryssecondarynenagh.scoilnet.ie/blog/files/2011/10/Margaret-Skinnid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38" y="3108501"/>
            <a:ext cx="791756" cy="136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4"/>
          <p:cNvSpPr txBox="1">
            <a:spLocks/>
          </p:cNvSpPr>
          <p:nvPr/>
        </p:nvSpPr>
        <p:spPr>
          <a:xfrm>
            <a:off x="110251" y="6208855"/>
            <a:ext cx="3675856" cy="52613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Mairéad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Skinnider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0" name="Title 4"/>
          <p:cNvSpPr txBox="1">
            <a:spLocks/>
          </p:cNvSpPr>
          <p:nvPr/>
        </p:nvSpPr>
        <p:spPr>
          <a:xfrm>
            <a:off x="2832000" y="1376245"/>
            <a:ext cx="3108152" cy="456954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rúndacht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smuigléirí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gunnaí</a:t>
            </a:r>
            <a:endParaRPr lang="en-IE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ag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troid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i 1916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gortaithe</a:t>
            </a:r>
            <a:endParaRPr lang="en-IE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sa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phríosún</a:t>
            </a:r>
            <a:endParaRPr lang="en-IE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r>
              <a:rPr lang="en-IE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●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cróga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agus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cliste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l">
              <a:lnSpc>
                <a:spcPct val="150000"/>
              </a:lnSpc>
              <a:buNone/>
            </a:pPr>
            <a:endParaRPr lang="en-IE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1" name="Title 4"/>
          <p:cNvSpPr txBox="1">
            <a:spLocks/>
          </p:cNvSpPr>
          <p:nvPr/>
        </p:nvSpPr>
        <p:spPr>
          <a:xfrm>
            <a:off x="7956376" y="3264158"/>
            <a:ext cx="1095958" cy="1605001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Rós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na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Rún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58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5" descr="Nora Connolly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2712">
            <a:off x="259396" y="1857300"/>
            <a:ext cx="2053941" cy="3241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Content Placeholder 8" descr="Grace Plunkett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0809">
            <a:off x="6712220" y="3133000"/>
            <a:ext cx="2243137" cy="3227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s://joemulvey.files.wordpress.com/2012/05/sheehyskeffingtonpearse.jpg?w=450&amp;h=257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970" y="1268760"/>
            <a:ext cx="3744416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ular Callout 6"/>
          <p:cNvSpPr/>
          <p:nvPr/>
        </p:nvSpPr>
        <p:spPr>
          <a:xfrm>
            <a:off x="539552" y="4525747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latin typeface="Calibri" pitchFamily="34" charset="0"/>
              </a:rPr>
              <a:t>1</a:t>
            </a:r>
            <a:endParaRPr lang="en-IE" sz="2400" b="1" dirty="0">
              <a:latin typeface="Calibri" pitchFamily="34" charset="0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3419872" y="5805264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latin typeface="Calibri" pitchFamily="34" charset="0"/>
              </a:rPr>
              <a:t>5</a:t>
            </a:r>
            <a:endParaRPr lang="en-IE" sz="2400" b="1" dirty="0">
              <a:latin typeface="Calibri" pitchFamily="34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8100392" y="5805264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latin typeface="Calibri" pitchFamily="34" charset="0"/>
              </a:rPr>
              <a:t>3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5910726" y="3021965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latin typeface="Calibri" pitchFamily="34" charset="0"/>
              </a:rPr>
              <a:t>2</a:t>
            </a:r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179512" y="332656"/>
            <a:ext cx="8712968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Mná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hÉireann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croíbhriste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http://www.dublincity.ie/sites/default/files/galleries/WBTM-16.jp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85" t="31467" r="20253" b="31321"/>
          <a:stretch/>
        </p:blipFill>
        <p:spPr bwMode="auto">
          <a:xfrm>
            <a:off x="2892969" y="4005063"/>
            <a:ext cx="3305789" cy="25324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Rectangular Callout 14"/>
          <p:cNvSpPr/>
          <p:nvPr/>
        </p:nvSpPr>
        <p:spPr>
          <a:xfrm>
            <a:off x="3388196" y="5920928"/>
            <a:ext cx="576064" cy="487429"/>
          </a:xfrm>
          <a:prstGeom prst="wedgeRectCallout">
            <a:avLst>
              <a:gd name="adj1" fmla="val -20833"/>
              <a:gd name="adj2" fmla="val 45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latin typeface="Calibri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8749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130350" y="332656"/>
            <a:ext cx="8816452" cy="16056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Cé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4400" b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na 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3 </a:t>
            </a:r>
            <a:r>
              <a:rPr lang="en-IE" sz="4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fhocal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is </a:t>
            </a:r>
            <a:r>
              <a:rPr lang="en-IE" sz="4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fearr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a </a:t>
            </a:r>
            <a:r>
              <a:rPr lang="en-IE" sz="4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dhéanann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cur </a:t>
            </a:r>
            <a:r>
              <a:rPr lang="en-IE" sz="4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síos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4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ar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4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mhná</a:t>
            </a:r>
            <a:r>
              <a:rPr lang="en-IE" sz="44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1916?</a:t>
            </a:r>
            <a:endParaRPr lang="en-IE" sz="44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1996468" y="2336860"/>
            <a:ext cx="1493812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cliste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Oval Callout 17"/>
          <p:cNvSpPr/>
          <p:nvPr/>
        </p:nvSpPr>
        <p:spPr>
          <a:xfrm>
            <a:off x="6372200" y="3241576"/>
            <a:ext cx="2564556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dearmadta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Oval Callout 18"/>
          <p:cNvSpPr/>
          <p:nvPr/>
        </p:nvSpPr>
        <p:spPr>
          <a:xfrm>
            <a:off x="2960550" y="4195064"/>
            <a:ext cx="2966815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míchúramach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Oval Callout 19"/>
          <p:cNvSpPr/>
          <p:nvPr/>
        </p:nvSpPr>
        <p:spPr>
          <a:xfrm>
            <a:off x="6272251" y="5085184"/>
            <a:ext cx="2178596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bródúil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Oval Callout 20"/>
          <p:cNvSpPr/>
          <p:nvPr/>
        </p:nvSpPr>
        <p:spPr>
          <a:xfrm>
            <a:off x="297832" y="2307552"/>
            <a:ext cx="1611610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cróga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Oval Callout 21"/>
          <p:cNvSpPr/>
          <p:nvPr/>
        </p:nvSpPr>
        <p:spPr>
          <a:xfrm>
            <a:off x="3642122" y="2376400"/>
            <a:ext cx="1447700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dílis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Oval Callout 22"/>
          <p:cNvSpPr/>
          <p:nvPr/>
        </p:nvSpPr>
        <p:spPr>
          <a:xfrm>
            <a:off x="6948264" y="2336860"/>
            <a:ext cx="1872208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láidir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Oval Callout 24"/>
          <p:cNvSpPr/>
          <p:nvPr/>
        </p:nvSpPr>
        <p:spPr>
          <a:xfrm>
            <a:off x="5206706" y="2410680"/>
            <a:ext cx="1587548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rúnda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Oval Callout 25"/>
          <p:cNvSpPr/>
          <p:nvPr/>
        </p:nvSpPr>
        <p:spPr>
          <a:xfrm>
            <a:off x="6213698" y="4195064"/>
            <a:ext cx="2723058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croíbhriste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Oval Callout 27"/>
          <p:cNvSpPr/>
          <p:nvPr/>
        </p:nvSpPr>
        <p:spPr>
          <a:xfrm>
            <a:off x="3460440" y="5085184"/>
            <a:ext cx="2178596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cineálta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Oval Callout 28"/>
          <p:cNvSpPr/>
          <p:nvPr/>
        </p:nvSpPr>
        <p:spPr>
          <a:xfrm>
            <a:off x="120304" y="3284984"/>
            <a:ext cx="3083544" cy="74299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dúthrachtach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2" name="Oval Callout 31"/>
          <p:cNvSpPr/>
          <p:nvPr/>
        </p:nvSpPr>
        <p:spPr>
          <a:xfrm>
            <a:off x="145878" y="4204604"/>
            <a:ext cx="2689992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amaideach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Oval Callout 32"/>
          <p:cNvSpPr/>
          <p:nvPr/>
        </p:nvSpPr>
        <p:spPr>
          <a:xfrm>
            <a:off x="584086" y="5085184"/>
            <a:ext cx="2376464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cúramach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Oval Callout 33"/>
          <p:cNvSpPr/>
          <p:nvPr/>
        </p:nvSpPr>
        <p:spPr>
          <a:xfrm>
            <a:off x="3347864" y="3250704"/>
            <a:ext cx="2865834" cy="777272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díograiseach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Oval Callout 34"/>
          <p:cNvSpPr/>
          <p:nvPr/>
        </p:nvSpPr>
        <p:spPr>
          <a:xfrm>
            <a:off x="3113098" y="6080728"/>
            <a:ext cx="2496222" cy="616510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_______</a:t>
            </a:r>
            <a:endParaRPr lang="en-IE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itle 4"/>
          <p:cNvSpPr txBox="1">
            <a:spLocks/>
          </p:cNvSpPr>
          <p:nvPr/>
        </p:nvSpPr>
        <p:spPr>
          <a:xfrm>
            <a:off x="258764" y="6021288"/>
            <a:ext cx="2931144" cy="6820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focail</a:t>
            </a:r>
            <a:r>
              <a:rPr lang="en-IE" sz="36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eile</a:t>
            </a:r>
            <a:r>
              <a:rPr lang="en-IE" sz="36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…?</a:t>
            </a:r>
            <a:endParaRPr lang="en-IE" sz="36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24" name="Oval Callout 23"/>
          <p:cNvSpPr/>
          <p:nvPr/>
        </p:nvSpPr>
        <p:spPr>
          <a:xfrm>
            <a:off x="5954625" y="6054079"/>
            <a:ext cx="2496222" cy="616510"/>
          </a:xfrm>
          <a:prstGeom prst="wedgeEllipseCallout">
            <a:avLst>
              <a:gd name="adj1" fmla="val -18055"/>
              <a:gd name="adj2" fmla="val 4384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_______</a:t>
            </a:r>
            <a:endParaRPr lang="en-IE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06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107504" y="471528"/>
            <a:ext cx="8690568" cy="939219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Dílis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ach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dearmadta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https://innisfree1916.files.wordpress.com/2010/01/helena-molony.gif?w=640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4380223"/>
            <a:ext cx="1361851" cy="2188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https://a1-images.myspacecdn.com/images03/2/49be2d1450c440f199e6adf1195dbd18/300x300.jp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23" y="1386278"/>
            <a:ext cx="1567234" cy="1721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Hannah Sheehy-Skeffington and Margaret Pearse c. 1921.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8" t="24043" r="14116"/>
          <a:stretch/>
        </p:blipFill>
        <p:spPr bwMode="auto">
          <a:xfrm>
            <a:off x="6224891" y="1684056"/>
            <a:ext cx="2376264" cy="3316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http://feniangraves.net/Clarke,%20Kathleen/KClarke%20Photo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4581128"/>
            <a:ext cx="1617850" cy="1987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http://cf.broadsheet.ie/wp-content/uploads/2014/05/Screen-Shot-2014-05-20-at-10.14.1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38117"/>
            <a:ext cx="1584175" cy="213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stmaryssecondarynenagh.scoilnet.ie/blog/files/2011/10/Margaret-Skinnider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5414"/>
            <a:ext cx="1371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 rot="1394036">
            <a:off x="524323" y="3837244"/>
            <a:ext cx="3136442" cy="56758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lgerian" pitchFamily="82" charset="0"/>
              </a:rPr>
              <a:t>VÓTAÍ DO MHNÁ</a:t>
            </a:r>
            <a:endParaRPr lang="en-IE" sz="2800" b="1" dirty="0">
              <a:solidFill>
                <a:schemeClr val="tx1">
                  <a:lumMod val="50000"/>
                  <a:lumOff val="50000"/>
                </a:schemeClr>
              </a:solidFill>
              <a:latin typeface="Algerian" pitchFamily="8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 rot="20684629">
            <a:off x="5844802" y="5640403"/>
            <a:ext cx="3136442" cy="56758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lgerian" pitchFamily="82" charset="0"/>
              </a:rPr>
              <a:t>VÓTAÍ DO MHNÁ</a:t>
            </a:r>
            <a:endParaRPr lang="en-IE" sz="2800" b="1" dirty="0">
              <a:solidFill>
                <a:schemeClr val="tx1">
                  <a:lumMod val="50000"/>
                  <a:lumOff val="50000"/>
                </a:schemeClr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27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irishvolunteers.org/wp-content/uploads/2015/08/min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025" y="2507996"/>
            <a:ext cx="4628949" cy="416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ttp://media.liveauctiongroup.net/i/12395/12435456_1.jpg?v=8CEE625B121A8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9459"/>
            <a:ext cx="3656953" cy="182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rte.ie/centuryireland/images/uploads/article-images/Ed24-CnamBPosterEdit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64" y="4068912"/>
            <a:ext cx="3173937" cy="247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4"/>
          <p:cNvSpPr txBox="1">
            <a:spLocks/>
          </p:cNvSpPr>
          <p:nvPr/>
        </p:nvSpPr>
        <p:spPr>
          <a:xfrm>
            <a:off x="4139952" y="1967936"/>
            <a:ext cx="4842784" cy="54006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Ostán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Wynn - 100 bean - 1914</a:t>
            </a: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050" name="Picture 2" descr="http://img.rasset.ie/0008b4d1-9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23" y="1967936"/>
            <a:ext cx="3201158" cy="180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371564" y="267637"/>
            <a:ext cx="3192323" cy="157212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Cumann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mBan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81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4-LjGS4mehI/VPAeAl8n5DI/AAAAAAAAJP0/9pdnl7fFm0c/s1600/Cumann%2Bna%2BmBan%2Bmembers%2Bpractising%2Bfirst%2Ba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7876678" cy="453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4"/>
          <p:cNvSpPr txBox="1">
            <a:spLocks/>
          </p:cNvSpPr>
          <p:nvPr/>
        </p:nvSpPr>
        <p:spPr>
          <a:xfrm>
            <a:off x="323528" y="560734"/>
            <a:ext cx="8280920" cy="84031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Garchabhair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á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cleachtadh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74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1403647" y="402928"/>
            <a:ext cx="6260699" cy="756085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Gúnaí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Gunnaí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Cumann na mBan Duckett's Grov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479" y="3794968"/>
            <a:ext cx="3009953" cy="2749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sgard in the workshop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164" y="1412776"/>
            <a:ext cx="3528268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http://easter1916.ie/wp-content/uploads/2011/08/women_2_580x3201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4"/>
          <a:stretch/>
        </p:blipFill>
        <p:spPr bwMode="auto">
          <a:xfrm>
            <a:off x="251520" y="1726582"/>
            <a:ext cx="3600400" cy="4752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036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835696" y="692696"/>
            <a:ext cx="4257848" cy="1460151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Chuntaois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Markievicz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ireland.wlu.edu/landscape/Group2/Wmarko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6429"/>
            <a:ext cx="1286768" cy="1822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s://easterrevolution1916.files.wordpress.com/2015/04/constance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3"/>
          <a:stretch/>
        </p:blipFill>
        <p:spPr bwMode="auto">
          <a:xfrm>
            <a:off x="365944" y="2376980"/>
            <a:ext cx="5358184" cy="38256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146" name="Picture 2" descr="http://our-ireland.com/wp-content/uploads/2011/07/constance-markievicz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520" y="473100"/>
            <a:ext cx="2062760" cy="433086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g.rasset.ie/0008b624-6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174015"/>
            <a:ext cx="2276251" cy="128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5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3850309" y="497212"/>
            <a:ext cx="4930140" cy="10595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Rosie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Haicéad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http://cf.broadsheet.ie/wp-content/uploads/2014/05/Screen-Shot-2014-05-20-at-10.14.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82" y="507084"/>
            <a:ext cx="1901567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uniteyouthdublin.files.wordpress.com/2014/05/jacobs-factor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3670796" cy="2796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c1.staticflickr.com/3/2928/13838295683_702981eb0c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913" y="1514241"/>
            <a:ext cx="4724524" cy="354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179513" y="6129860"/>
            <a:ext cx="3314342" cy="69954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Monarcha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Jacob</a:t>
            </a: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4211960" y="5282630"/>
            <a:ext cx="4732536" cy="11521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Droichead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Rosie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agus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Halla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na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Saoirse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0" y="497212"/>
            <a:ext cx="9144000" cy="8435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1916 -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máirseáil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chuig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GPO </a:t>
            </a:r>
          </a:p>
        </p:txBody>
      </p:sp>
      <p:pic>
        <p:nvPicPr>
          <p:cNvPr id="12292" name="Picture 4" descr="http://www.rollofhonourirl.com/resources/582289_317909198287531_1530531121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978" y="1629792"/>
            <a:ext cx="667001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98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79512" y="1123542"/>
            <a:ext cx="3024336" cy="13476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dochtúir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6012159" y="548680"/>
            <a:ext cx="2951857" cy="163564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An </a:t>
            </a:r>
            <a:r>
              <a:rPr lang="en-IE" sz="36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</a:t>
            </a: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ochtúir</a:t>
            </a:r>
            <a:r>
              <a:rPr lang="en-I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Caitlín</a:t>
            </a:r>
            <a:r>
              <a:rPr lang="en-I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Lynn</a:t>
            </a: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3843060" y="4808246"/>
            <a:ext cx="2169100" cy="112994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cúram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do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leanaí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0" name="Picture 9" descr="Kathleen Lynn in St Ultan’s, 1953. (Irish Press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36266"/>
            <a:ext cx="2879849" cy="2149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http://loopline.com/wp-content/uploads/kathleen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35" y="4036265"/>
            <a:ext cx="3143885" cy="2356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3745"/>
            <a:ext cx="2399678" cy="284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https://upload.wikimedia.org/wikipedia/commons/a/ae/Red_Cross_Ambulance_during_Irish_Civil_War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857" y="2284884"/>
            <a:ext cx="2177391" cy="15796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420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6">
      <a:dk1>
        <a:sysClr val="windowText" lastClr="000000"/>
      </a:dk1>
      <a:lt1>
        <a:sysClr val="window" lastClr="FFFFFF"/>
      </a:lt1>
      <a:dk2>
        <a:srgbClr val="212745"/>
      </a:dk2>
      <a:lt2>
        <a:srgbClr val="CAF297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8895</TotalTime>
  <Words>1669</Words>
  <Application>Microsoft Office PowerPoint</Application>
  <PresentationFormat>On-screen Show (4:3)</PresentationFormat>
  <Paragraphs>163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Slipstream</vt:lpstr>
      <vt:lpstr>Mná na hÉireann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</dc:title>
  <dc:creator>Caoimhe</dc:creator>
  <cp:lastModifiedBy>Caoimhe</cp:lastModifiedBy>
  <cp:revision>149</cp:revision>
  <cp:lastPrinted>2015-09-27T13:34:17Z</cp:lastPrinted>
  <dcterms:created xsi:type="dcterms:W3CDTF">2015-08-29T22:14:16Z</dcterms:created>
  <dcterms:modified xsi:type="dcterms:W3CDTF">2015-12-14T23:55:00Z</dcterms:modified>
</cp:coreProperties>
</file>