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82" r:id="rId2"/>
    <p:sldId id="272" r:id="rId3"/>
    <p:sldId id="259" r:id="rId4"/>
    <p:sldId id="288" r:id="rId5"/>
    <p:sldId id="278" r:id="rId6"/>
    <p:sldId id="260" r:id="rId7"/>
    <p:sldId id="257" r:id="rId8"/>
    <p:sldId id="262" r:id="rId9"/>
    <p:sldId id="283" r:id="rId10"/>
    <p:sldId id="263" r:id="rId11"/>
    <p:sldId id="279" r:id="rId12"/>
    <p:sldId id="285" r:id="rId13"/>
    <p:sldId id="267" r:id="rId14"/>
    <p:sldId id="28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16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988" y="27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Is í an </a:t>
            </a:r>
            <a:r>
              <a:rPr lang="en-IE" dirty="0" err="1" smtClean="0"/>
              <a:t>bhratach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</a:t>
            </a:r>
            <a:r>
              <a:rPr lang="en-IE" dirty="0" err="1" smtClean="0"/>
              <a:t>uaine</a:t>
            </a:r>
            <a:r>
              <a:rPr lang="en-IE" dirty="0" smtClean="0"/>
              <a:t> (</a:t>
            </a:r>
            <a:r>
              <a:rPr lang="en-IE" dirty="0" err="1" smtClean="0"/>
              <a:t>glas</a:t>
            </a:r>
            <a:r>
              <a:rPr lang="en-IE" dirty="0" smtClean="0"/>
              <a:t>), </a:t>
            </a:r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flannbhuí</a:t>
            </a:r>
            <a:r>
              <a:rPr lang="en-IE" dirty="0" smtClean="0"/>
              <a:t> (</a:t>
            </a:r>
            <a:r>
              <a:rPr lang="en-IE" dirty="0" err="1" smtClean="0"/>
              <a:t>oráiste</a:t>
            </a:r>
            <a:r>
              <a:rPr lang="en-IE" dirty="0" smtClean="0"/>
              <a:t>) </a:t>
            </a:r>
            <a:r>
              <a:rPr lang="en-IE" dirty="0" err="1" smtClean="0"/>
              <a:t>ár</a:t>
            </a:r>
            <a:r>
              <a:rPr lang="en-IE" dirty="0" smtClean="0"/>
              <a:t> </a:t>
            </a:r>
            <a:r>
              <a:rPr lang="en-IE" dirty="0" err="1" smtClean="0"/>
              <a:t>mbratach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. </a:t>
            </a:r>
            <a:r>
              <a:rPr lang="en-IE" dirty="0" err="1" smtClean="0"/>
              <a:t>Bliain</a:t>
            </a:r>
            <a:r>
              <a:rPr lang="en-IE" dirty="0" smtClean="0"/>
              <a:t> </a:t>
            </a:r>
            <a:r>
              <a:rPr lang="en-IE" dirty="0" err="1" smtClean="0"/>
              <a:t>fíor-speisialta</a:t>
            </a:r>
            <a:r>
              <a:rPr lang="en-IE" dirty="0" smtClean="0"/>
              <a:t> í an </a:t>
            </a:r>
            <a:r>
              <a:rPr lang="en-IE" dirty="0" err="1" smtClean="0"/>
              <a:t>bhliain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(</a:t>
            </a:r>
            <a:r>
              <a:rPr lang="ga-IE" dirty="0" smtClean="0"/>
              <a:t>20</a:t>
            </a:r>
            <a:r>
              <a:rPr lang="en-IE" dirty="0" smtClean="0"/>
              <a:t>16). </a:t>
            </a:r>
            <a:r>
              <a:rPr lang="en-IE" dirty="0" err="1" smtClean="0"/>
              <a:t>Beidh</a:t>
            </a:r>
            <a:r>
              <a:rPr lang="en-IE" dirty="0" smtClean="0"/>
              <a:t> </a:t>
            </a:r>
            <a:r>
              <a:rPr lang="en-IE" dirty="0" err="1" smtClean="0"/>
              <a:t>ár</a:t>
            </a:r>
            <a:r>
              <a:rPr lang="en-IE" dirty="0" smtClean="0"/>
              <a:t> </a:t>
            </a:r>
            <a:r>
              <a:rPr lang="en-IE" dirty="0" err="1" smtClean="0"/>
              <a:t>mBratach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 100 </a:t>
            </a:r>
            <a:r>
              <a:rPr lang="en-IE" dirty="0" err="1" smtClean="0"/>
              <a:t>bliain</a:t>
            </a:r>
            <a:r>
              <a:rPr lang="en-IE" dirty="0" smtClean="0"/>
              <a:t> </a:t>
            </a:r>
            <a:r>
              <a:rPr lang="en-IE" dirty="0" err="1" smtClean="0"/>
              <a:t>d’aois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Bíonn</a:t>
            </a:r>
            <a:r>
              <a:rPr lang="en-IE" dirty="0" smtClean="0"/>
              <a:t> </a:t>
            </a:r>
            <a:r>
              <a:rPr lang="en-IE" dirty="0" err="1"/>
              <a:t>bród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baint</a:t>
            </a:r>
            <a:r>
              <a:rPr lang="en-IE" dirty="0"/>
              <a:t> le </a:t>
            </a:r>
            <a:r>
              <a:rPr lang="en-IE" dirty="0" err="1"/>
              <a:t>bratach</a:t>
            </a:r>
            <a:r>
              <a:rPr lang="en-IE" dirty="0"/>
              <a:t> </a:t>
            </a:r>
            <a:r>
              <a:rPr lang="en-IE" dirty="0" err="1"/>
              <a:t>náisiúnta</a:t>
            </a:r>
            <a:r>
              <a:rPr lang="en-IE" dirty="0"/>
              <a:t>.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an-</a:t>
            </a:r>
            <a:r>
              <a:rPr lang="en-IE" dirty="0" err="1"/>
              <a:t>tábhachtach</a:t>
            </a:r>
            <a:r>
              <a:rPr lang="en-IE" dirty="0"/>
              <a:t> </a:t>
            </a:r>
            <a:r>
              <a:rPr lang="en-IE" dirty="0" err="1"/>
              <a:t>tuiscint</a:t>
            </a:r>
            <a:r>
              <a:rPr lang="en-IE" dirty="0"/>
              <a:t> </a:t>
            </a:r>
            <a:r>
              <a:rPr lang="en-IE" dirty="0" err="1"/>
              <a:t>agus</a:t>
            </a:r>
            <a:endParaRPr lang="en-IE" dirty="0"/>
          </a:p>
          <a:p>
            <a:r>
              <a:rPr lang="en-IE" dirty="0" err="1"/>
              <a:t>meas</a:t>
            </a:r>
            <a:r>
              <a:rPr lang="en-IE" dirty="0"/>
              <a:t> a </a:t>
            </a:r>
            <a:r>
              <a:rPr lang="en-IE" dirty="0" err="1"/>
              <a:t>léiriú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bhratach</a:t>
            </a:r>
            <a:r>
              <a:rPr lang="en-IE" dirty="0"/>
              <a:t>, go </a:t>
            </a:r>
            <a:r>
              <a:rPr lang="en-IE" dirty="0" err="1"/>
              <a:t>háirithe</a:t>
            </a:r>
            <a:r>
              <a:rPr lang="en-IE" dirty="0"/>
              <a:t> </a:t>
            </a:r>
            <a:r>
              <a:rPr lang="en-IE" dirty="0" err="1"/>
              <a:t>bratach</a:t>
            </a:r>
            <a:r>
              <a:rPr lang="en-IE" dirty="0"/>
              <a:t> </a:t>
            </a:r>
            <a:r>
              <a:rPr lang="en-IE" dirty="0" err="1"/>
              <a:t>náisiúnta</a:t>
            </a:r>
            <a:r>
              <a:rPr lang="en-IE" dirty="0"/>
              <a:t>.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tábhachtach</a:t>
            </a:r>
            <a:r>
              <a:rPr lang="en-IE" dirty="0"/>
              <a:t> </a:t>
            </a:r>
            <a:r>
              <a:rPr lang="en-IE" dirty="0" err="1"/>
              <a:t>freisin</a:t>
            </a:r>
            <a:endParaRPr lang="en-IE" dirty="0"/>
          </a:p>
          <a:p>
            <a:r>
              <a:rPr lang="en-IE" dirty="0" err="1"/>
              <a:t>teachtaireacht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brataí</a:t>
            </a:r>
            <a:r>
              <a:rPr lang="en-IE" dirty="0"/>
              <a:t> a </a:t>
            </a:r>
            <a:r>
              <a:rPr lang="en-IE" dirty="0" err="1"/>
              <a:t>cheiliúradh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a </a:t>
            </a:r>
            <a:r>
              <a:rPr lang="en-IE" dirty="0" err="1"/>
              <a:t>bheith</a:t>
            </a:r>
            <a:r>
              <a:rPr lang="en-IE" dirty="0"/>
              <a:t> </a:t>
            </a:r>
            <a:r>
              <a:rPr lang="en-IE" dirty="0" err="1"/>
              <a:t>dílis</a:t>
            </a:r>
            <a:r>
              <a:rPr lang="en-IE" dirty="0"/>
              <a:t> don </a:t>
            </a:r>
            <a:r>
              <a:rPr lang="en-IE" dirty="0" err="1"/>
              <a:t>teachtaireacht</a:t>
            </a:r>
            <a:r>
              <a:rPr lang="en-IE" dirty="0"/>
              <a:t> sin</a:t>
            </a:r>
            <a:r>
              <a:rPr lang="en-IE" dirty="0" smtClean="0"/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anois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scéal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Bhratach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Náisiúnta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Scéal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iontais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bróid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Uaireanta</a:t>
            </a:r>
            <a:r>
              <a:rPr lang="ga-IE" dirty="0" smtClean="0">
                <a:solidFill>
                  <a:srgbClr val="FF0000"/>
                </a:solidFill>
              </a:rPr>
              <a:t>,</a:t>
            </a:r>
            <a:r>
              <a:rPr lang="en-IE" dirty="0" smtClean="0">
                <a:solidFill>
                  <a:srgbClr val="FF0000"/>
                </a:solidFill>
              </a:rPr>
              <a:t> </a:t>
            </a:r>
            <a:r>
              <a:rPr lang="en-IE" dirty="0" err="1" smtClean="0"/>
              <a:t>déantar</a:t>
            </a:r>
            <a:r>
              <a:rPr lang="en-IE" dirty="0" smtClean="0"/>
              <a:t> </a:t>
            </a:r>
            <a:r>
              <a:rPr lang="en-IE" dirty="0" err="1" smtClean="0"/>
              <a:t>dearmad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ceithre</a:t>
            </a:r>
            <a:r>
              <a:rPr lang="en-IE" dirty="0" smtClean="0"/>
              <a:t> </a:t>
            </a:r>
            <a:r>
              <a:rPr lang="en-IE" dirty="0" err="1" smtClean="0"/>
              <a:t>bhratach</a:t>
            </a:r>
            <a:r>
              <a:rPr lang="en-IE" dirty="0" smtClean="0"/>
              <a:t>  </a:t>
            </a:r>
            <a:r>
              <a:rPr lang="en-IE" dirty="0" err="1" smtClean="0"/>
              <a:t>bainteach</a:t>
            </a:r>
            <a:r>
              <a:rPr lang="en-IE" dirty="0" smtClean="0"/>
              <a:t> le </a:t>
            </a:r>
            <a:r>
              <a:rPr lang="en-IE" dirty="0" err="1" smtClean="0"/>
              <a:t>hArd-Oifig</a:t>
            </a:r>
            <a:r>
              <a:rPr lang="en-IE" dirty="0" smtClean="0"/>
              <a:t> an </a:t>
            </a:r>
            <a:r>
              <a:rPr lang="en-IE" dirty="0" err="1" smtClean="0"/>
              <a:t>Phoist</a:t>
            </a:r>
            <a:r>
              <a:rPr lang="en-IE" dirty="0" smtClean="0"/>
              <a:t> le </a:t>
            </a:r>
            <a:r>
              <a:rPr lang="en-IE" dirty="0" err="1" smtClean="0"/>
              <a:t>linn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i 1916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Breataine</a:t>
            </a:r>
            <a:r>
              <a:rPr lang="en-IE" dirty="0" smtClean="0"/>
              <a:t> – </a:t>
            </a:r>
            <a:r>
              <a:rPr lang="en-IE" dirty="0" err="1" smtClean="0"/>
              <a:t>tógadh</a:t>
            </a:r>
            <a:r>
              <a:rPr lang="en-IE" dirty="0" smtClean="0"/>
              <a:t> </a:t>
            </a:r>
            <a:r>
              <a:rPr lang="en-IE" dirty="0" err="1" smtClean="0"/>
              <a:t>anuas</a:t>
            </a:r>
            <a:r>
              <a:rPr lang="en-IE" dirty="0" smtClean="0"/>
              <a:t> í sin Luan </a:t>
            </a:r>
            <a:r>
              <a:rPr lang="en-IE" dirty="0" err="1" smtClean="0"/>
              <a:t>Cásca</a:t>
            </a:r>
            <a:r>
              <a:rPr lang="en-IE" dirty="0" smtClean="0"/>
              <a:t>.</a:t>
            </a:r>
          </a:p>
          <a:p>
            <a:pPr lvl="0"/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/>
              <a:t>Bratach</a:t>
            </a:r>
            <a:r>
              <a:rPr lang="en-IE" dirty="0"/>
              <a:t> </a:t>
            </a:r>
            <a:r>
              <a:rPr lang="en-IE" dirty="0" err="1" smtClean="0"/>
              <a:t>Phoblacht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– </a:t>
            </a:r>
            <a:r>
              <a:rPr lang="en-IE" dirty="0" err="1" smtClean="0"/>
              <a:t>crochadh</a:t>
            </a:r>
            <a:r>
              <a:rPr lang="en-IE" dirty="0" smtClean="0"/>
              <a:t> í </a:t>
            </a:r>
            <a:r>
              <a:rPr lang="en-IE" dirty="0"/>
              <a:t>sin </a:t>
            </a:r>
            <a:r>
              <a:rPr lang="en-IE" dirty="0" smtClean="0"/>
              <a:t>Luan </a:t>
            </a:r>
            <a:r>
              <a:rPr lang="en-IE" dirty="0" err="1" smtClean="0"/>
              <a:t>Cásca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An </a:t>
            </a:r>
            <a:r>
              <a:rPr lang="en-IE" dirty="0" err="1" smtClean="0"/>
              <a:t>bhratach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– </a:t>
            </a:r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nua</a:t>
            </a:r>
            <a:r>
              <a:rPr lang="en-IE" dirty="0" smtClean="0"/>
              <a:t> – </a:t>
            </a:r>
            <a:r>
              <a:rPr lang="en-IE" dirty="0" err="1" smtClean="0"/>
              <a:t>níor</a:t>
            </a:r>
            <a:r>
              <a:rPr lang="en-IE" dirty="0" smtClean="0"/>
              <a:t> </a:t>
            </a:r>
            <a:r>
              <a:rPr lang="en-IE" dirty="0" err="1" smtClean="0"/>
              <a:t>thuig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mhuintir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(</a:t>
            </a:r>
            <a:r>
              <a:rPr lang="en-IE" dirty="0" err="1" smtClean="0"/>
              <a:t>ná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Briotanaigh</a:t>
            </a:r>
            <a:r>
              <a:rPr lang="en-IE" dirty="0" smtClean="0"/>
              <a:t>) cad a </a:t>
            </a:r>
            <a:r>
              <a:rPr lang="en-IE" dirty="0" err="1" smtClean="0"/>
              <a:t>bhí</a:t>
            </a:r>
            <a:r>
              <a:rPr lang="en-IE" dirty="0" smtClean="0"/>
              <a:t> i </a:t>
            </a:r>
            <a:r>
              <a:rPr lang="en-IE" dirty="0" err="1" smtClean="0"/>
              <a:t>gceist</a:t>
            </a:r>
            <a:r>
              <a:rPr lang="en-IE" dirty="0" smtClean="0"/>
              <a:t> leis an </a:t>
            </a:r>
            <a:r>
              <a:rPr lang="en-IE" dirty="0" err="1" smtClean="0"/>
              <a:t>mbratach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bhán</a:t>
            </a:r>
            <a:r>
              <a:rPr lang="en-IE" dirty="0" smtClean="0"/>
              <a:t> an </a:t>
            </a:r>
            <a:r>
              <a:rPr lang="en-IE" dirty="0" err="1" smtClean="0"/>
              <a:t>ghéillte</a:t>
            </a:r>
            <a:r>
              <a:rPr lang="en-IE" dirty="0" smtClean="0"/>
              <a:t> – </a:t>
            </a:r>
            <a:r>
              <a:rPr lang="en-IE" dirty="0" err="1" smtClean="0"/>
              <a:t>níor</a:t>
            </a:r>
            <a:r>
              <a:rPr lang="en-IE" dirty="0" smtClean="0"/>
              <a:t> </a:t>
            </a:r>
            <a:r>
              <a:rPr lang="en-IE" dirty="0" err="1" smtClean="0"/>
              <a:t>crochadh</a:t>
            </a:r>
            <a:r>
              <a:rPr lang="en-IE" dirty="0" smtClean="0"/>
              <a:t> an </a:t>
            </a:r>
            <a:r>
              <a:rPr lang="en-IE" dirty="0" err="1" smtClean="0"/>
              <a:t>bhratach</a:t>
            </a:r>
            <a:r>
              <a:rPr lang="en-IE" dirty="0" smtClean="0"/>
              <a:t> ach </a:t>
            </a:r>
            <a:r>
              <a:rPr lang="en-IE" dirty="0" err="1" smtClean="0"/>
              <a:t>ardaíodh</a:t>
            </a:r>
            <a:r>
              <a:rPr lang="en-IE" dirty="0" smtClean="0"/>
              <a:t> </a:t>
            </a:r>
            <a:r>
              <a:rPr lang="en-IE" dirty="0" err="1" smtClean="0"/>
              <a:t>ceirt</a:t>
            </a:r>
            <a:r>
              <a:rPr lang="en-IE" dirty="0" smtClean="0"/>
              <a:t> </a:t>
            </a:r>
            <a:r>
              <a:rPr lang="en-IE" dirty="0" err="1" smtClean="0"/>
              <a:t>bhán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a </a:t>
            </a:r>
            <a:r>
              <a:rPr lang="en-IE" dirty="0" err="1" smtClean="0"/>
              <a:t>thabhairt</a:t>
            </a:r>
            <a:r>
              <a:rPr lang="en-IE" dirty="0" smtClean="0"/>
              <a:t> le </a:t>
            </a:r>
            <a:r>
              <a:rPr lang="en-IE" dirty="0" err="1" smtClean="0"/>
              <a:t>fios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i </a:t>
            </a:r>
            <a:r>
              <a:rPr lang="en-IE" dirty="0" err="1" smtClean="0"/>
              <a:t>gceist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 err="1" smtClean="0"/>
              <a:t>géilleadh</a:t>
            </a:r>
            <a:r>
              <a:rPr lang="en-IE" dirty="0" smtClean="0"/>
              <a:t>.</a:t>
            </a:r>
            <a:endParaRPr lang="en-IE" dirty="0"/>
          </a:p>
          <a:p>
            <a:pPr lvl="0"/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F69DB-6DC9-43C1-852D-28F7999504B9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47604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Bíonn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tábhachtach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fíorfhianaise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cruthúnas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bheith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an dá bhratach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ardaíodh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GPO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mheán-lae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Luan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24</a:t>
            </a:r>
            <a:r>
              <a:rPr lang="en-IE" baseline="30000" dirty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Aibreán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1916.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faoi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fúthu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 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dóigh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dóibh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anuas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N’fheada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cad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dhíon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GPO i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rith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Sheachtain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lvl="0"/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bhféadfaidís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inniu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7073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623520" cy="4114800"/>
          </a:xfrm>
        </p:spPr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Tógadh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pictiúr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laethanta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Wingdings" pitchFamily="2" charset="2"/>
              <a:buChar char="Ø"/>
            </a:pP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Cén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Sheachtain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 [An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Satharn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ndiaidh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ghéillte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pPr marL="171450" lvl="0" indent="-171450">
              <a:buFont typeface="Wingdings" pitchFamily="2" charset="2"/>
              <a:buChar char="Ø"/>
            </a:pP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aige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bhfuil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bhratach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[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Saighdiúirí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Breataine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í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tógtha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anuas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den GPO]</a:t>
            </a:r>
          </a:p>
          <a:p>
            <a:pPr marL="171450" lvl="0" indent="-171450">
              <a:buFont typeface="Wingdings" pitchFamily="2" charset="2"/>
              <a:buChar char="Ø"/>
            </a:pPr>
            <a:r>
              <a:rPr lang="en-IE" dirty="0" smtClean="0"/>
              <a:t>Cad </a:t>
            </a:r>
            <a:r>
              <a:rPr lang="en-IE" dirty="0" err="1" smtClean="0"/>
              <a:t>atá</a:t>
            </a:r>
            <a:r>
              <a:rPr lang="en-IE" dirty="0" smtClean="0"/>
              <a:t> le </a:t>
            </a:r>
            <a:r>
              <a:rPr lang="en-IE" dirty="0" err="1" smtClean="0"/>
              <a:t>tabhairt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deara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[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bhratach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bun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cionn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cúl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tosaigh</a:t>
            </a:r>
            <a:r>
              <a:rPr lang="en-I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</a:p>
          <a:p>
            <a:pPr lvl="0"/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fíor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speisialta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í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Rinne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Mary Shannon, ball de </a:t>
            </a:r>
            <a:r>
              <a:rPr lang="en-IE" dirty="0" err="1"/>
              <a:t>C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Phoblacht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Saoirse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cúpla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sular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Chabhraigh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Chuntaois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Markievic</a:t>
            </a:r>
            <a:r>
              <a:rPr lang="ga-IE" sz="1200" b="1" kern="1200" dirty="0" smtClean="0">
                <a:effectLst/>
                <a:latin typeface="+mn-lt"/>
                <a:ea typeface="+mn-ea"/>
                <a:cs typeface="+mn-cs"/>
              </a:rPr>
              <a:t>z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léi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litreacha</a:t>
            </a:r>
            <a:r>
              <a:rPr lang="en-IE" dirty="0" smtClean="0"/>
              <a:t> a </a:t>
            </a:r>
            <a:r>
              <a:rPr lang="en-IE" dirty="0" err="1" smtClean="0"/>
              <a:t>chur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mbratach</a:t>
            </a:r>
            <a:r>
              <a:rPr lang="en-IE" dirty="0" smtClean="0"/>
              <a:t>. 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Nuair</a:t>
            </a:r>
            <a:r>
              <a:rPr lang="en-IE" dirty="0" smtClean="0"/>
              <a:t> </a:t>
            </a:r>
            <a:r>
              <a:rPr lang="en-IE" dirty="0"/>
              <a:t>a </a:t>
            </a:r>
            <a:r>
              <a:rPr lang="en-IE" dirty="0" err="1"/>
              <a:t>bhí</a:t>
            </a:r>
            <a:r>
              <a:rPr lang="en-IE" dirty="0"/>
              <a:t> an </a:t>
            </a:r>
            <a:r>
              <a:rPr lang="en-IE" dirty="0" err="1"/>
              <a:t>tÉirí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en-IE" dirty="0"/>
              <a:t> </a:t>
            </a:r>
            <a:r>
              <a:rPr lang="en-IE" dirty="0" err="1" smtClean="0"/>
              <a:t>thart</a:t>
            </a:r>
            <a:r>
              <a:rPr lang="ga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dirty="0" err="1"/>
              <a:t>ghlac</a:t>
            </a:r>
            <a:r>
              <a:rPr lang="en-IE" dirty="0"/>
              <a:t> </a:t>
            </a:r>
            <a:r>
              <a:rPr lang="en-IE" dirty="0" err="1"/>
              <a:t>saighdiúirí</a:t>
            </a:r>
            <a:r>
              <a:rPr lang="en-IE" dirty="0"/>
              <a:t> arm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Breataine</a:t>
            </a:r>
            <a:r>
              <a:rPr lang="en-IE" dirty="0"/>
              <a:t> </a:t>
            </a:r>
            <a:r>
              <a:rPr lang="en-IE" dirty="0" err="1"/>
              <a:t>seilbh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bhratach</a:t>
            </a:r>
            <a:endParaRPr lang="en-IE" dirty="0"/>
          </a:p>
          <a:p>
            <a:r>
              <a:rPr lang="en-IE" dirty="0" err="1"/>
              <a:t>Phoblacht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crochta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Ard-Oifig</a:t>
            </a:r>
            <a:r>
              <a:rPr lang="en-IE" dirty="0"/>
              <a:t> an </a:t>
            </a:r>
            <a:r>
              <a:rPr lang="en-IE" dirty="0" err="1"/>
              <a:t>Phoist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an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gafa</a:t>
            </a:r>
            <a:r>
              <a:rPr lang="en-IE" dirty="0"/>
              <a:t>!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</a:t>
            </a:r>
            <a:r>
              <a:rPr lang="pt-BR" dirty="0" smtClean="0"/>
              <a:t>ag </a:t>
            </a:r>
            <a:r>
              <a:rPr lang="pt-BR" dirty="0"/>
              <a:t>na Briotanaigh ar feadh 50 bliain. Tugadh í ar ais do Rialtas na hÉireann i 1966. Tá </a:t>
            </a:r>
            <a:r>
              <a:rPr lang="pt-BR" dirty="0" smtClean="0"/>
              <a:t>an </a:t>
            </a:r>
            <a:r>
              <a:rPr lang="en-IE" dirty="0" err="1" smtClean="0"/>
              <a:t>bhratach</a:t>
            </a:r>
            <a:r>
              <a:rPr lang="en-IE" dirty="0" smtClean="0"/>
              <a:t> </a:t>
            </a:r>
            <a:r>
              <a:rPr lang="en-IE" dirty="0"/>
              <a:t>sin </a:t>
            </a:r>
            <a:r>
              <a:rPr lang="en-IE" dirty="0" err="1"/>
              <a:t>anois</a:t>
            </a:r>
            <a:r>
              <a:rPr lang="en-IE" dirty="0"/>
              <a:t> in </a:t>
            </a:r>
            <a:r>
              <a:rPr lang="en-IE" dirty="0" err="1"/>
              <a:t>Ard-Mhúsaem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 i </a:t>
            </a:r>
            <a:r>
              <a:rPr lang="en-IE" dirty="0" err="1"/>
              <a:t>nDún</a:t>
            </a:r>
            <a:r>
              <a:rPr lang="en-IE" dirty="0"/>
              <a:t> </a:t>
            </a:r>
            <a:r>
              <a:rPr lang="en-IE" dirty="0" err="1"/>
              <a:t>Uí</a:t>
            </a:r>
            <a:r>
              <a:rPr lang="en-IE" dirty="0"/>
              <a:t> </a:t>
            </a:r>
            <a:r>
              <a:rPr lang="en-IE" dirty="0" err="1"/>
              <a:t>Choileáin</a:t>
            </a:r>
            <a:r>
              <a:rPr lang="en-IE" dirty="0" smtClean="0"/>
              <a:t>.</a:t>
            </a:r>
            <a:r>
              <a:rPr lang="en-IE" dirty="0"/>
              <a:t> (</a:t>
            </a:r>
            <a:r>
              <a:rPr lang="en-IE" dirty="0" err="1"/>
              <a:t>Tá</a:t>
            </a:r>
            <a:r>
              <a:rPr lang="en-IE" dirty="0"/>
              <a:t> an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trí-dhath</a:t>
            </a:r>
            <a:r>
              <a:rPr lang="en-IE" dirty="0"/>
              <a:t> </a:t>
            </a:r>
            <a:r>
              <a:rPr lang="en-IE" dirty="0" err="1"/>
              <a:t>bunaidh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smtClean="0"/>
              <a:t>Meir</a:t>
            </a:r>
            <a:r>
              <a:rPr lang="ga-IE" dirty="0" smtClean="0"/>
              <a:t>i</a:t>
            </a:r>
            <a:r>
              <a:rPr lang="en-IE" dirty="0" err="1" smtClean="0"/>
              <a:t>ceá</a:t>
            </a:r>
            <a:r>
              <a:rPr lang="en-IE" dirty="0"/>
              <a:t>).</a:t>
            </a:r>
          </a:p>
          <a:p>
            <a:endParaRPr lang="en-IE" sz="1200" kern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8090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sleamhnán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 an rang</a:t>
            </a:r>
            <a:endParaRPr lang="ga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ga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0987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é Luan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Cásca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24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Aibreán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1916,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breithlá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Phoblacht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crochadh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cróga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GPO.</a:t>
            </a:r>
          </a:p>
          <a:p>
            <a:endParaRPr lang="en-IE" dirty="0" smtClean="0"/>
          </a:p>
          <a:p>
            <a:r>
              <a:rPr lang="en-IE" dirty="0" smtClean="0"/>
              <a:t>I 1937 </a:t>
            </a:r>
            <a:r>
              <a:rPr lang="en-IE" dirty="0" err="1" smtClean="0"/>
              <a:t>tugadh</a:t>
            </a:r>
            <a:r>
              <a:rPr lang="en-IE" dirty="0" smtClean="0"/>
              <a:t> </a:t>
            </a:r>
            <a:r>
              <a:rPr lang="en-IE" dirty="0" err="1"/>
              <a:t>aitheantas</a:t>
            </a:r>
            <a:r>
              <a:rPr lang="en-IE" dirty="0"/>
              <a:t> </a:t>
            </a:r>
            <a:r>
              <a:rPr lang="en-IE" dirty="0" err="1"/>
              <a:t>oifigiúil</a:t>
            </a:r>
            <a:r>
              <a:rPr lang="en-IE" dirty="0"/>
              <a:t> do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trí</a:t>
            </a:r>
            <a:r>
              <a:rPr lang="en-IE" dirty="0"/>
              <a:t> </a:t>
            </a:r>
            <a:r>
              <a:rPr lang="en-IE" dirty="0" err="1"/>
              <a:t>dhath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 mar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Náisiúnta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 smtClean="0"/>
              <a:t>.</a:t>
            </a:r>
            <a:r>
              <a:rPr lang="en-IE" dirty="0"/>
              <a:t> </a:t>
            </a:r>
            <a:endParaRPr lang="en-IE" dirty="0" smtClean="0"/>
          </a:p>
          <a:p>
            <a:endParaRPr lang="en-IE" dirty="0" smtClean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am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breithlá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cheiliúradh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-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ár</a:t>
            </a:r>
            <a:r>
              <a:rPr lang="en-IE" dirty="0" smtClean="0"/>
              <a:t> </a:t>
            </a:r>
            <a:r>
              <a:rPr lang="en-IE" dirty="0" err="1" smtClean="0"/>
              <a:t>mBratach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breithe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29008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  <a:p>
            <a:endParaRPr lang="en-IE" dirty="0"/>
          </a:p>
          <a:p>
            <a:r>
              <a:rPr lang="en-IE" dirty="0" err="1" smtClean="0"/>
              <a:t>Seo</a:t>
            </a:r>
            <a:r>
              <a:rPr lang="en-IE" dirty="0" smtClean="0"/>
              <a:t> é </a:t>
            </a:r>
            <a:r>
              <a:rPr lang="en-IE" dirty="0" err="1" smtClean="0"/>
              <a:t>Tomás</a:t>
            </a:r>
            <a:r>
              <a:rPr lang="en-IE" dirty="0" smtClean="0"/>
              <a:t> </a:t>
            </a:r>
            <a:r>
              <a:rPr lang="en-IE" dirty="0" err="1" smtClean="0"/>
              <a:t>Proinsias</a:t>
            </a:r>
            <a:r>
              <a:rPr lang="en-IE" dirty="0" smtClean="0"/>
              <a:t> Ó </a:t>
            </a:r>
            <a:r>
              <a:rPr lang="en-IE" dirty="0" err="1"/>
              <a:t>Meachair</a:t>
            </a:r>
            <a:r>
              <a:rPr lang="en-IE" dirty="0"/>
              <a:t>, fear </a:t>
            </a:r>
            <a:r>
              <a:rPr lang="en-IE" dirty="0" err="1" smtClean="0"/>
              <a:t>saibhir</a:t>
            </a:r>
            <a:r>
              <a:rPr lang="en-IE" dirty="0" smtClean="0"/>
              <a:t> a </a:t>
            </a:r>
            <a:r>
              <a:rPr lang="en-IE" dirty="0" err="1" smtClean="0"/>
              <a:t>rugadh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teach </a:t>
            </a:r>
            <a:r>
              <a:rPr lang="en-IE" dirty="0" err="1" smtClean="0"/>
              <a:t>seo</a:t>
            </a:r>
            <a:r>
              <a:rPr lang="en-IE" dirty="0" smtClean="0"/>
              <a:t> i </a:t>
            </a:r>
            <a:r>
              <a:rPr lang="en-IE" dirty="0" err="1" smtClean="0"/>
              <a:t>bPort</a:t>
            </a:r>
            <a:r>
              <a:rPr lang="en-IE" dirty="0" smtClean="0"/>
              <a:t> </a:t>
            </a:r>
            <a:r>
              <a:rPr lang="en-IE" dirty="0" err="1" smtClean="0"/>
              <a:t>Láirge</a:t>
            </a:r>
            <a:r>
              <a:rPr lang="en-IE" dirty="0"/>
              <a:t> </a:t>
            </a:r>
            <a:r>
              <a:rPr lang="en-IE" dirty="0" err="1" smtClean="0"/>
              <a:t>nach</a:t>
            </a:r>
            <a:r>
              <a:rPr lang="en-IE" dirty="0" smtClean="0"/>
              <a:t> </a:t>
            </a:r>
            <a:r>
              <a:rPr lang="en-IE" dirty="0" err="1" smtClean="0"/>
              <a:t>mór</a:t>
            </a:r>
            <a:r>
              <a:rPr lang="en-IE" dirty="0" smtClean="0"/>
              <a:t> 200 </a:t>
            </a:r>
            <a:r>
              <a:rPr lang="en-IE" dirty="0" err="1" smtClean="0"/>
              <a:t>bliain</a:t>
            </a:r>
            <a:r>
              <a:rPr lang="en-IE" dirty="0" smtClean="0"/>
              <a:t> ó shin.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25538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16632" y="4343400"/>
            <a:ext cx="6552728" cy="4114800"/>
          </a:xfrm>
        </p:spPr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</a:t>
            </a:r>
            <a:r>
              <a:rPr lang="en-IE" dirty="0" err="1" smtClean="0"/>
              <a:t>í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mó</a:t>
            </a:r>
            <a:r>
              <a:rPr lang="en-IE" dirty="0" smtClean="0"/>
              <a:t> </a:t>
            </a:r>
            <a:r>
              <a:rPr lang="en-IE" dirty="0" err="1" smtClean="0"/>
              <a:t>ná</a:t>
            </a:r>
            <a:r>
              <a:rPr lang="en-IE" dirty="0" smtClean="0"/>
              <a:t> </a:t>
            </a:r>
            <a:r>
              <a:rPr lang="en-IE" dirty="0" err="1" smtClean="0"/>
              <a:t>Tomás</a:t>
            </a:r>
            <a:r>
              <a:rPr lang="en-IE" dirty="0" smtClean="0"/>
              <a:t> Ó </a:t>
            </a:r>
            <a:r>
              <a:rPr lang="en-IE" dirty="0" err="1" smtClean="0"/>
              <a:t>Meachair</a:t>
            </a:r>
            <a:r>
              <a:rPr lang="en-IE" dirty="0" smtClean="0"/>
              <a:t> </a:t>
            </a:r>
            <a:r>
              <a:rPr lang="en-IE" dirty="0" err="1" smtClean="0"/>
              <a:t>amháin</a:t>
            </a:r>
            <a:r>
              <a:rPr lang="en-IE" dirty="0" smtClean="0"/>
              <a:t> </a:t>
            </a:r>
            <a:r>
              <a:rPr lang="en-IE" dirty="0" err="1" smtClean="0"/>
              <a:t>ann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triúr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sío</a:t>
            </a:r>
            <a:r>
              <a:rPr lang="en-IE" dirty="0" err="1" smtClean="0"/>
              <a:t>s</a:t>
            </a:r>
            <a:r>
              <a:rPr lang="en-IE" dirty="0" smtClean="0"/>
              <a:t>  </a:t>
            </a:r>
            <a:r>
              <a:rPr lang="en-IE" dirty="0" err="1" smtClean="0"/>
              <a:t>bhí</a:t>
            </a:r>
            <a:r>
              <a:rPr lang="en-IE" dirty="0" smtClean="0"/>
              <a:t>  an </a:t>
            </a:r>
            <a:r>
              <a:rPr lang="en-IE" b="1" u="sng" dirty="0" err="1" smtClean="0"/>
              <a:t>Daideo</a:t>
            </a:r>
            <a:r>
              <a:rPr lang="ga-IE" dirty="0" smtClean="0"/>
              <a:t>,</a:t>
            </a:r>
            <a:r>
              <a:rPr lang="en-IE" sz="1200" kern="1200" dirty="0" smtClean="0">
                <a:effectLst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Fear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bocht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Thiobraid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Árann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airgead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ga-IE" sz="1200" kern="1200" dirty="0" smtClean="0"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shocraigh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Meiriceá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D’imigh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bhád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shroich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gCeanada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dirty="0" smtClean="0"/>
              <a:t>An t-</a:t>
            </a:r>
            <a:r>
              <a:rPr lang="en-IE" dirty="0" err="1" smtClean="0"/>
              <a:t>ainm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ga-IE" dirty="0" smtClean="0"/>
              <a:t>ar</a:t>
            </a:r>
            <a:r>
              <a:rPr lang="ga-IE" b="1" dirty="0" smtClean="0"/>
              <a:t> </a:t>
            </a:r>
            <a:r>
              <a:rPr lang="ga-IE" dirty="0" smtClean="0"/>
              <a:t>T</a:t>
            </a:r>
            <a:r>
              <a:rPr lang="en-IE" dirty="0" err="1" smtClean="0"/>
              <a:t>halamh</a:t>
            </a:r>
            <a:r>
              <a:rPr lang="en-IE" dirty="0" smtClean="0"/>
              <a:t> an </a:t>
            </a:r>
            <a:r>
              <a:rPr lang="ga-IE" dirty="0" smtClean="0"/>
              <a:t>É</a:t>
            </a:r>
            <a:r>
              <a:rPr lang="en-IE" dirty="0" err="1" smtClean="0"/>
              <a:t>isc</a:t>
            </a:r>
            <a:r>
              <a:rPr lang="en-IE" dirty="0" smtClean="0"/>
              <a:t> i </a:t>
            </a:r>
            <a:r>
              <a:rPr lang="en-IE" dirty="0" err="1" smtClean="0"/>
              <a:t>mBéarla</a:t>
            </a:r>
            <a:r>
              <a:rPr lang="en-IE" dirty="0" smtClean="0"/>
              <a:t> </a:t>
            </a:r>
            <a:r>
              <a:rPr lang="en-IE" dirty="0" err="1" smtClean="0"/>
              <a:t>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NEW FOUND LAND (Newfoundland). </a:t>
            </a:r>
          </a:p>
          <a:p>
            <a:r>
              <a:rPr lang="en-IE" b="1" dirty="0" err="1" smtClean="0"/>
              <a:t>Plé</a:t>
            </a:r>
            <a:r>
              <a:rPr lang="en-IE" b="1" dirty="0" smtClean="0"/>
              <a:t>: </a:t>
            </a:r>
            <a:r>
              <a:rPr lang="en-IE" i="1" dirty="0" err="1" smtClean="0"/>
              <a:t>Cén</a:t>
            </a:r>
            <a:r>
              <a:rPr lang="en-IE" i="1" dirty="0" smtClean="0"/>
              <a:t> </a:t>
            </a:r>
            <a:r>
              <a:rPr lang="en-IE" i="1" dirty="0" err="1" smtClean="0"/>
              <a:t>fáth</a:t>
            </a:r>
            <a:r>
              <a:rPr lang="en-IE" i="1" dirty="0" smtClean="0"/>
              <a:t> </a:t>
            </a:r>
            <a:r>
              <a:rPr lang="en-IE" i="1" dirty="0" err="1" smtClean="0"/>
              <a:t>gur</a:t>
            </a:r>
            <a:r>
              <a:rPr lang="en-IE" i="1" dirty="0" smtClean="0"/>
              <a:t> </a:t>
            </a:r>
            <a:r>
              <a:rPr lang="en-IE" i="1" dirty="0" err="1" smtClean="0"/>
              <a:t>dócha</a:t>
            </a:r>
            <a:r>
              <a:rPr lang="en-IE" i="1" dirty="0" smtClean="0"/>
              <a:t> </a:t>
            </a:r>
            <a:r>
              <a:rPr lang="en-IE" i="1" dirty="0" err="1" smtClean="0"/>
              <a:t>gur</a:t>
            </a:r>
            <a:r>
              <a:rPr lang="en-IE" i="1" dirty="0" smtClean="0"/>
              <a:t> </a:t>
            </a:r>
            <a:r>
              <a:rPr lang="en-IE" i="1" dirty="0" err="1" smtClean="0"/>
              <a:t>tugadh</a:t>
            </a:r>
            <a:r>
              <a:rPr lang="en-IE" i="1" dirty="0" smtClean="0"/>
              <a:t> </a:t>
            </a:r>
            <a:r>
              <a:rPr lang="en-IE" i="1" dirty="0" err="1" smtClean="0"/>
              <a:t>Talamh</a:t>
            </a:r>
            <a:r>
              <a:rPr lang="en-IE" i="1" dirty="0" smtClean="0"/>
              <a:t> an </a:t>
            </a:r>
            <a:r>
              <a:rPr lang="en-IE" i="1" dirty="0" err="1" smtClean="0"/>
              <a:t>Éisc</a:t>
            </a:r>
            <a:r>
              <a:rPr lang="en-IE" i="1" dirty="0" smtClean="0"/>
              <a:t> </a:t>
            </a:r>
            <a:r>
              <a:rPr lang="en-IE" i="1" dirty="0" err="1" smtClean="0"/>
              <a:t>agus</a:t>
            </a:r>
            <a:r>
              <a:rPr lang="en-IE" i="1" dirty="0" smtClean="0"/>
              <a:t> Newfoundland </a:t>
            </a:r>
            <a:r>
              <a:rPr lang="en-IE" i="1" dirty="0" err="1" smtClean="0"/>
              <a:t>ar</a:t>
            </a:r>
            <a:r>
              <a:rPr lang="en-IE" i="1" dirty="0" smtClean="0"/>
              <a:t> an </a:t>
            </a:r>
            <a:r>
              <a:rPr lang="en-IE" i="1" dirty="0" err="1" smtClean="0"/>
              <a:t>oileán</a:t>
            </a:r>
            <a:r>
              <a:rPr lang="en-IE" i="1" dirty="0" smtClean="0"/>
              <a:t> </a:t>
            </a:r>
            <a:r>
              <a:rPr lang="en-IE" i="1" dirty="0" err="1" smtClean="0"/>
              <a:t>mór</a:t>
            </a:r>
            <a:r>
              <a:rPr lang="en-IE" i="1" dirty="0" smtClean="0"/>
              <a:t> </a:t>
            </a:r>
            <a:r>
              <a:rPr lang="en-IE" i="1" dirty="0" err="1" smtClean="0"/>
              <a:t>seo</a:t>
            </a:r>
            <a:r>
              <a:rPr lang="en-IE" i="1" dirty="0" smtClean="0"/>
              <a:t>?</a:t>
            </a:r>
          </a:p>
          <a:p>
            <a:endParaRPr lang="en-IE" sz="800" dirty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D’oibrigh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Éireannach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formhór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Thiobraid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Árann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Loch Garman)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iascairí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Gaeilge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á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i </a:t>
            </a:r>
            <a:r>
              <a:rPr lang="en-IE" dirty="0" err="1" smtClean="0"/>
              <a:t>dTalamh</a:t>
            </a:r>
            <a:r>
              <a:rPr lang="en-IE" dirty="0" smtClean="0"/>
              <a:t> an </a:t>
            </a:r>
            <a:r>
              <a:rPr lang="en-IE" dirty="0" err="1" smtClean="0"/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Gaeilge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fós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á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labhairt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t-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flúirseach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díograiseach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ndearna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airgid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Phós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mac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tabharfaimid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Méara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air sin.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Tháinig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i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air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Ceapadh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Mhéara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Murab ionann is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athair</a:t>
            </a:r>
            <a:r>
              <a:rPr lang="en-IE" dirty="0"/>
              <a:t> </a:t>
            </a:r>
            <a:r>
              <a:rPr lang="en-IE" dirty="0" smtClean="0"/>
              <a:t>(</a:t>
            </a:r>
            <a:r>
              <a:rPr lang="en-IE" dirty="0" err="1" smtClean="0"/>
              <a:t>Daideo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dirty="0"/>
              <a:t>)</a:t>
            </a:r>
            <a:r>
              <a:rPr lang="en-IE" dirty="0" smtClean="0"/>
              <a:t> a </a:t>
            </a:r>
            <a:r>
              <a:rPr lang="en-IE" dirty="0" err="1" smtClean="0"/>
              <a:t>d’fhág</a:t>
            </a:r>
            <a:r>
              <a:rPr lang="en-IE" dirty="0" smtClean="0"/>
              <a:t> Éire </a:t>
            </a:r>
            <a:r>
              <a:rPr lang="en-IE" dirty="0" err="1" smtClean="0"/>
              <a:t>gan</a:t>
            </a:r>
            <a:r>
              <a:rPr lang="en-IE" dirty="0" smtClean="0"/>
              <a:t> </a:t>
            </a:r>
            <a:r>
              <a:rPr lang="en-IE" dirty="0" err="1" smtClean="0"/>
              <a:t>pingin</a:t>
            </a:r>
            <a:r>
              <a:rPr lang="en-IE" dirty="0" smtClean="0"/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saibhir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teach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i </a:t>
            </a:r>
            <a:r>
              <a:rPr lang="en-IE" dirty="0" err="1" smtClean="0"/>
              <a:t>bPort</a:t>
            </a:r>
            <a:r>
              <a:rPr lang="en-IE" dirty="0" smtClean="0"/>
              <a:t> </a:t>
            </a:r>
            <a:r>
              <a:rPr lang="en-IE" dirty="0" err="1" smtClean="0"/>
              <a:t>Láirge</a:t>
            </a:r>
            <a:r>
              <a:rPr lang="en-IE" dirty="0" smtClean="0"/>
              <a:t>. Is </a:t>
            </a:r>
            <a:r>
              <a:rPr lang="en-IE" dirty="0" err="1" smtClean="0"/>
              <a:t>sa</a:t>
            </a:r>
            <a:r>
              <a:rPr lang="en-IE" dirty="0" smtClean="0"/>
              <a:t> teach sin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Óstán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Granville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inniu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1823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ríméad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bhean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Alicia. Thug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ainm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air –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Tabharfaimid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air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ionas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dtuigfimid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Méara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gceist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sz="800" dirty="0"/>
          </a:p>
          <a:p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Nóta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breise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faoin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sleamhnán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(i)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Seanléarscáil</a:t>
            </a:r>
            <a:r>
              <a:rPr lang="en-IE" sz="1200" b="1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bhaineann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tréimhse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shin)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thaist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i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l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Daideo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Éireannach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T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(ii)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Seanbhratach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dlúthcheangal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hÉireann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3025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ga-IE" i="1" dirty="0" smtClean="0"/>
              <a:t>Mheachair atá agat ar leath 3</a:t>
            </a:r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saol</a:t>
            </a:r>
            <a:r>
              <a:rPr lang="en-IE" dirty="0" smtClean="0"/>
              <a:t> </a:t>
            </a:r>
            <a:r>
              <a:rPr lang="en-IE" dirty="0" err="1" smtClean="0"/>
              <a:t>scléipiúil</a:t>
            </a:r>
            <a:r>
              <a:rPr lang="en-IE" dirty="0" smtClean="0"/>
              <a:t> ag </a:t>
            </a:r>
            <a:r>
              <a:rPr lang="en-IE" dirty="0" err="1" smtClean="0"/>
              <a:t>Tomás</a:t>
            </a:r>
            <a:r>
              <a:rPr lang="en-IE" dirty="0" smtClean="0"/>
              <a:t> </a:t>
            </a:r>
            <a:r>
              <a:rPr lang="en-IE" dirty="0" err="1" smtClean="0"/>
              <a:t>Proinsias</a:t>
            </a:r>
            <a:r>
              <a:rPr lang="en-IE" dirty="0" smtClean="0"/>
              <a:t> in </a:t>
            </a:r>
            <a:r>
              <a:rPr lang="en-IE" dirty="0" err="1" smtClean="0"/>
              <a:t>Éirinn</a:t>
            </a:r>
            <a:r>
              <a:rPr lang="en-IE" dirty="0" smtClean="0"/>
              <a:t>,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ga-IE" dirty="0" err="1" smtClean="0"/>
              <a:t>Fh</a:t>
            </a:r>
            <a:r>
              <a:rPr lang="en-IE" dirty="0" err="1" smtClean="0"/>
              <a:t>rainc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i </a:t>
            </a:r>
            <a:r>
              <a:rPr lang="en-IE" dirty="0" err="1" smtClean="0"/>
              <a:t>Meiriceá</a:t>
            </a:r>
            <a:r>
              <a:rPr lang="en-IE" dirty="0" smtClean="0"/>
              <a:t>. </a:t>
            </a:r>
          </a:p>
          <a:p>
            <a:endParaRPr lang="en-IE" dirty="0" smtClean="0"/>
          </a:p>
          <a:p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dtús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sna</a:t>
            </a:r>
            <a:r>
              <a:rPr lang="en-IE" dirty="0" smtClean="0"/>
              <a:t> </a:t>
            </a:r>
            <a:r>
              <a:rPr lang="en-IE" dirty="0" err="1" smtClean="0"/>
              <a:t>hÉireannaigh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,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thaistil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go </a:t>
            </a:r>
            <a:r>
              <a:rPr lang="en-IE" dirty="0" err="1" smtClean="0"/>
              <a:t>dtí</a:t>
            </a:r>
            <a:r>
              <a:rPr lang="en-IE" dirty="0" smtClean="0"/>
              <a:t> an </a:t>
            </a:r>
            <a:r>
              <a:rPr lang="en-IE" dirty="0" err="1" smtClean="0"/>
              <a:t>Fhrainc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cúnamh</a:t>
            </a:r>
            <a:r>
              <a:rPr lang="en-IE" dirty="0" smtClean="0"/>
              <a:t> a </a:t>
            </a:r>
            <a:r>
              <a:rPr lang="en-IE" dirty="0" err="1" smtClean="0"/>
              <a:t>fháil</a:t>
            </a:r>
            <a:r>
              <a:rPr lang="en-IE" dirty="0" smtClean="0"/>
              <a:t> </a:t>
            </a:r>
            <a:r>
              <a:rPr lang="en-IE" dirty="0" err="1" smtClean="0"/>
              <a:t>d’Éirinn</a:t>
            </a:r>
            <a:r>
              <a:rPr lang="en-IE" dirty="0" smtClean="0"/>
              <a:t>.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ann</a:t>
            </a:r>
            <a:r>
              <a:rPr lang="ga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dirty="0" err="1" smtClean="0"/>
              <a:t>chonaic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Fraince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gorm</a:t>
            </a:r>
            <a:r>
              <a:rPr lang="en-IE" dirty="0" smtClean="0"/>
              <a:t>,</a:t>
            </a:r>
          </a:p>
          <a:p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dearg</a:t>
            </a:r>
            <a:r>
              <a:rPr lang="en-IE" dirty="0" smtClean="0"/>
              <a:t>. </a:t>
            </a:r>
          </a:p>
          <a:p>
            <a:endParaRPr lang="en-IE" dirty="0" smtClean="0"/>
          </a:p>
          <a:p>
            <a:r>
              <a:rPr lang="en-IE" dirty="0" err="1" smtClean="0"/>
              <a:t>Thaitin</a:t>
            </a:r>
            <a:r>
              <a:rPr lang="en-IE" dirty="0" smtClean="0"/>
              <a:t> </a:t>
            </a:r>
            <a:r>
              <a:rPr lang="en-IE" dirty="0" err="1" smtClean="0"/>
              <a:t>siombalachas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brataí</a:t>
            </a:r>
            <a:r>
              <a:rPr lang="en-IE" dirty="0" smtClean="0"/>
              <a:t> leis.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gorm</a:t>
            </a:r>
            <a:r>
              <a:rPr lang="en-IE" dirty="0" smtClean="0"/>
              <a:t> an </a:t>
            </a:r>
            <a:r>
              <a:rPr lang="en-IE" dirty="0" err="1" smtClean="0"/>
              <a:t>chirt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dearg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crógachta</a:t>
            </a:r>
            <a:r>
              <a:rPr lang="en-IE" dirty="0" smtClean="0"/>
              <a:t> </a:t>
            </a:r>
            <a:r>
              <a:rPr lang="en-IE" dirty="0" err="1" smtClean="0"/>
              <a:t>tugtha</a:t>
            </a:r>
            <a:r>
              <a:rPr lang="en-IE" dirty="0" smtClean="0"/>
              <a:t> le </a:t>
            </a:r>
            <a:r>
              <a:rPr lang="en-IE" dirty="0" err="1" smtClean="0"/>
              <a:t>chéile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síochána</a:t>
            </a:r>
            <a:r>
              <a:rPr lang="en-IE" dirty="0" smtClean="0"/>
              <a:t>. </a:t>
            </a:r>
            <a:r>
              <a:rPr lang="en-IE" dirty="0" err="1" smtClean="0"/>
              <a:t>D’fhill</a:t>
            </a:r>
            <a:r>
              <a:rPr lang="en-IE" dirty="0" smtClean="0"/>
              <a:t> </a:t>
            </a:r>
            <a:r>
              <a:rPr lang="en-IE" dirty="0" err="1" smtClean="0"/>
              <a:t>Tomás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Éirinn</a:t>
            </a:r>
            <a:r>
              <a:rPr lang="en-IE" dirty="0" smtClean="0"/>
              <a:t> le </a:t>
            </a:r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ghleoite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</a:t>
            </a:r>
            <a:r>
              <a:rPr lang="en-IE" dirty="0" smtClean="0"/>
              <a:t>in </a:t>
            </a:r>
            <a:r>
              <a:rPr lang="en-IE" dirty="0" err="1" smtClean="0"/>
              <a:t>éadach</a:t>
            </a:r>
            <a:r>
              <a:rPr lang="en-IE" dirty="0" smtClean="0"/>
              <a:t> </a:t>
            </a:r>
            <a:r>
              <a:rPr lang="en-IE" dirty="0" err="1" smtClean="0"/>
              <a:t>síoda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Fraince</a:t>
            </a:r>
            <a:r>
              <a:rPr lang="en-IE" dirty="0" smtClean="0"/>
              <a:t>. </a:t>
            </a:r>
            <a:r>
              <a:rPr lang="en-IE" dirty="0" err="1" smtClean="0"/>
              <a:t>Dathanna</a:t>
            </a:r>
            <a:r>
              <a:rPr lang="en-IE" dirty="0" smtClean="0"/>
              <a:t> </a:t>
            </a:r>
            <a:r>
              <a:rPr lang="en-IE" dirty="0" err="1" smtClean="0"/>
              <a:t>uaine</a:t>
            </a:r>
            <a:r>
              <a:rPr lang="en-IE" dirty="0" smtClean="0"/>
              <a:t> (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glas</a:t>
            </a:r>
            <a:r>
              <a:rPr lang="en-IE" dirty="0" smtClean="0"/>
              <a:t>), </a:t>
            </a:r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flannbhuí</a:t>
            </a:r>
            <a:r>
              <a:rPr lang="en-IE" dirty="0" smtClean="0"/>
              <a:t> (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oráiste</a:t>
            </a:r>
            <a:r>
              <a:rPr lang="en-IE" dirty="0" smtClean="0"/>
              <a:t>)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mbratach</a:t>
            </a:r>
            <a:r>
              <a:rPr lang="en-IE" dirty="0" smtClean="0"/>
              <a:t>. </a:t>
            </a:r>
            <a:r>
              <a:rPr lang="en-IE" dirty="0" err="1" smtClean="0"/>
              <a:t>Sheas</a:t>
            </a:r>
            <a:r>
              <a:rPr lang="en-IE" dirty="0" smtClean="0"/>
              <a:t> an </a:t>
            </a:r>
            <a:r>
              <a:rPr lang="en-IE" dirty="0" err="1" smtClean="0"/>
              <a:t>dath</a:t>
            </a:r>
            <a:r>
              <a:rPr lang="en-IE" dirty="0" smtClean="0"/>
              <a:t> </a:t>
            </a:r>
            <a:r>
              <a:rPr lang="en-IE" dirty="0" err="1" smtClean="0"/>
              <a:t>uaine</a:t>
            </a:r>
            <a:r>
              <a:rPr lang="en-IE" dirty="0" smtClean="0"/>
              <a:t> do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Caitlicigh</a:t>
            </a:r>
            <a:r>
              <a:rPr lang="en-IE" dirty="0" smtClean="0"/>
              <a:t>, an </a:t>
            </a:r>
            <a:r>
              <a:rPr lang="en-IE" dirty="0" err="1" smtClean="0"/>
              <a:t>dath</a:t>
            </a:r>
            <a:r>
              <a:rPr lang="en-IE" dirty="0" smtClean="0"/>
              <a:t> </a:t>
            </a:r>
            <a:r>
              <a:rPr lang="en-IE" dirty="0" err="1" smtClean="0"/>
              <a:t>flannbhuí</a:t>
            </a:r>
            <a:r>
              <a:rPr lang="en-IE" dirty="0" smtClean="0"/>
              <a:t> do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Protastúnaigh</a:t>
            </a:r>
            <a:r>
              <a:rPr lang="en-IE" dirty="0" smtClean="0"/>
              <a:t>,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bán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síochán</a:t>
            </a:r>
            <a:r>
              <a:rPr lang="ga-IE" dirty="0" smtClean="0"/>
              <a:t>a</a:t>
            </a:r>
            <a:r>
              <a:rPr lang="en-IE" dirty="0" smtClean="0"/>
              <a:t> á </a:t>
            </a:r>
            <a:r>
              <a:rPr lang="en-IE" dirty="0" err="1" smtClean="0"/>
              <a:t>gceangal</a:t>
            </a:r>
            <a:r>
              <a:rPr lang="en-IE" dirty="0" smtClean="0"/>
              <a:t> le </a:t>
            </a:r>
            <a:r>
              <a:rPr lang="en-IE" dirty="0" err="1" smtClean="0"/>
              <a:t>chéile</a:t>
            </a:r>
            <a:r>
              <a:rPr lang="en-IE" dirty="0" smtClean="0"/>
              <a:t>. Is in 1848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Chlub</a:t>
            </a:r>
            <a:r>
              <a:rPr lang="en-IE" dirty="0" smtClean="0"/>
              <a:t> Wolfe Tone i </a:t>
            </a:r>
            <a:r>
              <a:rPr lang="en-IE" dirty="0" err="1" smtClean="0"/>
              <a:t>bPort</a:t>
            </a:r>
            <a:r>
              <a:rPr lang="en-IE" dirty="0" smtClean="0"/>
              <a:t> </a:t>
            </a:r>
            <a:r>
              <a:rPr lang="en-IE" dirty="0" err="1" smtClean="0"/>
              <a:t>Láirge</a:t>
            </a:r>
            <a:r>
              <a:rPr lang="en-IE" dirty="0" smtClean="0"/>
              <a:t> a </a:t>
            </a:r>
            <a:r>
              <a:rPr lang="en-IE" dirty="0" err="1" smtClean="0"/>
              <a:t>crochadh</a:t>
            </a:r>
            <a:r>
              <a:rPr lang="en-IE" dirty="0" smtClean="0"/>
              <a:t> </a:t>
            </a:r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d</a:t>
            </a:r>
            <a:r>
              <a:rPr lang="ga-IE" dirty="0" smtClean="0"/>
              <a:t>e</a:t>
            </a:r>
            <a:r>
              <a:rPr lang="en-IE" dirty="0" smtClean="0"/>
              <a:t>n </a:t>
            </a:r>
            <a:r>
              <a:rPr lang="en-IE" dirty="0" err="1" smtClean="0"/>
              <a:t>chéad</a:t>
            </a:r>
            <a:r>
              <a:rPr lang="en-IE" dirty="0" smtClean="0"/>
              <a:t> </a:t>
            </a:r>
            <a:r>
              <a:rPr lang="en-IE" dirty="0" err="1" smtClean="0"/>
              <a:t>uair</a:t>
            </a:r>
            <a:r>
              <a:rPr lang="en-IE" dirty="0" smtClean="0"/>
              <a:t>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sí</a:t>
            </a:r>
            <a:r>
              <a:rPr lang="en-IE" dirty="0" smtClean="0"/>
              <a:t> 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arís</a:t>
            </a:r>
            <a:r>
              <a:rPr lang="en-IE" dirty="0" smtClean="0"/>
              <a:t> go </a:t>
            </a:r>
            <a:r>
              <a:rPr lang="en-IE" dirty="0" err="1" smtClean="0"/>
              <a:t>dtí</a:t>
            </a:r>
            <a:r>
              <a:rPr lang="en-IE" dirty="0" smtClean="0"/>
              <a:t> 1916. </a:t>
            </a:r>
          </a:p>
          <a:p>
            <a:endParaRPr lang="en-IE" dirty="0"/>
          </a:p>
          <a:p>
            <a:r>
              <a:rPr lang="en-IE" dirty="0" err="1" smtClean="0"/>
              <a:t>Toisc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Tomás</a:t>
            </a:r>
            <a:r>
              <a:rPr lang="en-IE" dirty="0" smtClean="0"/>
              <a:t> </a:t>
            </a:r>
            <a:r>
              <a:rPr lang="en-IE" dirty="0" err="1" smtClean="0"/>
              <a:t>Proinsias</a:t>
            </a:r>
            <a:r>
              <a:rPr lang="en-IE" dirty="0" smtClean="0"/>
              <a:t> Ó </a:t>
            </a:r>
            <a:r>
              <a:rPr lang="en-IE" dirty="0" err="1" smtClean="0"/>
              <a:t>Meachair</a:t>
            </a:r>
            <a:r>
              <a:rPr lang="en-IE" dirty="0" smtClean="0"/>
              <a:t> ag </a:t>
            </a:r>
            <a:r>
              <a:rPr lang="en-IE" dirty="0" err="1" smtClean="0"/>
              <a:t>troid</a:t>
            </a:r>
            <a:r>
              <a:rPr lang="en-IE" dirty="0" smtClean="0"/>
              <a:t> leis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hÉireannaigh</a:t>
            </a:r>
            <a:r>
              <a:rPr lang="en-IE" dirty="0" smtClean="0"/>
              <a:t> </a:t>
            </a:r>
            <a:r>
              <a:rPr lang="en-IE" dirty="0" err="1" smtClean="0"/>
              <a:t>Óga</a:t>
            </a:r>
            <a:r>
              <a:rPr lang="en-IE" dirty="0" smtClean="0"/>
              <a:t>, </a:t>
            </a:r>
            <a:r>
              <a:rPr lang="en-IE" dirty="0" err="1" smtClean="0"/>
              <a:t>ghabh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Briotanaigh</a:t>
            </a:r>
            <a:r>
              <a:rPr lang="en-IE" dirty="0" smtClean="0"/>
              <a:t> é a</a:t>
            </a:r>
            <a:r>
              <a:rPr lang="ga-IE" dirty="0" smtClean="0"/>
              <a:t>g</a:t>
            </a:r>
            <a:r>
              <a:rPr lang="en-IE" dirty="0" smtClean="0"/>
              <a:t>us </a:t>
            </a:r>
            <a:r>
              <a:rPr lang="en-IE" dirty="0" err="1" smtClean="0"/>
              <a:t>daoradh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 é. </a:t>
            </a:r>
            <a:r>
              <a:rPr lang="en-IE" dirty="0" err="1" smtClean="0"/>
              <a:t>Shocraigh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Briotanaigh</a:t>
            </a:r>
            <a:r>
              <a:rPr lang="en-IE" dirty="0" smtClean="0"/>
              <a:t> </a:t>
            </a:r>
            <a:r>
              <a:rPr lang="en-IE" dirty="0" err="1" smtClean="0"/>
              <a:t>ansin</a:t>
            </a:r>
            <a:r>
              <a:rPr lang="en-IE" dirty="0" smtClean="0"/>
              <a:t> </a:t>
            </a:r>
            <a:r>
              <a:rPr lang="en-IE" dirty="0" err="1" smtClean="0"/>
              <a:t>gan</a:t>
            </a:r>
            <a:r>
              <a:rPr lang="en-IE" dirty="0" smtClean="0"/>
              <a:t> é a </a:t>
            </a:r>
            <a:r>
              <a:rPr lang="en-IE" dirty="0" err="1" smtClean="0"/>
              <a:t>mharú</a:t>
            </a:r>
            <a:r>
              <a:rPr lang="en-IE" dirty="0" smtClean="0"/>
              <a:t> ach é a </a:t>
            </a:r>
            <a:r>
              <a:rPr lang="en-IE" dirty="0" err="1" smtClean="0"/>
              <a:t>chur</a:t>
            </a:r>
            <a:r>
              <a:rPr lang="en-IE" dirty="0" smtClean="0"/>
              <a:t> go </a:t>
            </a:r>
            <a:r>
              <a:rPr lang="en-IE" dirty="0" err="1" smtClean="0"/>
              <a:t>Talamh</a:t>
            </a:r>
            <a:r>
              <a:rPr lang="en-IE" dirty="0" smtClean="0"/>
              <a:t> Van Diemen (</a:t>
            </a:r>
            <a:r>
              <a:rPr lang="ga-IE" dirty="0" smtClean="0"/>
              <a:t>An </a:t>
            </a:r>
            <a:r>
              <a:rPr lang="en-IE" dirty="0" err="1" smtClean="0"/>
              <a:t>Tasm</a:t>
            </a:r>
            <a:r>
              <a:rPr lang="ga-IE" dirty="0" err="1" smtClean="0"/>
              <a:t>áin</a:t>
            </a:r>
            <a:r>
              <a:rPr lang="en-IE" dirty="0" smtClean="0"/>
              <a:t> </a:t>
            </a:r>
            <a:r>
              <a:rPr lang="en-IE" dirty="0" err="1" smtClean="0"/>
              <a:t>anois</a:t>
            </a:r>
            <a:r>
              <a:rPr lang="en-IE" dirty="0" smtClean="0"/>
              <a:t>) – </a:t>
            </a:r>
            <a:r>
              <a:rPr lang="en-IE" dirty="0" err="1" smtClean="0"/>
              <a:t>oileán</a:t>
            </a:r>
            <a:r>
              <a:rPr lang="en-IE" dirty="0" smtClean="0"/>
              <a:t> i </a:t>
            </a:r>
            <a:r>
              <a:rPr lang="en-IE" dirty="0" err="1" smtClean="0"/>
              <a:t>ndeisceart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hAstráile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i </a:t>
            </a:r>
            <a:r>
              <a:rPr lang="en-IE" dirty="0" err="1" smtClean="0"/>
              <a:t>gceist</a:t>
            </a:r>
            <a:r>
              <a:rPr lang="en-IE" dirty="0" smtClean="0"/>
              <a:t> go </a:t>
            </a:r>
            <a:r>
              <a:rPr lang="en-IE" dirty="0" err="1" smtClean="0"/>
              <a:t>gcaithfeadh</a:t>
            </a:r>
            <a:r>
              <a:rPr lang="en-IE" dirty="0" smtClean="0"/>
              <a:t> </a:t>
            </a:r>
            <a:r>
              <a:rPr lang="en-IE" dirty="0" err="1" smtClean="0"/>
              <a:t>Tomás</a:t>
            </a:r>
            <a:r>
              <a:rPr lang="en-IE" dirty="0" smtClean="0"/>
              <a:t> a </a:t>
            </a:r>
            <a:r>
              <a:rPr lang="en-IE" dirty="0" err="1" smtClean="0"/>
              <a:t>shaol</a:t>
            </a:r>
            <a:r>
              <a:rPr lang="en-IE" dirty="0" smtClean="0"/>
              <a:t> </a:t>
            </a:r>
            <a:r>
              <a:rPr lang="en-IE" dirty="0" err="1" smtClean="0"/>
              <a:t>ansin</a:t>
            </a:r>
            <a:r>
              <a:rPr lang="en-IE" dirty="0" smtClean="0"/>
              <a:t> ach – tar </a:t>
            </a:r>
            <a:r>
              <a:rPr lang="en-IE" dirty="0" err="1" smtClean="0"/>
              <a:t>éis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bliana</a:t>
            </a:r>
            <a:r>
              <a:rPr lang="en-IE" dirty="0" smtClean="0"/>
              <a:t> - </a:t>
            </a:r>
            <a:r>
              <a:rPr lang="en-IE" dirty="0" err="1" smtClean="0"/>
              <a:t>d’éalaigh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thaist</a:t>
            </a:r>
            <a:r>
              <a:rPr lang="ga-IE" dirty="0" smtClean="0"/>
              <a:t>i</a:t>
            </a:r>
            <a:r>
              <a:rPr lang="en-IE" dirty="0" smtClean="0"/>
              <a:t>l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bhád</a:t>
            </a:r>
            <a:r>
              <a:rPr lang="en-IE" dirty="0" smtClean="0"/>
              <a:t> go Meir</a:t>
            </a:r>
            <a:r>
              <a:rPr lang="ga-IE" dirty="0" smtClean="0"/>
              <a:t>i</a:t>
            </a:r>
            <a:r>
              <a:rPr lang="en-IE" dirty="0" err="1" smtClean="0"/>
              <a:t>ceá</a:t>
            </a:r>
            <a:r>
              <a:rPr lang="en-IE" dirty="0" smtClean="0"/>
              <a:t>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62643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arm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Mheiriceá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gCogadh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Cathartha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Stát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Aontaithe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tUachtarán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Lincoln an-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tógtha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ceapadh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Ghobharnóir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Montana.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muintir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Montana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sásta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gur ainmníodh contae as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(Meagher County).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lasmuigh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thithe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Rialtais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Montana,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dealbh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mhór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ghleoite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chapall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800" dirty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tUachtarán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Lincoln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sásta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ndúirt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mhaith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mbeadh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dhuine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dhéanfadh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chónra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iompar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gheobhadh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 mar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IE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cad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tharla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IE" dirty="0" err="1"/>
              <a:t>T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dhiaidh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sin?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ndeachaigh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Fhrainc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Tasmáin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hÉir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i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endParaRPr lang="en-IE" dirty="0"/>
          </a:p>
          <a:p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Bhuel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lá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amháin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ach 44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d’aois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taisteal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bhád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Missouri (Mississippi/Missouri – 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faide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Meiriceá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Thuaidh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ó </a:t>
            </a:r>
            <a:r>
              <a:rPr lang="en-IE" dirty="0" err="1" smtClean="0"/>
              <a:t>chúl</a:t>
            </a:r>
            <a:r>
              <a:rPr lang="en-IE" dirty="0" smtClean="0"/>
              <a:t> an </a:t>
            </a:r>
            <a:r>
              <a:rPr lang="en-IE" dirty="0" err="1" smtClean="0"/>
              <a:t>bháid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Bádh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é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bhfuarthas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chorp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dtí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inniu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laoch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bunaitheoir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Náisiúnta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suaimhneach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ghrinneall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abhainn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Missouri.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aon</a:t>
            </a:r>
            <a:r>
              <a:rPr lang="en-IE" dirty="0" smtClean="0"/>
              <a:t> </a:t>
            </a:r>
            <a:r>
              <a:rPr lang="en-IE" dirty="0" err="1" smtClean="0"/>
              <a:t>tuairim</a:t>
            </a:r>
            <a:r>
              <a:rPr lang="en-IE" dirty="0" smtClean="0"/>
              <a:t> </a:t>
            </a:r>
            <a:r>
              <a:rPr lang="en-IE" dirty="0" err="1" smtClean="0"/>
              <a:t>aige</a:t>
            </a:r>
            <a:r>
              <a:rPr lang="en-IE" dirty="0" smtClean="0"/>
              <a:t> an </a:t>
            </a:r>
            <a:r>
              <a:rPr lang="en-IE" dirty="0" err="1" smtClean="0"/>
              <a:t>lá</a:t>
            </a:r>
            <a:r>
              <a:rPr lang="en-IE" dirty="0" smtClean="0"/>
              <a:t> a </a:t>
            </a:r>
            <a:r>
              <a:rPr lang="en-IE" dirty="0" err="1" smtClean="0"/>
              <a:t>fuair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bás</a:t>
            </a:r>
            <a:r>
              <a:rPr lang="en-IE" dirty="0" smtClean="0"/>
              <a:t> go </a:t>
            </a:r>
            <a:r>
              <a:rPr lang="en-IE" dirty="0" err="1" smtClean="0"/>
              <a:t>mbeadh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dhuine</a:t>
            </a:r>
            <a:r>
              <a:rPr lang="en-IE" dirty="0" smtClean="0"/>
              <a:t> de </a:t>
            </a:r>
            <a:r>
              <a:rPr lang="en-IE" dirty="0" err="1" smtClean="0"/>
              <a:t>mhór-laochra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gur</a:t>
            </a:r>
            <a:r>
              <a:rPr lang="ga-IE" dirty="0" err="1" smtClean="0"/>
              <a:t>bh</a:t>
            </a:r>
            <a:r>
              <a:rPr lang="en-IE" dirty="0" smtClean="0"/>
              <a:t> é a </a:t>
            </a:r>
            <a:r>
              <a:rPr lang="en-IE" dirty="0" err="1" smtClean="0"/>
              <a:t>dhear</a:t>
            </a:r>
            <a:r>
              <a:rPr lang="en-IE" dirty="0" smtClean="0"/>
              <a:t> </a:t>
            </a:r>
            <a:r>
              <a:rPr lang="en-IE" dirty="0" err="1" smtClean="0"/>
              <a:t>Bratach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319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25538" y="75565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agaibh</a:t>
            </a:r>
            <a:r>
              <a:rPr lang="ga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cuairt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Óstán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Granville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</a:t>
            </a:r>
            <a:r>
              <a:rPr lang="ga-IE" sz="1200" b="1" kern="1200" dirty="0" smtClean="0">
                <a:effectLst/>
                <a:latin typeface="+mn-lt"/>
                <a:ea typeface="+mn-ea"/>
                <a:cs typeface="+mn-cs"/>
              </a:rPr>
              <a:t>á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2016.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suite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chathair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droichead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smtClean="0"/>
              <a:t>i </a:t>
            </a:r>
            <a:r>
              <a:rPr lang="en-IE" dirty="0" err="1" smtClean="0"/>
              <a:t>bPort</a:t>
            </a:r>
            <a:r>
              <a:rPr lang="en-IE" dirty="0" smtClean="0"/>
              <a:t> </a:t>
            </a:r>
            <a:r>
              <a:rPr lang="en-IE" dirty="0" err="1" smtClean="0"/>
              <a:t>Láirge</a:t>
            </a:r>
            <a:r>
              <a:rPr lang="en-IE" dirty="0" smtClean="0"/>
              <a:t> </a:t>
            </a:r>
            <a:r>
              <a:rPr lang="en-IE" dirty="0" err="1"/>
              <a:t>f</a:t>
            </a:r>
            <a:r>
              <a:rPr lang="en-IE" dirty="0" err="1" smtClean="0"/>
              <a:t>reisin</a:t>
            </a:r>
            <a:r>
              <a:rPr lang="en-IE" dirty="0" smtClean="0"/>
              <a:t> –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Droichead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gcéanna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dealbh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bhreá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díreach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cosúil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leis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dealbh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atá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amuigh</a:t>
            </a:r>
            <a:r>
              <a:rPr lang="en-IE" dirty="0" smtClean="0"/>
              <a:t> i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Montana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Cheanada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ceithre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b</a:t>
            </a:r>
            <a:r>
              <a:rPr lang="ga-IE" sz="1200" kern="1200" dirty="0" smtClean="0">
                <a:effectLst/>
                <a:latin typeface="+mn-lt"/>
                <a:ea typeface="+mn-ea"/>
                <a:cs typeface="+mn-cs"/>
              </a:rPr>
              <a:t>h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ratach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crochadh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gcónaí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lasmuigh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d’Óstán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Granville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sin?</a:t>
            </a: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bhíonn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feiceáil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chrainn</a:t>
            </a:r>
            <a:r>
              <a:rPr lang="en-IE" dirty="0" smtClean="0"/>
              <a:t> </a:t>
            </a:r>
            <a:r>
              <a:rPr lang="en-IE" dirty="0" err="1" smtClean="0"/>
              <a:t>bhrataí</a:t>
            </a:r>
            <a:r>
              <a:rPr lang="en-IE" dirty="0" smtClean="0"/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óstáin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le: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Cheanada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         </a:t>
            </a:r>
            <a:r>
              <a:rPr lang="en-IE" b="1" dirty="0" err="1" smtClean="0"/>
              <a:t>Bratach</a:t>
            </a:r>
            <a:r>
              <a:rPr lang="en-IE" b="1" dirty="0" smtClean="0"/>
              <a:t> </a:t>
            </a:r>
            <a:r>
              <a:rPr lang="en-IE" b="1" dirty="0" err="1" smtClean="0"/>
              <a:t>Mheiriceá</a:t>
            </a:r>
            <a:r>
              <a:rPr lang="en-IE" b="1" dirty="0" smtClean="0"/>
              <a:t> 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 </a:t>
            </a:r>
          </a:p>
          <a:p>
            <a:r>
              <a:rPr lang="en-IE" b="1" dirty="0"/>
              <a:t> </a:t>
            </a:r>
            <a:r>
              <a:rPr lang="en-IE" b="1" dirty="0" smtClean="0"/>
              <a:t>              </a:t>
            </a:r>
            <a:r>
              <a:rPr lang="en-IE" b="1" dirty="0" err="1" smtClean="0"/>
              <a:t>Bratach</a:t>
            </a:r>
            <a:r>
              <a:rPr lang="en-IE" b="1" dirty="0" smtClean="0"/>
              <a:t> </a:t>
            </a:r>
            <a:r>
              <a:rPr lang="en-IE" b="1" dirty="0" err="1" smtClean="0"/>
              <a:t>na</a:t>
            </a:r>
            <a:r>
              <a:rPr lang="en-IE" b="1" dirty="0" smtClean="0"/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Fraince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        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Bratach</a:t>
            </a: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Trí-Dhat</a:t>
            </a:r>
            <a:r>
              <a:rPr lang="en-IE" b="1" dirty="0" err="1" smtClean="0"/>
              <a:t>h</a:t>
            </a:r>
            <a:r>
              <a:rPr lang="en-IE" b="1" dirty="0" smtClean="0"/>
              <a:t> </a:t>
            </a:r>
            <a:r>
              <a:rPr lang="en-IE" b="1" dirty="0" err="1" smtClean="0"/>
              <a:t>na</a:t>
            </a:r>
            <a:r>
              <a:rPr lang="en-IE" b="1" dirty="0" smtClean="0"/>
              <a:t> </a:t>
            </a:r>
            <a:r>
              <a:rPr lang="en-IE" b="1" dirty="0" err="1" smtClean="0"/>
              <a:t>hÉireann</a:t>
            </a:r>
            <a:endParaRPr lang="ga-IE" b="1" dirty="0" smtClean="0"/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cúis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bróid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bheidh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2016 do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Phort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Láirge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toisc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rugadh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(T.F Ó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Meachair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Ach is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féidir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léir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bheith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an-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bhródúil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Tomás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Proinsias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</a:t>
            </a:r>
            <a:r>
              <a:rPr lang="ga-IE" dirty="0" smtClean="0"/>
              <a:t>á</a:t>
            </a:r>
            <a:r>
              <a:rPr lang="en-IE" dirty="0" smtClean="0"/>
              <a:t>r </a:t>
            </a:r>
            <a:r>
              <a:rPr lang="en-IE" dirty="0" err="1" smtClean="0"/>
              <a:t>mBratach</a:t>
            </a:r>
            <a:r>
              <a:rPr lang="en-IE" dirty="0" smtClean="0"/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Náisiúnta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maith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agat</a:t>
            </a:r>
            <a:r>
              <a:rPr lang="en-IE" i="1" dirty="0" smtClean="0"/>
              <a:t>, a </a:t>
            </a:r>
            <a:r>
              <a:rPr lang="en-IE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Thomáis</a:t>
            </a:r>
            <a:r>
              <a:rPr lang="en-I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ga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1428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ga-IE" dirty="0" smtClean="0"/>
          </a:p>
          <a:p>
            <a:endParaRPr lang="ga-IE" dirty="0"/>
          </a:p>
          <a:p>
            <a:endParaRPr lang="ga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3660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r>
              <a:rPr lang="en-IE" dirty="0" smtClean="0"/>
              <a:t>. </a:t>
            </a:r>
            <a:endParaRPr lang="en-IE" dirty="0"/>
          </a:p>
          <a:p>
            <a:endParaRPr lang="en-IE" dirty="0"/>
          </a:p>
          <a:p>
            <a:endParaRPr lang="en-IE" dirty="0"/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5154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Ba é Luan </a:t>
            </a:r>
            <a:r>
              <a:rPr lang="en-IE" dirty="0" err="1"/>
              <a:t>Cásca</a:t>
            </a:r>
            <a:r>
              <a:rPr lang="en-IE" dirty="0"/>
              <a:t> 1916 </a:t>
            </a:r>
            <a:r>
              <a:rPr lang="en-IE" dirty="0" err="1"/>
              <a:t>lá</a:t>
            </a:r>
            <a:r>
              <a:rPr lang="en-IE" dirty="0"/>
              <a:t> </a:t>
            </a:r>
            <a:r>
              <a:rPr lang="en-IE" dirty="0" err="1"/>
              <a:t>mór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brataí</a:t>
            </a:r>
            <a:r>
              <a:rPr lang="en-IE" dirty="0"/>
              <a:t> </a:t>
            </a:r>
            <a:r>
              <a:rPr lang="en-IE" dirty="0" err="1"/>
              <a:t>trí</a:t>
            </a:r>
            <a:r>
              <a:rPr lang="en-IE" dirty="0"/>
              <a:t> </a:t>
            </a:r>
            <a:r>
              <a:rPr lang="en-IE" dirty="0" err="1"/>
              <a:t>dhath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crochadh</a:t>
            </a:r>
            <a:r>
              <a:rPr lang="en-IE" dirty="0"/>
              <a:t> í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Ard-Oifig</a:t>
            </a:r>
            <a:r>
              <a:rPr lang="en-IE" dirty="0"/>
              <a:t> an </a:t>
            </a:r>
            <a:r>
              <a:rPr lang="en-IE" dirty="0" err="1"/>
              <a:t>Phoist</a:t>
            </a:r>
            <a:r>
              <a:rPr lang="en-IE" dirty="0"/>
              <a:t>. </a:t>
            </a:r>
            <a:r>
              <a:rPr lang="en-IE" dirty="0" err="1"/>
              <a:t>Teachtaireacht</a:t>
            </a:r>
            <a:r>
              <a:rPr lang="en-IE" dirty="0"/>
              <a:t> </a:t>
            </a:r>
            <a:r>
              <a:rPr lang="en-IE" dirty="0" err="1"/>
              <a:t>chumhachtach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ann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léadh</a:t>
            </a:r>
            <a:r>
              <a:rPr lang="en-IE" dirty="0"/>
              <a:t> an </a:t>
            </a:r>
            <a:r>
              <a:rPr lang="en-IE" dirty="0" err="1"/>
              <a:t>Forógra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ardaíodh</a:t>
            </a:r>
            <a:r>
              <a:rPr lang="en-IE" dirty="0"/>
              <a:t> an </a:t>
            </a:r>
            <a:r>
              <a:rPr lang="en-IE" dirty="0" err="1"/>
              <a:t>bhratach</a:t>
            </a:r>
            <a:r>
              <a:rPr lang="en-IE" dirty="0"/>
              <a:t> </a:t>
            </a:r>
            <a:r>
              <a:rPr lang="en-IE" dirty="0" err="1"/>
              <a:t>trí</a:t>
            </a:r>
            <a:r>
              <a:rPr lang="en-IE" dirty="0"/>
              <a:t> </a:t>
            </a:r>
            <a:r>
              <a:rPr lang="en-IE" dirty="0" err="1"/>
              <a:t>dhath</a:t>
            </a:r>
            <a:r>
              <a:rPr lang="en-IE" dirty="0"/>
              <a:t>. </a:t>
            </a:r>
            <a:r>
              <a:rPr lang="en-IE" dirty="0" err="1"/>
              <a:t>Tuigeadh</a:t>
            </a:r>
            <a:r>
              <a:rPr lang="en-IE" dirty="0"/>
              <a:t> </a:t>
            </a:r>
            <a:r>
              <a:rPr lang="en-IE" dirty="0" err="1"/>
              <a:t>ansin</a:t>
            </a:r>
            <a:r>
              <a:rPr lang="en-IE" dirty="0"/>
              <a:t> go </a:t>
            </a:r>
            <a:r>
              <a:rPr lang="en-IE" dirty="0" err="1"/>
              <a:t>raibh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i </a:t>
            </a:r>
            <a:r>
              <a:rPr lang="en-IE" dirty="0" err="1"/>
              <a:t>gceist</a:t>
            </a:r>
            <a:r>
              <a:rPr lang="en-IE" dirty="0"/>
              <a:t> go </a:t>
            </a:r>
            <a:r>
              <a:rPr lang="en-IE" dirty="0" err="1"/>
              <a:t>mbeadh</a:t>
            </a:r>
            <a:r>
              <a:rPr lang="en-IE" dirty="0"/>
              <a:t> Éire </a:t>
            </a:r>
            <a:r>
              <a:rPr lang="en-IE" dirty="0" err="1"/>
              <a:t>saor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aontaithe</a:t>
            </a:r>
            <a:r>
              <a:rPr lang="en-IE" dirty="0"/>
              <a:t>. </a:t>
            </a:r>
            <a:r>
              <a:rPr lang="en-IE" dirty="0" smtClean="0"/>
              <a:t>I 1937 </a:t>
            </a:r>
            <a:r>
              <a:rPr lang="en-IE" dirty="0" err="1" smtClean="0"/>
              <a:t>tugadh</a:t>
            </a:r>
            <a:r>
              <a:rPr lang="en-IE" dirty="0" smtClean="0"/>
              <a:t> </a:t>
            </a:r>
            <a:r>
              <a:rPr lang="en-IE" dirty="0" err="1" smtClean="0"/>
              <a:t>aitheantas</a:t>
            </a:r>
            <a:r>
              <a:rPr lang="en-IE" dirty="0" smtClean="0"/>
              <a:t> </a:t>
            </a:r>
            <a:r>
              <a:rPr lang="en-IE" dirty="0" err="1" smtClean="0"/>
              <a:t>oifigiúil</a:t>
            </a:r>
            <a:r>
              <a:rPr lang="en-IE" dirty="0" smtClean="0"/>
              <a:t> do </a:t>
            </a:r>
            <a:r>
              <a:rPr lang="en-IE" dirty="0" err="1" smtClean="0"/>
              <a:t>bhratach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dhath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mar </a:t>
            </a:r>
            <a:r>
              <a:rPr lang="en-IE" dirty="0" err="1" smtClean="0"/>
              <a:t>Bhratach</a:t>
            </a:r>
            <a:r>
              <a:rPr lang="en-IE" dirty="0" smtClean="0"/>
              <a:t> </a:t>
            </a:r>
            <a:r>
              <a:rPr lang="en-IE" dirty="0" err="1" smtClean="0"/>
              <a:t>Náisiúnta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</a:t>
            </a:r>
          </a:p>
          <a:p>
            <a:endParaRPr lang="en-IE" dirty="0" smtClean="0"/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9479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t>05/12/2015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://en.wikipedia.org/wiki/File:Irish_Republic_Flag.svg" TargetMode="External"/><Relationship Id="rId7" Type="http://schemas.openxmlformats.org/officeDocument/2006/relationships/hyperlink" Target="http://en.wikipedia.org/wiki/File:Flag_of_the_United_Kingdom.sv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hyperlink" Target="http://en.wikipedia.org/wiki/File:Flag_of_Ireland.svg" TargetMode="Externa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Flag_of_Ireland.sv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en.wikipedia.org/wiki/File:Meagher4s.jpg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hyperlink" Target="http://en.wikipedia.org/wiki/File:Gadus_morhua_Cod-2b-Atlanterhavsparken-Norway.JPG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en.wikipedia.org/wiki/File:Map_of_USA_MT.svg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Flag_of_the_United_States.svg" TargetMode="External"/><Relationship Id="rId13" Type="http://schemas.openxmlformats.org/officeDocument/2006/relationships/image" Target="../media/image22.png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12" Type="http://schemas.openxmlformats.org/officeDocument/2006/relationships/hyperlink" Target="http://en.wikipedia.org/wiki/File:Flag_of_Ireland.sv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en.wikipedia.org/wiki/File:Flag_of_Canada.svg" TargetMode="External"/><Relationship Id="rId11" Type="http://schemas.openxmlformats.org/officeDocument/2006/relationships/image" Target="../media/image21.gif"/><Relationship Id="rId5" Type="http://schemas.openxmlformats.org/officeDocument/2006/relationships/image" Target="../media/image18.jpeg"/><Relationship Id="rId10" Type="http://schemas.openxmlformats.org/officeDocument/2006/relationships/hyperlink" Target="http://www.enchantedlearning.com/europe/france/flag/" TargetMode="External"/><Relationship Id="rId4" Type="http://schemas.openxmlformats.org/officeDocument/2006/relationships/image" Target="../media/image17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Flag_of_Europe.svg" TargetMode="External"/><Relationship Id="rId7" Type="http://schemas.openxmlformats.org/officeDocument/2006/relationships/image" Target="../media/image2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rwflags.com/fotw/images/h/hk_safe.gif" TargetMode="Externa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Irish_Republic_Flag.sv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63503" y="1184602"/>
            <a:ext cx="7110069" cy="1008112"/>
          </a:xfrm>
        </p:spPr>
        <p:txBody>
          <a:bodyPr/>
          <a:lstStyle/>
          <a:p>
            <a:pPr marL="182880" indent="0">
              <a:buNone/>
            </a:pPr>
            <a:r>
              <a:rPr lang="en-IE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Ár</a:t>
            </a:r>
            <a:r>
              <a:rPr lang="en-IE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mBratach</a:t>
            </a:r>
            <a:r>
              <a:rPr lang="en-IE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Náisiúnta</a:t>
            </a:r>
            <a:endParaRPr lang="en-IE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http://littlebookofdublin.com/wp-content/uploads/2014/07/Irish-fl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32" y="2276872"/>
            <a:ext cx="720080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460824" y="400387"/>
            <a:ext cx="1976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4</a:t>
            </a:r>
            <a:endParaRPr lang="en-IE" sz="24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http://upload.wikimedia.org/wikipedia/commons/thumb/2/21/Irish_Republic_Flag.svg/220px-Irish_Republic_Flag.svg.png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930" y="1772816"/>
            <a:ext cx="3744416" cy="2243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Content Placeholder 10" descr="Flag of Ireland.svg">
            <a:hlinkClick r:id="rId5"/>
          </p:cNvPr>
          <p:cNvPicPr>
            <a:picLocks noGrp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934" y="4257092"/>
            <a:ext cx="367240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The Union Flag: a red cross over combined red and white saltires, all with white borders, over a dark blue background.">
            <a:hlinkClick r:id="rId7" tooltip="&quot;The Union Flag: a red cross over combined red and white saltires, all with white borders, over a dark blue background.&quot;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772816"/>
            <a:ext cx="3672408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Flowchart: Process 12"/>
          <p:cNvSpPr/>
          <p:nvPr/>
        </p:nvSpPr>
        <p:spPr>
          <a:xfrm>
            <a:off x="4788024" y="4293096"/>
            <a:ext cx="3600400" cy="2304256"/>
          </a:xfrm>
          <a:prstGeom prst="flowChartProcess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 b="1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107504" y="233264"/>
            <a:ext cx="8856984" cy="13235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1916 </a:t>
            </a:r>
            <a:r>
              <a:rPr lang="en-IE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Ard-Oifig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Phoist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(GPO) 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</a:p>
          <a:p>
            <a:pPr marL="182880" indent="0" algn="ctr">
              <a:buNone/>
            </a:pP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bhratach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seachtain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amháin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65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2.bp.blogspot.com/-soC-sszHaVs/TfDfiyg9XFI/AAAAAAAAAUw/0iixIUucZ4M/s320/P101070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1" t="21112" r="38958" b="23056"/>
          <a:stretch/>
        </p:blipFill>
        <p:spPr bwMode="auto">
          <a:xfrm>
            <a:off x="251520" y="2060848"/>
            <a:ext cx="3745900" cy="2734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 descr="http://easter1916.ie/wp-content/uploads/2011/08/monday_3_580x32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3" y="2093302"/>
            <a:ext cx="4692216" cy="2734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395536" y="5085184"/>
            <a:ext cx="8352928" cy="13235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beirt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sheanchairde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….. </a:t>
            </a:r>
          </a:p>
          <a:p>
            <a:pPr marL="182880" indent="0" algn="ctr">
              <a:buNone/>
            </a:pP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beirt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phríosúnaigh</a:t>
            </a:r>
            <a:r>
              <a:rPr lang="en-IE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chogaidh</a:t>
            </a:r>
            <a:endParaRPr lang="en-IE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580" y="332656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Luan </a:t>
            </a:r>
            <a:r>
              <a:rPr lang="en-IE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Cásca</a:t>
            </a: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1916 -</a:t>
            </a:r>
          </a:p>
          <a:p>
            <a:pPr marL="182880" indent="0" algn="ctr">
              <a:buNone/>
            </a:pPr>
            <a:r>
              <a:rPr lang="en-IE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Fíorfhianaise</a:t>
            </a: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73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imgur.com/qyO6qB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05" y="1340768"/>
            <a:ext cx="6784679" cy="51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59632" y="404664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GAFA !</a:t>
            </a:r>
            <a:endParaRPr lang="en-I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648" y="116632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SEACHTAIN NA BRATAÍ </a:t>
            </a:r>
          </a:p>
          <a:p>
            <a:pPr marL="182880" indent="0" algn="ctr">
              <a:buNone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10 – 17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Márta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 2016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268660" y="1484784"/>
            <a:ext cx="8748972" cy="5085184"/>
          </a:xfrm>
        </p:spPr>
        <p:txBody>
          <a:bodyPr>
            <a:normAutofit lnSpcReduction="10000"/>
          </a:bodyPr>
          <a:lstStyle/>
          <a:p>
            <a:pPr marL="502920" indent="-457200">
              <a:lnSpc>
                <a:spcPct val="150000"/>
              </a:lnSpc>
              <a:buFont typeface="Georgia" pitchFamily="18" charset="0"/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Cá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mbeidh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Bratach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Náisiúnta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scoile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ar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crochadh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  </a:t>
            </a:r>
          </a:p>
          <a:p>
            <a:pPr marL="502920" indent="-457200">
              <a:lnSpc>
                <a:spcPct val="150000"/>
              </a:lnSpc>
              <a:buFont typeface="Georgia" pitchFamily="18" charset="0"/>
              <a:buAutoNum type="arabicPeriod"/>
            </a:pP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An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bhfuil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crann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brataí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ann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 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02920" indent="-457200">
              <a:lnSpc>
                <a:spcPct val="150000"/>
              </a:lnSpc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roghnófar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chun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an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bhratach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ardú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fáth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 marL="502920" indent="-457200">
              <a:lnSpc>
                <a:spcPct val="150000"/>
              </a:lnSpc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cuairteoirí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speisialta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bheidh</a:t>
            </a:r>
            <a:r>
              <a:rPr lang="en-IE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i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láthair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 marL="502920" indent="-457200">
              <a:lnSpc>
                <a:spcPct val="150000"/>
              </a:lnSpc>
              <a:buFont typeface="Georgia" pitchFamily="18" charset="0"/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Dá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bhféadfaí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cuairteoirí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ón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am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atá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thart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bheith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ann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i="1" u="sng" dirty="0" err="1" smtClean="0">
                <a:solidFill>
                  <a:schemeClr val="accent6">
                    <a:lumMod val="75000"/>
                  </a:schemeClr>
                </a:solidFill>
              </a:rPr>
              <a:t>triúr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thabharfá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cuireadh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dóibh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 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fáth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02920" indent="-457200">
              <a:lnSpc>
                <a:spcPct val="150000"/>
              </a:lnSpc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Cén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t-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ullmhúchán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dhéanfaidh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an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scoil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don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tseachtain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 marL="502920" indent="-457200">
              <a:lnSpc>
                <a:spcPct val="150000"/>
              </a:lnSpc>
              <a:buFont typeface="Georgia" pitchFamily="18" charset="0"/>
              <a:buAutoNum type="arabicPeriod"/>
            </a:pP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Conas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mar is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féidir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leatsa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400" b="1" dirty="0" err="1" smtClean="0">
                <a:solidFill>
                  <a:schemeClr val="accent6">
                    <a:lumMod val="75000"/>
                  </a:schemeClr>
                </a:solidFill>
              </a:rPr>
              <a:t>cabhrú</a:t>
            </a:r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</a:rPr>
              <a:t> leis sin? </a:t>
            </a:r>
          </a:p>
          <a:p>
            <a:pPr marL="45720" indent="0">
              <a:lnSpc>
                <a:spcPct val="150000"/>
              </a:lnSpc>
              <a:buNone/>
            </a:pPr>
            <a:endParaRPr lang="en-IE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02920" indent="-457200">
              <a:buAutoNum type="arabicPeriod"/>
            </a:pPr>
            <a:endParaRPr lang="en-IE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en-IE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548680"/>
            <a:ext cx="76230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Breithlá</a:t>
            </a:r>
            <a:r>
              <a:rPr lang="en-I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100 </a:t>
            </a: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Bliain</a:t>
            </a:r>
            <a:r>
              <a:rPr lang="en-I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faoi</a:t>
            </a:r>
            <a:r>
              <a:rPr lang="en-I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shéan</a:t>
            </a:r>
            <a:endParaRPr lang="en-IE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dár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Bratach</a:t>
            </a:r>
            <a:r>
              <a:rPr lang="en-I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Náisiúnta</a:t>
            </a:r>
            <a:endParaRPr lang="en-I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Content Placeholder 10" descr="Flag of Ireland.svg">
            <a:hlinkClick r:id="rId3"/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2348880"/>
            <a:ext cx="3672408" cy="2561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3.bp.blogspot.com/-gXhSLqhQMAQ/TkQ_C1xaguI/AAAAAAAAARI/MR91BSswURs/s1600/100thbirthdayballoon.jpg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8" y="1419654"/>
            <a:ext cx="44196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5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0" y="404664"/>
            <a:ext cx="9144000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Tomás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Proinsias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(TF) 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Ó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Meachair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rugadh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in 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1823 –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fuair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2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bás</a:t>
            </a:r>
            <a:r>
              <a:rPr lang="en-IE" sz="2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in </a:t>
            </a:r>
            <a:r>
              <a:rPr lang="en-IE" sz="2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1867)</a:t>
            </a:r>
            <a:endParaRPr lang="en-IE" sz="2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http://www.granville-hotel.ie/files/cms/sized/files/hotel/granville/history/waterford-Granville-history-02-720x48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3888432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6" descr="http://www.waterfordtreasures.com/images/uploads/headers/sword_uniform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888432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781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920880" cy="7200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IE" sz="4000" dirty="0" smtClean="0">
                <a:latin typeface="Comic Sans MS" pitchFamily="66" charset="0"/>
              </a:rPr>
              <a:t> </a:t>
            </a:r>
            <a:r>
              <a:rPr lang="en-IE" sz="4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Clann</a:t>
            </a:r>
            <a:r>
              <a:rPr lang="en-IE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Cróga</a:t>
            </a:r>
            <a:r>
              <a:rPr lang="en-IE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Uí</a:t>
            </a:r>
            <a:r>
              <a:rPr lang="en-IE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Mheachair</a:t>
            </a:r>
            <a:endParaRPr lang="en-IE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07706"/>
            <a:ext cx="5564562" cy="1961254"/>
          </a:xfrm>
        </p:spPr>
        <p:txBody>
          <a:bodyPr>
            <a:normAutofit/>
          </a:bodyPr>
          <a:lstStyle/>
          <a:p>
            <a:pPr marL="48006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an t-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iascaire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Tomás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IE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seanathair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IE" sz="2400" b="1" dirty="0">
              <a:latin typeface="Arial" pitchFamily="34" charset="0"/>
              <a:cs typeface="Arial" pitchFamily="34" charset="0"/>
            </a:endParaRPr>
          </a:p>
          <a:p>
            <a:pPr marL="48006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an </a:t>
            </a:r>
            <a:r>
              <a:rPr lang="en-IE" sz="2400" b="1" dirty="0" err="1">
                <a:latin typeface="Arial" pitchFamily="34" charset="0"/>
                <a:cs typeface="Arial" pitchFamily="34" charset="0"/>
              </a:rPr>
              <a:t>M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éara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Tomás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en-IE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athair</a:t>
            </a:r>
            <a:endParaRPr lang="en-IE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8006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Tomás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err="1" smtClean="0">
                <a:latin typeface="Arial" pitchFamily="34" charset="0"/>
                <a:cs typeface="Arial" pitchFamily="34" charset="0"/>
              </a:rPr>
              <a:t>Proinsias</a:t>
            </a:r>
            <a:r>
              <a:rPr lang="en-IE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IE" sz="2400" b="1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en-IE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mac</a:t>
            </a:r>
            <a:endParaRPr lang="en-IE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Meagher4s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88648"/>
            <a:ext cx="2140294" cy="321808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21347" y="6116084"/>
            <a:ext cx="4392488" cy="620353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None/>
            </a:pPr>
            <a:r>
              <a:rPr lang="en-IE" b="1" dirty="0" smtClean="0">
                <a:latin typeface="Arial" pitchFamily="34" charset="0"/>
                <a:cs typeface="Arial" pitchFamily="34" charset="0"/>
              </a:rPr>
              <a:t>Ó </a:t>
            </a:r>
            <a:r>
              <a:rPr lang="en-IE" b="1" dirty="0" err="1" smtClean="0">
                <a:latin typeface="Arial" pitchFamily="34" charset="0"/>
                <a:cs typeface="Arial" pitchFamily="34" charset="0"/>
              </a:rPr>
              <a:t>Éir</a:t>
            </a:r>
            <a:r>
              <a:rPr lang="ga-IE" b="1" dirty="0" err="1" smtClean="0">
                <a:latin typeface="Arial" pitchFamily="34" charset="0"/>
                <a:cs typeface="Arial" pitchFamily="34" charset="0"/>
              </a:rPr>
              <a:t>inn</a:t>
            </a:r>
            <a:r>
              <a:rPr lang="en-IE" b="1" dirty="0" smtClean="0">
                <a:latin typeface="Arial" pitchFamily="34" charset="0"/>
                <a:cs typeface="Arial" pitchFamily="34" charset="0"/>
              </a:rPr>
              <a:t> go </a:t>
            </a:r>
            <a:r>
              <a:rPr lang="en-IE" b="1" dirty="0" err="1" smtClean="0">
                <a:latin typeface="Arial" pitchFamily="34" charset="0"/>
                <a:cs typeface="Arial" pitchFamily="34" charset="0"/>
              </a:rPr>
              <a:t>Talamh</a:t>
            </a:r>
            <a:r>
              <a:rPr lang="en-IE" b="1" dirty="0" smtClean="0">
                <a:latin typeface="Arial" pitchFamily="34" charset="0"/>
                <a:cs typeface="Arial" pitchFamily="34" charset="0"/>
              </a:rPr>
              <a:t> an </a:t>
            </a:r>
            <a:r>
              <a:rPr lang="en-IE" b="1" dirty="0" err="1" smtClean="0">
                <a:latin typeface="Arial" pitchFamily="34" charset="0"/>
                <a:cs typeface="Arial" pitchFamily="34" charset="0"/>
              </a:rPr>
              <a:t>Éisc</a:t>
            </a:r>
            <a:endParaRPr lang="en-I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 descr="http://upload.wikimedia.org/wikipedia/commons/thumb/e/ee/Gadus_morhua_Cod-2b-Atlanterhavsparken-Norway.JPG/360px-Gadus_morhua_Cod-2b-Atlanterhavsparken-Norway.JPG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885" y="4221088"/>
            <a:ext cx="2019649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e Tricolor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11040"/>
            <a:ext cx="1080120" cy="6089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Arrow Connector 4"/>
          <p:cNvCxnSpPr/>
          <p:nvPr/>
        </p:nvCxnSpPr>
        <p:spPr>
          <a:xfrm flipV="1">
            <a:off x="5013835" y="1916833"/>
            <a:ext cx="1718405" cy="79208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788024" y="2397690"/>
            <a:ext cx="0" cy="265756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782375" y="1651077"/>
            <a:ext cx="0" cy="265756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atlantic-cable.com/Maps/AchievementsMap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1" y="3429000"/>
            <a:ext cx="6457946" cy="259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7116598" y="5229200"/>
            <a:ext cx="1271826" cy="306324"/>
          </a:xfrm>
          <a:prstGeom prst="wedgeRectCallout">
            <a:avLst>
              <a:gd name="adj1" fmla="val -20833"/>
              <a:gd name="adj2" fmla="val 5119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trosc</a:t>
            </a:r>
            <a:endParaRPr lang="en-IE" sz="2400" dirty="0">
              <a:solidFill>
                <a:schemeClr val="tx1"/>
              </a:solidFill>
            </a:endParaRPr>
          </a:p>
        </p:txBody>
      </p:sp>
      <p:pic>
        <p:nvPicPr>
          <p:cNvPr id="15" name="Picture 14" descr="https://upload.wikimedia.org/wikipedia/commons/thumb/8/8e/Newfoundland_Tricolour.svg/2000px-Newfoundland_Tricolour.svg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854" y="5821722"/>
            <a:ext cx="1663065" cy="831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57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ethnologue.com/sites/default/files/maps/wor_web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0" b="4527"/>
          <a:stretch/>
        </p:blipFill>
        <p:spPr bwMode="auto">
          <a:xfrm>
            <a:off x="251519" y="1098105"/>
            <a:ext cx="8784975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251520" y="260648"/>
            <a:ext cx="8784975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Muintir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Uí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Mheachair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ar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fud</a:t>
            </a:r>
            <a:r>
              <a:rPr lang="en-IE" sz="36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an </a:t>
            </a:r>
            <a:r>
              <a:rPr lang="en-IE" sz="36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domhain</a:t>
            </a:r>
            <a:endParaRPr lang="en-IE" sz="36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56892"/>
            <a:ext cx="360040" cy="21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991" y="2315885"/>
            <a:ext cx="360040" cy="21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5639219"/>
            <a:ext cx="360040" cy="21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477" y="2099861"/>
            <a:ext cx="360040" cy="21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41611"/>
            <a:ext cx="360040" cy="21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https://upload.wikimedia.org/wikipedia/commons/thumb/4/45/Flag_of_Ireland.svg/2000px-Flag_of_Ireland.sv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25316"/>
            <a:ext cx="360040" cy="216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08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323528" y="188640"/>
            <a:ext cx="8677674" cy="8194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Tomás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Proinsias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i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Meiriceá</a:t>
            </a:r>
            <a:endParaRPr lang="en-IE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Map of the United States highlighting Montana">
            <a:hlinkClick r:id="rId3" tooltip="&quot;Map of the United States highlighting Montana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140" y="1361186"/>
            <a:ext cx="2880320" cy="1968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http://www.les7duquebec.com/wp-content/uploads/2014/07/Lincoln-au-chapea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18859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64384" y="5517232"/>
            <a:ext cx="2001078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1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sz="1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tUachtarán</a:t>
            </a:r>
            <a:r>
              <a:rPr lang="en-IE" sz="1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Abraham Lincoln</a:t>
            </a:r>
            <a:endParaRPr lang="en-IE" sz="1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2843386" y="3373081"/>
            <a:ext cx="2653360" cy="3832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Font typeface="Georgia" pitchFamily="18" charset="0"/>
              <a:buNone/>
            </a:pPr>
            <a:r>
              <a:rPr lang="en-IE" sz="1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Gobharnóir</a:t>
            </a:r>
            <a:r>
              <a:rPr lang="en-IE" sz="1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Montana</a:t>
            </a:r>
            <a:endParaRPr lang="en-IE" sz="1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itle 4"/>
          <p:cNvSpPr txBox="1">
            <a:spLocks/>
          </p:cNvSpPr>
          <p:nvPr/>
        </p:nvSpPr>
        <p:spPr>
          <a:xfrm>
            <a:off x="7020272" y="5134000"/>
            <a:ext cx="2000572" cy="8872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18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Abhainn</a:t>
            </a:r>
            <a:r>
              <a:rPr lang="en-IE" sz="1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Mississippi /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en-IE" sz="18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Missouri</a:t>
            </a:r>
            <a:endParaRPr lang="en-IE" sz="18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http://source.sdsu.edu/source_of_missouri_river_national_geographi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87161"/>
            <a:ext cx="4143822" cy="267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Content Placeholder 6" descr="http://www.waterfordtreasures.com/images/uploads/headers/sword_uniform.jp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103" y="2622578"/>
            <a:ext cx="783357" cy="70723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Notched Right Arrow 15"/>
          <p:cNvSpPr/>
          <p:nvPr/>
        </p:nvSpPr>
        <p:spPr>
          <a:xfrm rot="13365581">
            <a:off x="3611353" y="2235325"/>
            <a:ext cx="1279737" cy="108016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FFFF00"/>
              </a:solidFill>
            </a:endParaRPr>
          </a:p>
        </p:txBody>
      </p:sp>
      <p:pic>
        <p:nvPicPr>
          <p:cNvPr id="13" name="Picture 2" descr="http://www.dcmemorials.com/Img/0006000/06901_001004840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15647"/>
            <a:ext cx="2273981" cy="238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5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 txBox="1">
            <a:spLocks/>
          </p:cNvSpPr>
          <p:nvPr/>
        </p:nvSpPr>
        <p:spPr>
          <a:xfrm>
            <a:off x="107504" y="229995"/>
            <a:ext cx="6488960" cy="86409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endParaRPr lang="en-IE" sz="1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l">
              <a:buFont typeface="Georgia" pitchFamily="18" charset="0"/>
              <a:buNone/>
            </a:pP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Port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Láirge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ag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ceiliúradh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Arial" pitchFamily="34" charset="0"/>
                <a:cs typeface="Arial" pitchFamily="34" charset="0"/>
              </a:rPr>
              <a:t>…</a:t>
            </a:r>
            <a:endParaRPr lang="en-IE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2" name="Picture 6" descr="https://pbs.twimg.com/media/B7etVr-IUAA2i_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00344"/>
            <a:ext cx="2902736" cy="188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cdn.historynet.com/wp-content/uploads/image/2014/specialfeatures%202014/irish-in-the-civil-war/thomas-francis-meagher-statu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94082"/>
            <a:ext cx="1874476" cy="249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theaa.ie/~/media/Images/AAIreland/Hotels/Waterford/2%20Granville.ash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09120"/>
            <a:ext cx="3069342" cy="204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 descr="Flag of Canada.svg">
            <a:hlinkClick r:id="rId6"/>
          </p:cNvPr>
          <p:cNvPicPr>
            <a:picLocks noGrp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380" y="404199"/>
            <a:ext cx="2114317" cy="1296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7" descr="Flag of the United States of America">
            <a:hlinkClick r:id="rId8" tooltip="&quot;Flag of the United States of America&quot;"/>
          </p:cNvPr>
          <p:cNvPicPr>
            <a:picLocks noGrp="1"/>
          </p:cNvPicPr>
          <p:nvPr>
            <p:ph sz="quarter" idx="4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464" y="1975692"/>
            <a:ext cx="2084423" cy="1336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http://www.enchantedlearning.com/europe/france/flag/Flagsmall.GIF">
            <a:hlinkClick r:id="rId10"/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464" y="3614776"/>
            <a:ext cx="2128444" cy="1333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Content Placeholder 10" descr="Flag of Ireland.svg">
            <a:hlinkClick r:id="rId12"/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6676" y="5229200"/>
            <a:ext cx="2088021" cy="1179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765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/>
          <p:cNvSpPr txBox="1">
            <a:spLocks/>
          </p:cNvSpPr>
          <p:nvPr/>
        </p:nvSpPr>
        <p:spPr>
          <a:xfrm>
            <a:off x="467544" y="620688"/>
            <a:ext cx="7992888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 </a:t>
            </a:r>
            <a:r>
              <a:rPr lang="en-IE" sz="40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thuairimse</a:t>
            </a:r>
            <a:r>
              <a:rPr lang="en-IE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?</a:t>
            </a:r>
            <a:endParaRPr lang="en-IE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287524" y="1916832"/>
            <a:ext cx="8352928" cy="1728192"/>
          </a:xfrm>
        </p:spPr>
        <p:txBody>
          <a:bodyPr>
            <a:normAutofit/>
          </a:bodyPr>
          <a:lstStyle/>
          <a:p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1. Cad a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bhí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…</a:t>
            </a:r>
          </a:p>
          <a:p>
            <a:r>
              <a:rPr lang="en-IE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mar </a:t>
            </a:r>
            <a:r>
              <a:rPr lang="en-IE" sz="26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ábhar</a:t>
            </a:r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6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iontais</a:t>
            </a:r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?   an-</a:t>
            </a:r>
            <a:r>
              <a:rPr lang="en-IE" sz="26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bhrónach</a:t>
            </a:r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?   </a:t>
            </a:r>
            <a:r>
              <a:rPr lang="en-IE" sz="26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dochreidte</a:t>
            </a:r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?  </a:t>
            </a:r>
          </a:p>
          <a:p>
            <a:r>
              <a:rPr lang="en-IE" sz="26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faoi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scéal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Bhratach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Náisiúnta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hÉireann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IE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Subtitle 11"/>
          <p:cNvSpPr txBox="1">
            <a:spLocks/>
          </p:cNvSpPr>
          <p:nvPr/>
        </p:nvSpPr>
        <p:spPr>
          <a:xfrm>
            <a:off x="305780" y="3645024"/>
            <a:ext cx="8676456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Dá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mbeadh</a:t>
            </a:r>
            <a:r>
              <a:rPr lang="en-IE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Tomás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Prionsias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beo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i 2016 cad a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chuirfeadh</a:t>
            </a:r>
            <a:r>
              <a:rPr lang="en-IE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...</a:t>
            </a:r>
          </a:p>
          <a:p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en-IE" sz="24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áthas</a:t>
            </a:r>
            <a:r>
              <a:rPr lang="en-IE" sz="2400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IE" sz="24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díomá</a:t>
            </a:r>
            <a:r>
              <a:rPr lang="en-IE" sz="24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E" sz="24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iontas</a:t>
            </a:r>
            <a:r>
              <a:rPr lang="en-IE" sz="24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E" sz="24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fearg</a:t>
            </a:r>
            <a:r>
              <a:rPr lang="en-IE" sz="24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E" sz="24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bród</a:t>
            </a:r>
            <a:r>
              <a:rPr lang="en-IE" sz="2400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IE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Subtitle 11"/>
          <p:cNvSpPr txBox="1">
            <a:spLocks/>
          </p:cNvSpPr>
          <p:nvPr/>
        </p:nvSpPr>
        <p:spPr>
          <a:xfrm>
            <a:off x="327212" y="5013176"/>
            <a:ext cx="8816788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Cén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dá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rud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mhaith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leat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rá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le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Tomás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Proinsias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i 2016? </a:t>
            </a:r>
          </a:p>
          <a:p>
            <a:r>
              <a:rPr lang="en-IE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(i) ______________     (ii) _______________ 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endParaRPr lang="en-IE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48264" y="4111708"/>
            <a:ext cx="879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400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air?</a:t>
            </a: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val="383851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32116" y="1412776"/>
            <a:ext cx="8044340" cy="25922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teachtaireacht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cheiliúradh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teachtaireacht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thuiscint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meas</a:t>
            </a:r>
            <a:r>
              <a:rPr lang="en-IE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omós</a:t>
            </a:r>
            <a:r>
              <a:rPr lang="en-IE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léiriú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an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teachtaireacht</a:t>
            </a:r>
            <a:endParaRPr lang="en-IE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dílis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don </a:t>
            </a:r>
            <a:r>
              <a:rPr lang="en-IE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teachtaireacht</a:t>
            </a:r>
            <a:endParaRPr lang="en-IE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Flag of Europe.sv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3558">
            <a:off x="5185534" y="4458452"/>
            <a:ext cx="1440160" cy="88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Olympic Fla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9830">
            <a:off x="7113656" y="4754288"/>
            <a:ext cx="1440160" cy="958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[beach attended by lifeguards]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130" y="4458453"/>
            <a:ext cx="1486212" cy="88658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Flowchart: Process 14"/>
          <p:cNvSpPr/>
          <p:nvPr/>
        </p:nvSpPr>
        <p:spPr>
          <a:xfrm rot="20829078">
            <a:off x="332970" y="4545120"/>
            <a:ext cx="1368152" cy="886583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32115" y="332656"/>
            <a:ext cx="7875714" cy="648072"/>
          </a:xfrm>
          <a:prstGeom prst="rect">
            <a:avLst/>
          </a:prstGeom>
          <a:noFill/>
        </p:spPr>
        <p:txBody>
          <a:bodyPr vert="horz" anchor="b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200" b="0" kern="1200" cap="none" baseline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E" sz="4400" dirty="0" smtClean="0">
                <a:latin typeface="Comic Sans MS" pitchFamily="66" charset="0"/>
              </a:rPr>
              <a:t/>
            </a:r>
            <a:br>
              <a:rPr lang="en-IE" sz="4400" dirty="0" smtClean="0">
                <a:latin typeface="Comic Sans MS" pitchFamily="66" charset="0"/>
              </a:rPr>
            </a:br>
            <a:r>
              <a:rPr lang="en-IE" sz="4400" b="1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Bratacha</a:t>
            </a:r>
            <a:r>
              <a:rPr lang="en-IE" sz="3200" b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- </a:t>
            </a:r>
            <a:r>
              <a:rPr lang="en-IE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Is </a:t>
            </a:r>
            <a:r>
              <a:rPr lang="en-IE" sz="3600" b="1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gá</a:t>
            </a:r>
            <a:r>
              <a:rPr lang="en-IE" sz="36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… </a:t>
            </a:r>
            <a:endParaRPr lang="en-IE" sz="3600" b="1" i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0900441">
            <a:off x="6673953" y="5792879"/>
            <a:ext cx="2232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Oilimpeach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0914612">
            <a:off x="285354" y="5553773"/>
            <a:ext cx="1815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géilleadh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854556">
            <a:off x="4743178" y="5499711"/>
            <a:ext cx="192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Eorpach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1435046">
            <a:off x="2155831" y="5527841"/>
            <a:ext cx="2531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sábháilteacht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uisce</a:t>
            </a:r>
            <a:endParaRPr lang="en-IE" sz="28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2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064896" cy="1008112"/>
          </a:xfrm>
        </p:spPr>
        <p:txBody>
          <a:bodyPr/>
          <a:lstStyle/>
          <a:p>
            <a:pPr marL="182880" indent="0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Ceiliúradh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1916 - 2016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Content Placeholder 9" descr="http://upload.wikimedia.org/wikipedia/commons/thumb/2/21/Irish_Republic_Flag.svg/220px-Irish_Republic_Flag.svg.png">
            <a:hlinkClick r:id="rId3"/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18590"/>
            <a:ext cx="338437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upload.wikimedia.org/wikipedia/commons/thumb/4/45/Flag_of_Ireland.svg/300px-Flag_of_Ireland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21962"/>
            <a:ext cx="3342667" cy="167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General Post Office. Image by Fabio Paoleri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468052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698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1478</TotalTime>
  <Words>1931</Words>
  <Application>Microsoft Office PowerPoint</Application>
  <PresentationFormat>On-screen Show (4:3)</PresentationFormat>
  <Paragraphs>158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Slipstream</vt:lpstr>
      <vt:lpstr>Ár mBratach Náisiúnta</vt:lpstr>
      <vt:lpstr>PowerPoint Presentation</vt:lpstr>
      <vt:lpstr> Clann Cróga Uí Mheachair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Ceiliúradh 1916 - 2016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95</cp:revision>
  <dcterms:created xsi:type="dcterms:W3CDTF">2015-08-29T22:14:16Z</dcterms:created>
  <dcterms:modified xsi:type="dcterms:W3CDTF">2015-12-05T09:32:39Z</dcterms:modified>
</cp:coreProperties>
</file>