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82" r:id="rId2"/>
    <p:sldId id="315" r:id="rId3"/>
    <p:sldId id="319" r:id="rId4"/>
    <p:sldId id="272" r:id="rId5"/>
    <p:sldId id="320" r:id="rId6"/>
    <p:sldId id="322" r:id="rId7"/>
    <p:sldId id="325" r:id="rId8"/>
    <p:sldId id="321" r:id="rId9"/>
    <p:sldId id="302" r:id="rId10"/>
    <p:sldId id="323" r:id="rId1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34580"/>
    <p:restoredTop sz="86410"/>
  </p:normalViewPr>
  <p:slideViewPr>
    <p:cSldViewPr>
      <p:cViewPr varScale="1">
        <p:scale>
          <a:sx n="44" d="100"/>
          <a:sy n="44" d="100"/>
        </p:scale>
        <p:origin x="-1008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00" d="100"/>
          <a:sy n="100" d="100"/>
        </p:scale>
        <p:origin x="-1008" y="240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BD3E4-25ED-4FE0-A3F5-50AE25812D2C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406B6-307E-41E7-8184-B9B0B68C71F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14733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E1678-3A23-4EB9-9F1E-7D8C107A64D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9058E-8E3D-46E0-902B-F527DD7160F5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683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bliain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ó shin</a:t>
            </a:r>
            <a:r>
              <a:rPr lang="en-IE" sz="12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dirty="0" err="1" smtClean="0"/>
              <a:t>ba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bheag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gluaisteán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bhí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dirty="0" err="1" smtClean="0"/>
              <a:t>Má</a:t>
            </a:r>
            <a:r>
              <a:rPr lang="en-IE" dirty="0" smtClean="0"/>
              <a:t>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airgead</a:t>
            </a:r>
            <a:r>
              <a:rPr lang="en-IE" dirty="0" smtClean="0"/>
              <a:t> ag </a:t>
            </a:r>
            <a:r>
              <a:rPr lang="en-IE" dirty="0" err="1" smtClean="0"/>
              <a:t>daoine</a:t>
            </a:r>
            <a:r>
              <a:rPr lang="en-IE" dirty="0" smtClean="0"/>
              <a:t>, </a:t>
            </a:r>
            <a:r>
              <a:rPr lang="en-IE" dirty="0" err="1" smtClean="0"/>
              <a:t>cheannaigh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rothar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tramanna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chathair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d’úsáid</a:t>
            </a:r>
            <a:r>
              <a:rPr lang="en-IE" dirty="0" smtClean="0"/>
              <a:t> </a:t>
            </a:r>
            <a:r>
              <a:rPr lang="en-IE" dirty="0" err="1" smtClean="0"/>
              <a:t>daoine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tramanna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dul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obair</a:t>
            </a:r>
            <a:r>
              <a:rPr lang="en-IE" dirty="0" smtClean="0"/>
              <a:t>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dul</a:t>
            </a:r>
            <a:r>
              <a:rPr lang="en-IE" dirty="0" smtClean="0"/>
              <a:t> ó </a:t>
            </a:r>
            <a:r>
              <a:rPr lang="en-IE" dirty="0" err="1" smtClean="0"/>
              <a:t>áit</a:t>
            </a:r>
            <a:r>
              <a:rPr lang="en-IE" dirty="0" smtClean="0"/>
              <a:t> go </a:t>
            </a:r>
            <a:r>
              <a:rPr lang="en-IE" dirty="0" err="1" smtClean="0"/>
              <a:t>háit</a:t>
            </a:r>
            <a:r>
              <a:rPr lang="en-IE" dirty="0" smtClean="0"/>
              <a:t>.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pramanna</a:t>
            </a:r>
            <a:r>
              <a:rPr lang="en-IE" dirty="0" smtClean="0"/>
              <a:t> </a:t>
            </a:r>
            <a:r>
              <a:rPr lang="en-IE" dirty="0" err="1" smtClean="0"/>
              <a:t>úsaideach</a:t>
            </a:r>
            <a:r>
              <a:rPr lang="en-IE" dirty="0" smtClean="0"/>
              <a:t> </a:t>
            </a:r>
            <a:r>
              <a:rPr lang="en-IE" dirty="0" err="1" smtClean="0"/>
              <a:t>fadó</a:t>
            </a:r>
            <a:r>
              <a:rPr lang="en-IE" dirty="0" smtClean="0"/>
              <a:t> </a:t>
            </a:r>
            <a:r>
              <a:rPr lang="en-IE" dirty="0" err="1" smtClean="0"/>
              <a:t>freisin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a </a:t>
            </a:r>
            <a:r>
              <a:rPr lang="en-IE" dirty="0" err="1" smtClean="0"/>
              <a:t>lán</a:t>
            </a:r>
            <a:r>
              <a:rPr lang="en-IE" dirty="0" smtClean="0"/>
              <a:t> </a:t>
            </a:r>
            <a:r>
              <a:rPr lang="en-IE" dirty="0" err="1" smtClean="0"/>
              <a:t>páistí</a:t>
            </a:r>
            <a:r>
              <a:rPr lang="en-IE" dirty="0" smtClean="0"/>
              <a:t> </a:t>
            </a:r>
            <a:r>
              <a:rPr lang="en-IE" dirty="0" err="1" smtClean="0"/>
              <a:t>sna</a:t>
            </a:r>
            <a:r>
              <a:rPr lang="en-IE" dirty="0" smtClean="0"/>
              <a:t> </a:t>
            </a:r>
            <a:r>
              <a:rPr lang="en-IE" dirty="0" err="1" smtClean="0"/>
              <a:t>teaghlaigh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, </a:t>
            </a:r>
            <a:r>
              <a:rPr lang="en-IE" dirty="0" err="1" smtClean="0"/>
              <a:t>dá</a:t>
            </a:r>
            <a:r>
              <a:rPr lang="en-IE" dirty="0" smtClean="0"/>
              <a:t> </a:t>
            </a:r>
            <a:r>
              <a:rPr lang="en-IE" dirty="0" err="1" smtClean="0"/>
              <a:t>bhrí</a:t>
            </a:r>
            <a:r>
              <a:rPr lang="en-IE" dirty="0" smtClean="0"/>
              <a:t> sin,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pramanna</a:t>
            </a:r>
            <a:r>
              <a:rPr lang="en-IE" dirty="0" smtClean="0"/>
              <a:t> i </a:t>
            </a:r>
            <a:r>
              <a:rPr lang="en-IE" dirty="0" err="1" smtClean="0"/>
              <a:t>bhfad</a:t>
            </a:r>
            <a:r>
              <a:rPr lang="en-IE" dirty="0" smtClean="0"/>
              <a:t> </a:t>
            </a:r>
            <a:r>
              <a:rPr lang="en-IE" dirty="0" err="1" smtClean="0"/>
              <a:t>níos</a:t>
            </a:r>
            <a:r>
              <a:rPr lang="en-IE" dirty="0" smtClean="0"/>
              <a:t> </a:t>
            </a:r>
            <a:r>
              <a:rPr lang="en-IE" dirty="0" err="1" smtClean="0"/>
              <a:t>mó</a:t>
            </a:r>
            <a:r>
              <a:rPr lang="en-IE" dirty="0" smtClean="0"/>
              <a:t> ag an am sin. </a:t>
            </a:r>
            <a:r>
              <a:rPr lang="en-IE" dirty="0" err="1" smtClean="0"/>
              <a:t>D’fhéadfaí</a:t>
            </a:r>
            <a:r>
              <a:rPr lang="en-IE" dirty="0" smtClean="0"/>
              <a:t> </a:t>
            </a:r>
            <a:r>
              <a:rPr lang="en-IE" dirty="0" err="1" smtClean="0"/>
              <a:t>triúr</a:t>
            </a:r>
            <a:r>
              <a:rPr lang="en-IE" dirty="0" smtClean="0"/>
              <a:t>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dirty="0" err="1" smtClean="0"/>
              <a:t>ceathrar</a:t>
            </a:r>
            <a:r>
              <a:rPr lang="en-IE" dirty="0" smtClean="0"/>
              <a:t> </a:t>
            </a:r>
            <a:r>
              <a:rPr lang="en-IE" dirty="0" err="1" smtClean="0"/>
              <a:t>páist</a:t>
            </a:r>
            <a:r>
              <a:rPr lang="en-IE" dirty="0" err="1" smtClean="0">
                <a:solidFill>
                  <a:srgbClr val="FF0000"/>
                </a:solidFill>
              </a:rPr>
              <a:t>í</a:t>
            </a:r>
            <a:r>
              <a:rPr lang="en-IE" dirty="0" smtClean="0"/>
              <a:t> a </a:t>
            </a:r>
            <a:r>
              <a:rPr lang="en-IE" dirty="0" err="1" smtClean="0"/>
              <a:t>chur</a:t>
            </a:r>
            <a:r>
              <a:rPr lang="en-IE" dirty="0" smtClean="0"/>
              <a:t> </a:t>
            </a:r>
            <a:r>
              <a:rPr lang="en-IE" dirty="0" err="1" smtClean="0"/>
              <a:t>isteach</a:t>
            </a:r>
            <a:r>
              <a:rPr lang="en-IE" dirty="0" smtClean="0"/>
              <a:t> i </a:t>
            </a:r>
            <a:r>
              <a:rPr lang="en-IE" dirty="0" err="1" smtClean="0"/>
              <a:t>bpram</a:t>
            </a:r>
            <a:r>
              <a:rPr lang="en-IE" dirty="0" smtClean="0"/>
              <a:t> –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dirty="0" err="1" smtClean="0"/>
              <a:t>níos</a:t>
            </a:r>
            <a:r>
              <a:rPr lang="en-IE" dirty="0" smtClean="0"/>
              <a:t> </a:t>
            </a:r>
            <a:r>
              <a:rPr lang="en-IE" dirty="0" err="1" smtClean="0"/>
              <a:t>mó</a:t>
            </a:r>
            <a:r>
              <a:rPr lang="en-IE" dirty="0" smtClean="0"/>
              <a:t>!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eitleáin</a:t>
            </a:r>
            <a:r>
              <a:rPr lang="en-IE" dirty="0" smtClean="0"/>
              <a:t> in </a:t>
            </a:r>
            <a:r>
              <a:rPr lang="en-IE" dirty="0" err="1" smtClean="0"/>
              <a:t>Éirinn</a:t>
            </a:r>
            <a:r>
              <a:rPr lang="en-IE" dirty="0" smtClean="0"/>
              <a:t> ach an </a:t>
            </a:r>
            <a:r>
              <a:rPr lang="en-IE" dirty="0" err="1" smtClean="0"/>
              <a:t>oiread</a:t>
            </a:r>
            <a:r>
              <a:rPr lang="en-IE" dirty="0" smtClean="0"/>
              <a:t>. </a:t>
            </a:r>
            <a:r>
              <a:rPr lang="en-IE" dirty="0" err="1" smtClean="0"/>
              <a:t>Báid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in </a:t>
            </a:r>
            <a:r>
              <a:rPr lang="en-IE" dirty="0" err="1" smtClean="0"/>
              <a:t>úsáid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</a:t>
            </a:r>
            <a:r>
              <a:rPr lang="en-IE" dirty="0" err="1" smtClean="0"/>
              <a:t>daoine</a:t>
            </a:r>
            <a:r>
              <a:rPr lang="en-IE" dirty="0" smtClean="0"/>
              <a:t> –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rudaí</a:t>
            </a:r>
            <a:r>
              <a:rPr lang="en-IE" dirty="0" smtClean="0"/>
              <a:t> </a:t>
            </a:r>
            <a:r>
              <a:rPr lang="en-IE" dirty="0" err="1" smtClean="0"/>
              <a:t>eile</a:t>
            </a:r>
            <a:r>
              <a:rPr lang="en-IE" dirty="0" smtClean="0"/>
              <a:t> – a </a:t>
            </a:r>
            <a:r>
              <a:rPr lang="en-IE" dirty="0" err="1" smtClean="0"/>
              <a:t>thabhairt</a:t>
            </a:r>
            <a:r>
              <a:rPr lang="en-IE" dirty="0" smtClean="0"/>
              <a:t> ó </a:t>
            </a:r>
            <a:r>
              <a:rPr lang="en-IE" dirty="0" err="1" smtClean="0"/>
              <a:t>thír</a:t>
            </a:r>
            <a:r>
              <a:rPr lang="en-IE" dirty="0" smtClean="0"/>
              <a:t> go </a:t>
            </a:r>
            <a:r>
              <a:rPr lang="en-IE" dirty="0" err="1" smtClean="0"/>
              <a:t>tír</a:t>
            </a:r>
            <a:r>
              <a:rPr lang="en-IE" dirty="0" smtClean="0"/>
              <a:t>.</a:t>
            </a:r>
          </a:p>
          <a:p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dirty="0" smtClean="0"/>
              <a:t>I 1916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pramanna</a:t>
            </a:r>
            <a:r>
              <a:rPr lang="en-IE" dirty="0" smtClean="0"/>
              <a:t>,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tramanna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báid</a:t>
            </a:r>
            <a:r>
              <a:rPr lang="en-IE" dirty="0" smtClean="0"/>
              <a:t> an-</a:t>
            </a:r>
            <a:r>
              <a:rPr lang="en-IE" dirty="0" err="1" smtClean="0"/>
              <a:t>úsáideach</a:t>
            </a:r>
            <a:r>
              <a:rPr lang="en-IE" dirty="0" smtClean="0"/>
              <a:t> don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4166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Bhí</a:t>
            </a:r>
            <a:r>
              <a:rPr lang="en-IE" dirty="0" smtClean="0"/>
              <a:t> Frank de </a:t>
            </a:r>
            <a:r>
              <a:rPr lang="en-IE" dirty="0" err="1"/>
              <a:t>Búrca</a:t>
            </a:r>
            <a:r>
              <a:rPr lang="en-IE" dirty="0"/>
              <a:t> ag </a:t>
            </a:r>
            <a:r>
              <a:rPr lang="en-IE" dirty="0" err="1"/>
              <a:t>troid</a:t>
            </a:r>
            <a:r>
              <a:rPr lang="en-IE" dirty="0"/>
              <a:t> i </a:t>
            </a:r>
            <a:r>
              <a:rPr lang="en-IE" dirty="0" err="1"/>
              <a:t>mBaile</a:t>
            </a:r>
            <a:r>
              <a:rPr lang="en-IE" dirty="0"/>
              <a:t> </a:t>
            </a:r>
            <a:r>
              <a:rPr lang="en-IE" dirty="0" err="1"/>
              <a:t>Átha</a:t>
            </a:r>
            <a:r>
              <a:rPr lang="en-IE" dirty="0"/>
              <a:t> </a:t>
            </a:r>
            <a:r>
              <a:rPr lang="en-IE" dirty="0" err="1"/>
              <a:t>Cliath</a:t>
            </a:r>
            <a:r>
              <a:rPr lang="en-IE" dirty="0"/>
              <a:t> i 1916.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/>
              <a:t>féin</a:t>
            </a:r>
            <a:r>
              <a:rPr lang="en-IE" dirty="0"/>
              <a:t> 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Pádraig</a:t>
            </a:r>
            <a:r>
              <a:rPr lang="en-IE" dirty="0"/>
              <a:t> Mac </a:t>
            </a:r>
            <a:r>
              <a:rPr lang="en-IE" dirty="0" err="1"/>
              <a:t>Piarais</a:t>
            </a:r>
            <a:r>
              <a:rPr lang="en-IE" dirty="0"/>
              <a:t> </a:t>
            </a:r>
            <a:r>
              <a:rPr lang="en-IE" dirty="0" err="1"/>
              <a:t>ag</a:t>
            </a:r>
            <a:r>
              <a:rPr lang="en-IE" dirty="0"/>
              <a:t> </a:t>
            </a:r>
            <a:r>
              <a:rPr lang="en-IE" dirty="0" err="1"/>
              <a:t>múineadh</a:t>
            </a:r>
            <a:r>
              <a:rPr lang="en-IE" dirty="0"/>
              <a:t> i </a:t>
            </a:r>
            <a:r>
              <a:rPr lang="en-IE" dirty="0" err="1"/>
              <a:t>Scoil</a:t>
            </a:r>
            <a:r>
              <a:rPr lang="en-IE" dirty="0"/>
              <a:t> </a:t>
            </a:r>
            <a:r>
              <a:rPr lang="en-IE" dirty="0" err="1"/>
              <a:t>Éanna</a:t>
            </a:r>
            <a:r>
              <a:rPr lang="en-IE" dirty="0" smtClean="0"/>
              <a:t>. </a:t>
            </a:r>
            <a:r>
              <a:rPr lang="en-IE" dirty="0" err="1" smtClean="0"/>
              <a:t>D’fhág</a:t>
            </a:r>
            <a:r>
              <a:rPr lang="en-IE" dirty="0" smtClean="0"/>
              <a:t> </a:t>
            </a:r>
            <a:r>
              <a:rPr lang="en-IE" dirty="0"/>
              <a:t>Frank a </a:t>
            </a:r>
            <a:r>
              <a:rPr lang="en-IE" dirty="0" err="1"/>
              <a:t>theach</a:t>
            </a:r>
            <a:r>
              <a:rPr lang="en-IE" dirty="0"/>
              <a:t> Luan </a:t>
            </a:r>
            <a:r>
              <a:rPr lang="en-IE" dirty="0" err="1"/>
              <a:t>Cásca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troid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son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/>
              <a:t>. </a:t>
            </a:r>
            <a:r>
              <a:rPr lang="en-IE" dirty="0" err="1"/>
              <a:t>Theastaigh</a:t>
            </a:r>
            <a:r>
              <a:rPr lang="en-IE" dirty="0"/>
              <a:t> </a:t>
            </a:r>
            <a:r>
              <a:rPr lang="en-IE" dirty="0" err="1"/>
              <a:t>uaidh</a:t>
            </a:r>
            <a:r>
              <a:rPr lang="en-IE" dirty="0"/>
              <a:t> </a:t>
            </a:r>
            <a:r>
              <a:rPr lang="en-IE" dirty="0" err="1"/>
              <a:t>cabhrú</a:t>
            </a:r>
            <a:r>
              <a:rPr lang="en-IE" dirty="0"/>
              <a:t> le </a:t>
            </a:r>
            <a:r>
              <a:rPr lang="en-IE" dirty="0" err="1"/>
              <a:t>Pádraig</a:t>
            </a:r>
            <a:r>
              <a:rPr lang="en-IE" dirty="0"/>
              <a:t> ach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smtClean="0"/>
              <a:t>I </a:t>
            </a:r>
            <a:r>
              <a:rPr lang="en-IE" dirty="0" err="1" smtClean="0"/>
              <a:t>bhfad</a:t>
            </a:r>
            <a:r>
              <a:rPr lang="en-IE" dirty="0" smtClean="0"/>
              <a:t> </a:t>
            </a:r>
            <a:r>
              <a:rPr lang="en-IE" dirty="0" err="1"/>
              <a:t>ón</a:t>
            </a:r>
            <a:r>
              <a:rPr lang="en-IE" dirty="0"/>
              <a:t> GPO. </a:t>
            </a:r>
            <a:r>
              <a:rPr lang="en-IE" dirty="0" err="1"/>
              <a:t>Ní</a:t>
            </a:r>
            <a:r>
              <a:rPr lang="en-IE" dirty="0"/>
              <a:t> </a:t>
            </a:r>
            <a:r>
              <a:rPr lang="en-IE" dirty="0" err="1"/>
              <a:t>raibh</a:t>
            </a:r>
            <a:r>
              <a:rPr lang="en-IE" dirty="0"/>
              <a:t> </a:t>
            </a:r>
            <a:r>
              <a:rPr lang="en-IE" dirty="0" err="1"/>
              <a:t>rothar</a:t>
            </a:r>
            <a:r>
              <a:rPr lang="en-IE" dirty="0"/>
              <a:t> </a:t>
            </a:r>
            <a:r>
              <a:rPr lang="en-IE" dirty="0" err="1"/>
              <a:t>aige</a:t>
            </a:r>
            <a:r>
              <a:rPr lang="en-IE" dirty="0"/>
              <a:t>. </a:t>
            </a:r>
            <a:r>
              <a:rPr lang="en-IE" dirty="0" err="1"/>
              <a:t>Léim</a:t>
            </a:r>
            <a:r>
              <a:rPr lang="en-IE" dirty="0"/>
              <a:t> </a:t>
            </a:r>
            <a:r>
              <a:rPr lang="en-IE" dirty="0" err="1"/>
              <a:t>sé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tram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/>
              <a:t>Chaith</a:t>
            </a:r>
            <a:r>
              <a:rPr lang="en-IE" dirty="0"/>
              <a:t> Frank an </a:t>
            </a:r>
            <a:r>
              <a:rPr lang="en-IE" dirty="0" err="1"/>
              <a:t>tseachtain</a:t>
            </a:r>
            <a:r>
              <a:rPr lang="en-IE" dirty="0"/>
              <a:t> </a:t>
            </a:r>
            <a:r>
              <a:rPr lang="en-IE" dirty="0" err="1"/>
              <a:t>ag</a:t>
            </a:r>
            <a:r>
              <a:rPr lang="en-IE" dirty="0"/>
              <a:t> </a:t>
            </a:r>
            <a:r>
              <a:rPr lang="en-IE" dirty="0" err="1"/>
              <a:t>troid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GPO. </a:t>
            </a:r>
            <a:r>
              <a:rPr lang="en-IE" dirty="0" err="1"/>
              <a:t>Nuair</a:t>
            </a:r>
            <a:r>
              <a:rPr lang="en-IE" dirty="0"/>
              <a:t> a </a:t>
            </a:r>
            <a:r>
              <a:rPr lang="en-IE" dirty="0" err="1"/>
              <a:t>bhí</a:t>
            </a:r>
            <a:r>
              <a:rPr lang="en-IE" dirty="0"/>
              <a:t> </a:t>
            </a:r>
            <a:r>
              <a:rPr lang="en-IE" dirty="0" smtClean="0"/>
              <a:t>an </a:t>
            </a:r>
            <a:r>
              <a:rPr lang="en-IE" dirty="0" err="1" smtClean="0"/>
              <a:t>troid</a:t>
            </a:r>
            <a:r>
              <a:rPr lang="en-IE" dirty="0" smtClean="0"/>
              <a:t> </a:t>
            </a:r>
            <a:r>
              <a:rPr lang="en-IE" dirty="0" err="1" smtClean="0"/>
              <a:t>thart</a:t>
            </a:r>
            <a:r>
              <a:rPr lang="en-IE" dirty="0" smtClean="0">
                <a:solidFill>
                  <a:srgbClr val="FF0000"/>
                </a:solidFill>
              </a:rPr>
              <a:t>,</a:t>
            </a:r>
            <a:r>
              <a:rPr lang="en-IE" dirty="0" smtClean="0"/>
              <a:t> </a:t>
            </a:r>
            <a:r>
              <a:rPr lang="en-IE" dirty="0" err="1"/>
              <a:t>cuireadh</a:t>
            </a:r>
            <a:r>
              <a:rPr lang="en-IE" dirty="0"/>
              <a:t> </a:t>
            </a:r>
            <a:r>
              <a:rPr lang="en-IE" dirty="0" err="1"/>
              <a:t>isteach</a:t>
            </a:r>
            <a:r>
              <a:rPr lang="en-IE" dirty="0"/>
              <a:t> </a:t>
            </a:r>
            <a:r>
              <a:rPr lang="en-IE" dirty="0" err="1"/>
              <a:t>sa</a:t>
            </a:r>
            <a:r>
              <a:rPr lang="en-IE" dirty="0"/>
              <a:t> </a:t>
            </a:r>
            <a:r>
              <a:rPr lang="en-IE" dirty="0" err="1"/>
              <a:t>phríosún</a:t>
            </a:r>
            <a:r>
              <a:rPr lang="en-IE" dirty="0"/>
              <a:t> é. </a:t>
            </a:r>
            <a:r>
              <a:rPr lang="en-IE" dirty="0" err="1"/>
              <a:t>Ansin</a:t>
            </a:r>
            <a:r>
              <a:rPr lang="en-IE" dirty="0"/>
              <a:t> </a:t>
            </a:r>
            <a:r>
              <a:rPr lang="en-IE" dirty="0" err="1" smtClean="0"/>
              <a:t>chuaigh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ais</a:t>
            </a:r>
            <a:r>
              <a:rPr lang="en-IE" dirty="0"/>
              <a:t> go </a:t>
            </a:r>
            <a:r>
              <a:rPr lang="en-IE" dirty="0" err="1"/>
              <a:t>Scoil</a:t>
            </a:r>
            <a:r>
              <a:rPr lang="en-IE" dirty="0"/>
              <a:t> </a:t>
            </a:r>
            <a:r>
              <a:rPr lang="en-IE" dirty="0" err="1"/>
              <a:t>Éanna</a:t>
            </a:r>
            <a:r>
              <a:rPr lang="en-IE" dirty="0"/>
              <a:t>. </a:t>
            </a:r>
            <a:r>
              <a:rPr lang="en-IE" dirty="0" err="1"/>
              <a:t>Bhí</a:t>
            </a:r>
            <a:r>
              <a:rPr lang="en-IE" dirty="0"/>
              <a:t> Frank </a:t>
            </a:r>
            <a:r>
              <a:rPr lang="en-IE" dirty="0" err="1"/>
              <a:t>ina</a:t>
            </a:r>
            <a:r>
              <a:rPr lang="en-IE" dirty="0"/>
              <a:t> </a:t>
            </a:r>
            <a:r>
              <a:rPr lang="en-IE" dirty="0" err="1"/>
              <a:t>phríomhoide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 smtClean="0"/>
              <a:t>Scoil</a:t>
            </a:r>
            <a:r>
              <a:rPr lang="en-IE" dirty="0" smtClean="0"/>
              <a:t> </a:t>
            </a:r>
            <a:r>
              <a:rPr lang="pt-BR" dirty="0" smtClean="0"/>
              <a:t>Éanna </a:t>
            </a:r>
            <a:r>
              <a:rPr lang="pt-BR" dirty="0"/>
              <a:t>tar éis do Phádraig bás a fháil.</a:t>
            </a:r>
          </a:p>
          <a:p>
            <a:endParaRPr lang="pt-BR" dirty="0" smtClean="0"/>
          </a:p>
          <a:p>
            <a:r>
              <a:rPr lang="pt-BR" dirty="0" smtClean="0"/>
              <a:t>[Cuntas faoi thuras Frank ar </a:t>
            </a:r>
            <a:r>
              <a:rPr lang="pt-BR" dirty="0"/>
              <a:t>an tram </a:t>
            </a:r>
            <a:r>
              <a:rPr lang="pt-BR" dirty="0" smtClean="0"/>
              <a:t>ar fáil i Leabhar A]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37906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8823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Seo</a:t>
            </a:r>
            <a:r>
              <a:rPr lang="en-IE" dirty="0" smtClean="0"/>
              <a:t> mar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Sráid</a:t>
            </a:r>
            <a:r>
              <a:rPr lang="en-IE" dirty="0" smtClean="0"/>
              <a:t> </a:t>
            </a:r>
            <a:r>
              <a:rPr lang="en-IE" dirty="0" err="1" smtClean="0"/>
              <a:t>Uí</a:t>
            </a:r>
            <a:r>
              <a:rPr lang="en-IE" dirty="0" smtClean="0"/>
              <a:t> </a:t>
            </a:r>
            <a:r>
              <a:rPr lang="en-IE" dirty="0" err="1" smtClean="0"/>
              <a:t>Chonaill</a:t>
            </a:r>
            <a:r>
              <a:rPr lang="en-IE" dirty="0" smtClean="0"/>
              <a:t> (</a:t>
            </a:r>
            <a:r>
              <a:rPr lang="en-IE" dirty="0" err="1" smtClean="0"/>
              <a:t>Sráid</a:t>
            </a:r>
            <a:r>
              <a:rPr lang="en-IE" dirty="0" smtClean="0"/>
              <a:t> Sackville) 100 </a:t>
            </a:r>
            <a:r>
              <a:rPr lang="en-IE" dirty="0" err="1" smtClean="0"/>
              <a:t>bliain</a:t>
            </a:r>
            <a:r>
              <a:rPr lang="en-IE" dirty="0" smtClean="0"/>
              <a:t> ó shin (</a:t>
            </a:r>
            <a:r>
              <a:rPr lang="en-IE" dirty="0" err="1" smtClean="0"/>
              <a:t>sular</a:t>
            </a:r>
            <a:r>
              <a:rPr lang="en-IE" dirty="0" smtClean="0"/>
              <a:t> </a:t>
            </a:r>
            <a:r>
              <a:rPr lang="en-IE" dirty="0" err="1" smtClean="0"/>
              <a:t>thosaigh</a:t>
            </a:r>
            <a:r>
              <a:rPr lang="en-IE" dirty="0" smtClean="0"/>
              <a:t> an </a:t>
            </a:r>
            <a:r>
              <a:rPr lang="en-IE" dirty="0" err="1" smtClean="0"/>
              <a:t>tÉirí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).</a:t>
            </a:r>
          </a:p>
          <a:p>
            <a:endParaRPr lang="en-IE" dirty="0"/>
          </a:p>
          <a:p>
            <a:r>
              <a:rPr lang="en-IE" dirty="0" err="1" smtClean="0"/>
              <a:t>Plé</a:t>
            </a:r>
            <a:r>
              <a:rPr lang="en-IE" dirty="0" smtClean="0"/>
              <a:t>:</a:t>
            </a:r>
          </a:p>
          <a:p>
            <a:r>
              <a:rPr lang="en-IE" dirty="0" smtClean="0"/>
              <a:t>Cad </a:t>
            </a:r>
            <a:r>
              <a:rPr lang="en-IE" dirty="0" err="1" smtClean="0"/>
              <a:t>atá</a:t>
            </a:r>
            <a:r>
              <a:rPr lang="en-IE" dirty="0" smtClean="0"/>
              <a:t> le </a:t>
            </a:r>
            <a:r>
              <a:rPr lang="en-IE" dirty="0" err="1" smtClean="0"/>
              <a:t>feiceáil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phictiúr</a:t>
            </a:r>
            <a:r>
              <a:rPr lang="en-IE" dirty="0" smtClean="0"/>
              <a:t>?</a:t>
            </a:r>
          </a:p>
          <a:p>
            <a:r>
              <a:rPr lang="en-IE" dirty="0" err="1" smtClean="0"/>
              <a:t>Cé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bealaí</a:t>
            </a:r>
            <a:r>
              <a:rPr lang="en-IE" dirty="0" smtClean="0"/>
              <a:t> </a:t>
            </a:r>
            <a:r>
              <a:rPr lang="en-IE" dirty="0" err="1" smtClean="0"/>
              <a:t>iompair</a:t>
            </a:r>
            <a:r>
              <a:rPr lang="en-IE" dirty="0" smtClean="0"/>
              <a:t>/</a:t>
            </a:r>
            <a:r>
              <a:rPr lang="en-IE" dirty="0" err="1" smtClean="0"/>
              <a:t>taistil</a:t>
            </a:r>
            <a:r>
              <a:rPr lang="en-IE" dirty="0" smtClean="0"/>
              <a:t> </a:t>
            </a:r>
            <a:r>
              <a:rPr lang="en-IE" dirty="0" err="1" smtClean="0"/>
              <a:t>atá</a:t>
            </a:r>
            <a:r>
              <a:rPr lang="en-IE" dirty="0" smtClean="0"/>
              <a:t> le </a:t>
            </a:r>
            <a:r>
              <a:rPr lang="en-IE" dirty="0" err="1" smtClean="0"/>
              <a:t>feiceáil</a:t>
            </a:r>
            <a:r>
              <a:rPr lang="en-IE" dirty="0" smtClean="0"/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51251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Seo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pictiúr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níos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soiléire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tramanna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mBaile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Átha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IE" dirty="0"/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Féach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agus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ticéad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Ní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uimhreacha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tramanna</a:t>
            </a:r>
            <a:r>
              <a:rPr lang="en-IE" sz="1200" kern="1200" dirty="0" smtClean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effectLst/>
                <a:latin typeface="+mn-lt"/>
                <a:ea typeface="+mn-ea"/>
                <a:cs typeface="+mn-cs"/>
              </a:rPr>
              <a:t>fadó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an </a:t>
            </a:r>
            <a:r>
              <a:rPr lang="en-IE" dirty="0" err="1" smtClean="0"/>
              <a:t>ceann</a:t>
            </a:r>
            <a:r>
              <a:rPr lang="en-IE" dirty="0" smtClean="0"/>
              <a:t> </a:t>
            </a:r>
            <a:r>
              <a:rPr lang="en-IE" dirty="0" err="1" smtClean="0"/>
              <a:t>scríbe</a:t>
            </a:r>
            <a:r>
              <a:rPr lang="en-IE" dirty="0" smtClean="0"/>
              <a:t> </a:t>
            </a:r>
            <a:r>
              <a:rPr lang="en-IE" dirty="0" err="1" smtClean="0"/>
              <a:t>luaite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tram ach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cód</a:t>
            </a:r>
            <a:r>
              <a:rPr lang="en-IE" dirty="0" smtClean="0"/>
              <a:t> ag </a:t>
            </a:r>
            <a:r>
              <a:rPr lang="en-IE" dirty="0" err="1" smtClean="0"/>
              <a:t>gach</a:t>
            </a:r>
            <a:r>
              <a:rPr lang="en-IE" dirty="0" smtClean="0"/>
              <a:t> tram </a:t>
            </a:r>
            <a:r>
              <a:rPr lang="en-IE" dirty="0" err="1" smtClean="0"/>
              <a:t>freisin</a:t>
            </a:r>
            <a:r>
              <a:rPr lang="en-IE" dirty="0" smtClean="0"/>
              <a:t>. </a:t>
            </a:r>
            <a:endParaRPr lang="en-IE" dirty="0" smtClean="0"/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Cén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fáth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úsáid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(A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lán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daoine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ábalta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léamh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fhág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siad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scoil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luath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nó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raibh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seans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scoil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89334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báid</a:t>
            </a:r>
            <a:r>
              <a:rPr lang="en-IE" dirty="0" smtClean="0"/>
              <a:t> an-</a:t>
            </a:r>
            <a:r>
              <a:rPr lang="en-IE" dirty="0" err="1" smtClean="0"/>
              <a:t>tábhachtach</a:t>
            </a:r>
            <a:r>
              <a:rPr lang="en-IE" dirty="0" smtClean="0"/>
              <a:t> do </a:t>
            </a:r>
            <a:r>
              <a:rPr lang="en-IE" dirty="0" err="1" smtClean="0"/>
              <a:t>réamh-ullmhúchán</a:t>
            </a:r>
            <a:r>
              <a:rPr lang="en-IE" dirty="0" smtClean="0"/>
              <a:t>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Cásca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trí</a:t>
            </a:r>
            <a:r>
              <a:rPr lang="en-IE" dirty="0" smtClean="0"/>
              <a:t> </a:t>
            </a:r>
            <a:r>
              <a:rPr lang="en-IE" dirty="0" err="1" smtClean="0"/>
              <a:t>bhád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leith</a:t>
            </a:r>
            <a:r>
              <a:rPr lang="en-IE" dirty="0" smtClean="0"/>
              <a:t> a </a:t>
            </a:r>
            <a:r>
              <a:rPr lang="en-IE" dirty="0" err="1" smtClean="0"/>
              <a:t>raibh</a:t>
            </a:r>
            <a:r>
              <a:rPr lang="en-IE" dirty="0" smtClean="0"/>
              <a:t> an-</a:t>
            </a:r>
            <a:r>
              <a:rPr lang="en-IE" dirty="0" err="1" smtClean="0"/>
              <a:t>bhaint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 le </a:t>
            </a:r>
            <a:r>
              <a:rPr lang="en-IE" dirty="0" err="1" smtClean="0"/>
              <a:t>himeachtaí</a:t>
            </a:r>
            <a:r>
              <a:rPr lang="en-IE" dirty="0" smtClean="0"/>
              <a:t> </a:t>
            </a:r>
            <a:r>
              <a:rPr lang="en-IE" dirty="0" err="1" smtClean="0"/>
              <a:t>Sheachtain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Cásca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smtClean="0"/>
              <a:t>I 1914 </a:t>
            </a:r>
            <a:r>
              <a:rPr lang="en-IE" dirty="0" err="1" smtClean="0"/>
              <a:t>tháinig</a:t>
            </a:r>
            <a:r>
              <a:rPr lang="en-IE" dirty="0" smtClean="0"/>
              <a:t> an </a:t>
            </a:r>
            <a:r>
              <a:rPr lang="en-IE" b="1" i="1" dirty="0" err="1" smtClean="0"/>
              <a:t>Asgard</a:t>
            </a:r>
            <a:r>
              <a:rPr lang="en-IE" dirty="0" smtClean="0"/>
              <a:t> </a:t>
            </a:r>
            <a:r>
              <a:rPr lang="en-IE" dirty="0" err="1" smtClean="0"/>
              <a:t>isteach</a:t>
            </a:r>
            <a:r>
              <a:rPr lang="en-IE" dirty="0" smtClean="0"/>
              <a:t> go </a:t>
            </a:r>
            <a:r>
              <a:rPr lang="en-IE" dirty="0" err="1"/>
              <a:t>Binn</a:t>
            </a:r>
            <a:r>
              <a:rPr lang="en-IE" dirty="0"/>
              <a:t> </a:t>
            </a:r>
            <a:r>
              <a:rPr lang="en-IE" dirty="0" err="1" smtClean="0"/>
              <a:t>Éadair</a:t>
            </a:r>
            <a:r>
              <a:rPr lang="en-IE" dirty="0" smtClean="0"/>
              <a:t> i </a:t>
            </a:r>
            <a:r>
              <a:rPr lang="en-IE" dirty="0" err="1" smtClean="0"/>
              <a:t>dtuaisceart</a:t>
            </a:r>
            <a:r>
              <a:rPr lang="en-IE" dirty="0" smtClean="0"/>
              <a:t> </a:t>
            </a:r>
            <a:r>
              <a:rPr lang="en-IE" dirty="0" err="1" smtClean="0"/>
              <a:t>Bhaile</a:t>
            </a:r>
            <a:r>
              <a:rPr lang="en-IE" dirty="0" smtClean="0"/>
              <a:t> </a:t>
            </a:r>
            <a:r>
              <a:rPr lang="en-IE" dirty="0" err="1" smtClean="0"/>
              <a:t>Átha</a:t>
            </a:r>
            <a:r>
              <a:rPr lang="en-IE" dirty="0" smtClean="0"/>
              <a:t> </a:t>
            </a:r>
            <a:r>
              <a:rPr lang="en-IE" dirty="0" err="1" smtClean="0"/>
              <a:t>Cliath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neart</a:t>
            </a:r>
            <a:r>
              <a:rPr lang="en-IE" dirty="0" smtClean="0"/>
              <a:t> </a:t>
            </a:r>
            <a:r>
              <a:rPr lang="en-IE" dirty="0" err="1" smtClean="0"/>
              <a:t>gunnaí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i="1" dirty="0" err="1" smtClean="0"/>
              <a:t>Asgard</a:t>
            </a:r>
            <a:r>
              <a:rPr lang="en-IE" dirty="0" smtClean="0"/>
              <a:t> – </a:t>
            </a:r>
            <a:r>
              <a:rPr lang="en-IE" dirty="0" err="1" smtClean="0"/>
              <a:t>raidhfilí</a:t>
            </a:r>
            <a:r>
              <a:rPr lang="en-IE" dirty="0" smtClean="0"/>
              <a:t> is </a:t>
            </a:r>
            <a:r>
              <a:rPr lang="en-IE" dirty="0" err="1" smtClean="0"/>
              <a:t>mó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mbád</a:t>
            </a:r>
            <a:r>
              <a:rPr lang="en-IE" dirty="0" smtClean="0"/>
              <a:t> sin,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neart</a:t>
            </a:r>
            <a:r>
              <a:rPr lang="en-IE" dirty="0" smtClean="0"/>
              <a:t> </a:t>
            </a:r>
            <a:r>
              <a:rPr lang="en-IE" dirty="0" err="1" smtClean="0"/>
              <a:t>piléar</a:t>
            </a:r>
            <a:r>
              <a:rPr lang="en-IE" dirty="0" smtClean="0"/>
              <a:t> do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gunnaí</a:t>
            </a:r>
            <a:r>
              <a:rPr lang="en-IE" dirty="0" smtClean="0"/>
              <a:t> </a:t>
            </a:r>
            <a:r>
              <a:rPr lang="en-IE" dirty="0" err="1" smtClean="0"/>
              <a:t>freisin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smtClean="0"/>
              <a:t>I 1916 – </a:t>
            </a:r>
            <a:r>
              <a:rPr lang="en-IE" dirty="0" err="1" smtClean="0"/>
              <a:t>díreach</a:t>
            </a:r>
            <a:r>
              <a:rPr lang="en-IE" dirty="0" smtClean="0"/>
              <a:t>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an </a:t>
            </a:r>
            <a:r>
              <a:rPr lang="en-IE" dirty="0" err="1" smtClean="0"/>
              <a:t>tÉirí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le </a:t>
            </a:r>
            <a:r>
              <a:rPr lang="en-IE" dirty="0" err="1" smtClean="0"/>
              <a:t>tosú</a:t>
            </a:r>
            <a:r>
              <a:rPr lang="en-IE" dirty="0" smtClean="0"/>
              <a:t> – </a:t>
            </a:r>
            <a:r>
              <a:rPr lang="en-IE" dirty="0" err="1" smtClean="0"/>
              <a:t>tháinig</a:t>
            </a:r>
            <a:r>
              <a:rPr lang="en-IE" dirty="0" smtClean="0"/>
              <a:t> </a:t>
            </a:r>
            <a:r>
              <a:rPr lang="en-IE" dirty="0" err="1" smtClean="0"/>
              <a:t>bád</a:t>
            </a:r>
            <a:r>
              <a:rPr lang="en-IE" dirty="0" smtClean="0"/>
              <a:t> </a:t>
            </a:r>
            <a:r>
              <a:rPr lang="en-IE" dirty="0" err="1" smtClean="0"/>
              <a:t>eile</a:t>
            </a:r>
            <a:r>
              <a:rPr lang="en-IE" dirty="0" smtClean="0"/>
              <a:t> </a:t>
            </a:r>
            <a:r>
              <a:rPr lang="en-IE" dirty="0" err="1" smtClean="0"/>
              <a:t>isteach</a:t>
            </a:r>
            <a:r>
              <a:rPr lang="en-IE" dirty="0" smtClean="0"/>
              <a:t> go </a:t>
            </a:r>
            <a:r>
              <a:rPr lang="en-IE" dirty="0" err="1" smtClean="0"/>
              <a:t>Contae</a:t>
            </a:r>
            <a:r>
              <a:rPr lang="en-IE" dirty="0" smtClean="0"/>
              <a:t> </a:t>
            </a:r>
            <a:r>
              <a:rPr lang="en-IE" dirty="0" err="1" smtClean="0"/>
              <a:t>Chiarraí</a:t>
            </a:r>
            <a:r>
              <a:rPr lang="en-IE" dirty="0" smtClean="0"/>
              <a:t>, an </a:t>
            </a:r>
            <a:r>
              <a:rPr lang="en-IE" b="1" i="1" dirty="0" smtClean="0"/>
              <a:t>Aud</a:t>
            </a:r>
            <a:r>
              <a:rPr lang="en-IE" dirty="0" smtClean="0"/>
              <a:t>. </a:t>
            </a:r>
            <a:r>
              <a:rPr lang="en-IE" dirty="0" err="1" smtClean="0"/>
              <a:t>Tharla</a:t>
            </a:r>
            <a:r>
              <a:rPr lang="en-IE" dirty="0" smtClean="0"/>
              <a:t> </a:t>
            </a:r>
            <a:r>
              <a:rPr lang="en-IE" dirty="0" err="1" smtClean="0"/>
              <a:t>tubaiste</a:t>
            </a:r>
            <a:r>
              <a:rPr lang="en-IE" dirty="0" smtClean="0"/>
              <a:t>, </a:t>
            </a:r>
            <a:r>
              <a:rPr lang="en-IE" dirty="0" err="1" smtClean="0"/>
              <a:t>áfach</a:t>
            </a:r>
            <a:r>
              <a:rPr lang="en-IE" dirty="0" smtClean="0"/>
              <a:t>,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níor</a:t>
            </a:r>
            <a:r>
              <a:rPr lang="en-IE" dirty="0" smtClean="0"/>
              <a:t> </a:t>
            </a:r>
            <a:r>
              <a:rPr lang="en-IE" dirty="0" err="1" smtClean="0"/>
              <a:t>éirigh</a:t>
            </a:r>
            <a:r>
              <a:rPr lang="en-IE" dirty="0" smtClean="0"/>
              <a:t> </a:t>
            </a:r>
            <a:r>
              <a:rPr lang="en-IE" dirty="0" err="1" smtClean="0"/>
              <a:t>leo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gunnaí</a:t>
            </a:r>
            <a:r>
              <a:rPr lang="en-IE" dirty="0" smtClean="0"/>
              <a:t> a </a:t>
            </a:r>
            <a:r>
              <a:rPr lang="en-IE" dirty="0" err="1" smtClean="0"/>
              <a:t>thabhairt</a:t>
            </a:r>
            <a:r>
              <a:rPr lang="en-IE" dirty="0" smtClean="0"/>
              <a:t> i </a:t>
            </a:r>
            <a:r>
              <a:rPr lang="en-IE" dirty="0" err="1" smtClean="0"/>
              <a:t>dtír</a:t>
            </a:r>
            <a:r>
              <a:rPr lang="en-IE" dirty="0" smtClean="0"/>
              <a:t> go </a:t>
            </a:r>
            <a:r>
              <a:rPr lang="en-IE" dirty="0" err="1" smtClean="0"/>
              <a:t>slán</a:t>
            </a:r>
            <a:r>
              <a:rPr lang="en-IE" dirty="0" smtClean="0"/>
              <a:t>. </a:t>
            </a:r>
            <a:r>
              <a:rPr lang="en-IE" dirty="0" err="1" smtClean="0"/>
              <a:t>Chruthaigh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sin an-</a:t>
            </a:r>
            <a:r>
              <a:rPr lang="en-IE" dirty="0" err="1" smtClean="0"/>
              <a:t>deacrachtaí</a:t>
            </a:r>
            <a:r>
              <a:rPr lang="en-IE" dirty="0" smtClean="0"/>
              <a:t> do </a:t>
            </a:r>
            <a:r>
              <a:rPr lang="en-IE" dirty="0" err="1" smtClean="0"/>
              <a:t>phleananna</a:t>
            </a:r>
            <a:r>
              <a:rPr lang="en-IE" dirty="0" smtClean="0"/>
              <a:t> 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smtClean="0"/>
              <a:t>An </a:t>
            </a:r>
            <a:r>
              <a:rPr lang="en-IE" dirty="0" err="1" smtClean="0"/>
              <a:t>triú</a:t>
            </a:r>
            <a:r>
              <a:rPr lang="en-IE" dirty="0" smtClean="0"/>
              <a:t> </a:t>
            </a:r>
            <a:r>
              <a:rPr lang="en-IE" dirty="0" err="1" smtClean="0"/>
              <a:t>bád</a:t>
            </a:r>
            <a:r>
              <a:rPr lang="en-IE" dirty="0" smtClean="0"/>
              <a:t> </a:t>
            </a:r>
            <a:r>
              <a:rPr lang="en-IE" dirty="0" err="1" smtClean="0"/>
              <a:t>ná</a:t>
            </a:r>
            <a:r>
              <a:rPr lang="en-IE" dirty="0" smtClean="0"/>
              <a:t> an </a:t>
            </a:r>
            <a:r>
              <a:rPr lang="en-IE" b="1" i="1" dirty="0" smtClean="0"/>
              <a:t>Helga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an </a:t>
            </a:r>
            <a:r>
              <a:rPr lang="en-IE" dirty="0" err="1" smtClean="0"/>
              <a:t>bád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faoi</a:t>
            </a:r>
            <a:r>
              <a:rPr lang="en-IE" dirty="0" smtClean="0"/>
              <a:t> </a:t>
            </a:r>
            <a:r>
              <a:rPr lang="en-IE" dirty="0" err="1" smtClean="0"/>
              <a:t>smacht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mBriotanach</a:t>
            </a:r>
            <a:r>
              <a:rPr lang="en-IE" dirty="0" smtClean="0"/>
              <a:t>.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Chéadaoin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seachtaine</a:t>
            </a:r>
            <a:r>
              <a:rPr lang="en-IE" dirty="0" smtClean="0"/>
              <a:t> </a:t>
            </a:r>
            <a:r>
              <a:rPr lang="en-IE" dirty="0" err="1" smtClean="0"/>
              <a:t>móire</a:t>
            </a:r>
            <a:r>
              <a:rPr lang="en-IE" dirty="0" smtClean="0"/>
              <a:t> </a:t>
            </a:r>
            <a:r>
              <a:rPr lang="en-IE" dirty="0" err="1" smtClean="0"/>
              <a:t>tháinig</a:t>
            </a:r>
            <a:r>
              <a:rPr lang="en-IE" dirty="0" smtClean="0"/>
              <a:t> an </a:t>
            </a:r>
            <a:r>
              <a:rPr lang="en-IE" i="1" dirty="0" smtClean="0"/>
              <a:t>Helga</a:t>
            </a:r>
            <a:r>
              <a:rPr lang="en-IE" dirty="0" smtClean="0"/>
              <a:t> </a:t>
            </a:r>
            <a:r>
              <a:rPr lang="en-IE" dirty="0" err="1" smtClean="0"/>
              <a:t>aníos</a:t>
            </a:r>
            <a:r>
              <a:rPr lang="en-IE" dirty="0" smtClean="0"/>
              <a:t> an Life – </a:t>
            </a:r>
            <a:r>
              <a:rPr lang="en-IE" dirty="0" err="1" smtClean="0"/>
              <a:t>beagnach</a:t>
            </a:r>
            <a:r>
              <a:rPr lang="en-IE" dirty="0" smtClean="0"/>
              <a:t> go </a:t>
            </a:r>
            <a:r>
              <a:rPr lang="en-IE" dirty="0" err="1" smtClean="0"/>
              <a:t>lár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cathrach</a:t>
            </a:r>
            <a:r>
              <a:rPr lang="en-IE" dirty="0" smtClean="0"/>
              <a:t>. </a:t>
            </a:r>
            <a:r>
              <a:rPr lang="en-IE" dirty="0" err="1" smtClean="0"/>
              <a:t>Rinne</a:t>
            </a:r>
            <a:r>
              <a:rPr lang="en-IE" dirty="0" smtClean="0"/>
              <a:t> an </a:t>
            </a:r>
            <a:r>
              <a:rPr lang="en-IE" dirty="0" err="1" smtClean="0"/>
              <a:t>bád</a:t>
            </a:r>
            <a:r>
              <a:rPr lang="en-IE" dirty="0" smtClean="0"/>
              <a:t> </a:t>
            </a:r>
            <a:r>
              <a:rPr lang="en-IE" dirty="0" err="1" smtClean="0"/>
              <a:t>gunna</a:t>
            </a:r>
            <a:r>
              <a:rPr lang="en-IE" dirty="0" smtClean="0"/>
              <a:t> </a:t>
            </a:r>
            <a:r>
              <a:rPr lang="en-IE" dirty="0" err="1" smtClean="0"/>
              <a:t>seo</a:t>
            </a:r>
            <a:r>
              <a:rPr lang="en-IE" dirty="0" smtClean="0"/>
              <a:t> </a:t>
            </a:r>
            <a:r>
              <a:rPr lang="en-IE" dirty="0" err="1" smtClean="0"/>
              <a:t>Halla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Saoirse a </a:t>
            </a:r>
            <a:r>
              <a:rPr lang="en-IE" dirty="0" err="1" smtClean="0"/>
              <a:t>ionsaí</a:t>
            </a:r>
            <a:r>
              <a:rPr lang="en-IE" dirty="0" smtClean="0"/>
              <a:t>. </a:t>
            </a:r>
            <a:r>
              <a:rPr lang="en-IE" dirty="0" err="1" smtClean="0"/>
              <a:t>Scriosadh</a:t>
            </a:r>
            <a:r>
              <a:rPr lang="en-IE" dirty="0" smtClean="0"/>
              <a:t> an </a:t>
            </a:r>
            <a:r>
              <a:rPr lang="en-IE" dirty="0" err="1"/>
              <a:t>H</a:t>
            </a:r>
            <a:r>
              <a:rPr lang="en-IE" dirty="0" err="1" smtClean="0"/>
              <a:t>alla</a:t>
            </a:r>
            <a:r>
              <a:rPr lang="en-IE" dirty="0" smtClean="0"/>
              <a:t> ach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aon</a:t>
            </a:r>
            <a:r>
              <a:rPr lang="en-IE" dirty="0" smtClean="0"/>
              <a:t> </a:t>
            </a:r>
            <a:r>
              <a:rPr lang="en-IE" dirty="0" err="1" smtClean="0"/>
              <a:t>reibiliúnach</a:t>
            </a:r>
            <a:r>
              <a:rPr lang="en-IE" dirty="0" smtClean="0"/>
              <a:t> </a:t>
            </a:r>
            <a:r>
              <a:rPr lang="en-IE" dirty="0" err="1" smtClean="0"/>
              <a:t>Éireannach</a:t>
            </a:r>
            <a:r>
              <a:rPr lang="en-IE" dirty="0" smtClean="0"/>
              <a:t> </a:t>
            </a:r>
            <a:r>
              <a:rPr lang="en-IE" dirty="0" err="1" smtClean="0"/>
              <a:t>istigh</a:t>
            </a:r>
            <a:r>
              <a:rPr lang="en-IE" dirty="0" smtClean="0"/>
              <a:t> ann. </a:t>
            </a:r>
            <a:r>
              <a:rPr lang="en-IE" dirty="0" err="1" smtClean="0"/>
              <a:t>Botún</a:t>
            </a:r>
            <a:r>
              <a:rPr lang="en-IE" dirty="0" smtClean="0"/>
              <a:t> a </a:t>
            </a:r>
            <a:r>
              <a:rPr lang="en-IE" dirty="0" err="1" smtClean="0"/>
              <a:t>rinne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Briotanaigh</a:t>
            </a:r>
            <a:r>
              <a:rPr lang="en-IE" dirty="0" smtClean="0"/>
              <a:t> mar cheap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gur</a:t>
            </a:r>
            <a:r>
              <a:rPr lang="en-IE" dirty="0" smtClean="0"/>
              <a:t> i </a:t>
            </a:r>
            <a:r>
              <a:rPr lang="en-IE" dirty="0" err="1" smtClean="0"/>
              <a:t>Halla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Saoirse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ceannáras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reibiliúnach</a:t>
            </a:r>
            <a:r>
              <a:rPr lang="en-IE" dirty="0" smtClean="0"/>
              <a:t>. </a:t>
            </a:r>
            <a:r>
              <a:rPr lang="en-IE" dirty="0" err="1" smtClean="0"/>
              <a:t>Níorbh</a:t>
            </a:r>
            <a:r>
              <a:rPr lang="en-IE" dirty="0" smtClean="0"/>
              <a:t> </a:t>
            </a:r>
            <a:r>
              <a:rPr lang="en-IE" dirty="0" err="1" smtClean="0"/>
              <a:t>ea</a:t>
            </a:r>
            <a:r>
              <a:rPr lang="en-IE" dirty="0" smtClean="0"/>
              <a:t> – </a:t>
            </a:r>
            <a:r>
              <a:rPr lang="en-IE" dirty="0" err="1" smtClean="0"/>
              <a:t>ba</a:t>
            </a:r>
            <a:r>
              <a:rPr lang="en-IE" dirty="0" smtClean="0"/>
              <a:t> í </a:t>
            </a:r>
            <a:r>
              <a:rPr lang="en-IE" dirty="0" err="1" smtClean="0"/>
              <a:t>Ard-Oifig</a:t>
            </a:r>
            <a:r>
              <a:rPr lang="en-IE" dirty="0" smtClean="0"/>
              <a:t> an </a:t>
            </a:r>
            <a:r>
              <a:rPr lang="en-IE" dirty="0" err="1" smtClean="0"/>
              <a:t>Phoist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mar </a:t>
            </a:r>
            <a:r>
              <a:rPr lang="en-IE" dirty="0" err="1" smtClean="0"/>
              <a:t>cheannáras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 i </a:t>
            </a:r>
            <a:r>
              <a:rPr lang="en-IE" dirty="0" err="1" smtClean="0"/>
              <a:t>rith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seachtaine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smtClean="0"/>
              <a:t>[</a:t>
            </a:r>
            <a:r>
              <a:rPr lang="en-IE" dirty="0" err="1" smtClean="0"/>
              <a:t>Nóta</a:t>
            </a:r>
            <a:r>
              <a:rPr lang="en-IE" dirty="0" smtClean="0"/>
              <a:t> – an </a:t>
            </a:r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 smtClean="0"/>
              <a:t>iomlán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fáil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leabhar</a:t>
            </a:r>
            <a:r>
              <a:rPr lang="en-IE" dirty="0" smtClean="0"/>
              <a:t>]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87193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06450" y="787400"/>
            <a:ext cx="4962525" cy="3722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err="1" smtClean="0"/>
              <a:t>Bhí</a:t>
            </a:r>
            <a:r>
              <a:rPr lang="en-IE" dirty="0" smtClean="0"/>
              <a:t> a </a:t>
            </a:r>
            <a:r>
              <a:rPr lang="en-IE" dirty="0" err="1" smtClean="0"/>
              <a:t>lán</a:t>
            </a:r>
            <a:r>
              <a:rPr lang="en-IE" dirty="0" smtClean="0"/>
              <a:t> </a:t>
            </a:r>
            <a:r>
              <a:rPr lang="en-IE" dirty="0" err="1" smtClean="0"/>
              <a:t>daoine</a:t>
            </a:r>
            <a:r>
              <a:rPr lang="en-IE" dirty="0" smtClean="0"/>
              <a:t> </a:t>
            </a:r>
            <a:r>
              <a:rPr lang="en-IE" dirty="0" err="1" smtClean="0"/>
              <a:t>bainteach</a:t>
            </a:r>
            <a:r>
              <a:rPr lang="en-IE" dirty="0" smtClean="0"/>
              <a:t> le </a:t>
            </a:r>
            <a:r>
              <a:rPr lang="en-IE" dirty="0" err="1" smtClean="0"/>
              <a:t>smuigléireacht</a:t>
            </a:r>
            <a:r>
              <a:rPr lang="en-IE" dirty="0" smtClean="0"/>
              <a:t> </a:t>
            </a:r>
            <a:r>
              <a:rPr lang="en-IE" dirty="0" err="1" smtClean="0"/>
              <a:t>airm</a:t>
            </a:r>
            <a:r>
              <a:rPr lang="en-IE" dirty="0" smtClean="0"/>
              <a:t> 100 </a:t>
            </a:r>
            <a:r>
              <a:rPr lang="en-IE" dirty="0" err="1" smtClean="0"/>
              <a:t>bliain</a:t>
            </a:r>
            <a:r>
              <a:rPr lang="en-IE" dirty="0" smtClean="0"/>
              <a:t> ó shin. </a:t>
            </a:r>
            <a:endParaRPr lang="en-IE" dirty="0"/>
          </a:p>
          <a:p>
            <a:endParaRPr lang="en-IE" dirty="0" smtClean="0"/>
          </a:p>
          <a:p>
            <a:r>
              <a:rPr lang="en-IE" dirty="0" err="1" smtClean="0"/>
              <a:t>Tá</a:t>
            </a:r>
            <a:r>
              <a:rPr lang="en-IE" dirty="0" smtClean="0"/>
              <a:t> an </a:t>
            </a:r>
            <a:r>
              <a:rPr lang="en-IE" dirty="0" err="1" smtClean="0"/>
              <a:t>Dochtúir</a:t>
            </a:r>
            <a:r>
              <a:rPr lang="en-IE" dirty="0" smtClean="0"/>
              <a:t> </a:t>
            </a:r>
            <a:r>
              <a:rPr lang="en-IE" dirty="0" err="1" smtClean="0"/>
              <a:t>Caitlín</a:t>
            </a:r>
            <a:r>
              <a:rPr lang="en-IE" dirty="0" smtClean="0"/>
              <a:t> Lynn </a:t>
            </a:r>
            <a:r>
              <a:rPr lang="en-IE" dirty="0" err="1" smtClean="0"/>
              <a:t>agus</a:t>
            </a:r>
            <a:r>
              <a:rPr lang="en-IE" dirty="0" smtClean="0"/>
              <a:t> Molly Childers le </a:t>
            </a:r>
            <a:r>
              <a:rPr lang="en-IE" dirty="0" err="1" smtClean="0"/>
              <a:t>feiceáil</a:t>
            </a:r>
            <a:r>
              <a:rPr lang="en-IE" dirty="0" smtClean="0"/>
              <a:t> </a:t>
            </a:r>
            <a:r>
              <a:rPr lang="en-IE" dirty="0" err="1" smtClean="0"/>
              <a:t>anseo</a:t>
            </a:r>
            <a:r>
              <a:rPr lang="en-IE" dirty="0" smtClean="0"/>
              <a:t>. </a:t>
            </a:r>
            <a:r>
              <a:rPr lang="en-IE" dirty="0" err="1" smtClean="0"/>
              <a:t>Tá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bord</a:t>
            </a:r>
            <a:r>
              <a:rPr lang="en-IE" dirty="0" smtClean="0"/>
              <a:t> an </a:t>
            </a:r>
            <a:r>
              <a:rPr lang="en-IE" i="1" dirty="0" err="1" smtClean="0"/>
              <a:t>Asgard</a:t>
            </a:r>
            <a:r>
              <a:rPr lang="en-IE" dirty="0" smtClean="0"/>
              <a:t> a </a:t>
            </a:r>
            <a:r>
              <a:rPr lang="en-IE" dirty="0" err="1" smtClean="0"/>
              <a:t>tháinig</a:t>
            </a:r>
            <a:r>
              <a:rPr lang="en-IE" dirty="0" smtClean="0"/>
              <a:t> </a:t>
            </a:r>
            <a:r>
              <a:rPr lang="en-IE" dirty="0" err="1" smtClean="0"/>
              <a:t>isteach</a:t>
            </a:r>
            <a:r>
              <a:rPr lang="en-IE" dirty="0" smtClean="0"/>
              <a:t> go </a:t>
            </a:r>
            <a:r>
              <a:rPr lang="en-IE" dirty="0" err="1" smtClean="0"/>
              <a:t>Binn</a:t>
            </a:r>
            <a:r>
              <a:rPr lang="en-IE" dirty="0" smtClean="0"/>
              <a:t> </a:t>
            </a:r>
            <a:r>
              <a:rPr lang="en-IE" dirty="0" err="1" smtClean="0"/>
              <a:t>Éadair</a:t>
            </a:r>
            <a:r>
              <a:rPr lang="en-IE" dirty="0" smtClean="0"/>
              <a:t> i 1914. </a:t>
            </a:r>
            <a:r>
              <a:rPr lang="en-IE" dirty="0" err="1" smtClean="0"/>
              <a:t>D’éirigh</a:t>
            </a:r>
            <a:r>
              <a:rPr lang="en-IE" dirty="0" smtClean="0"/>
              <a:t> go </a:t>
            </a:r>
            <a:r>
              <a:rPr lang="en-IE" dirty="0" err="1" smtClean="0"/>
              <a:t>breá</a:t>
            </a:r>
            <a:r>
              <a:rPr lang="en-IE" dirty="0" smtClean="0"/>
              <a:t> le </a:t>
            </a:r>
            <a:r>
              <a:rPr lang="en-IE" dirty="0" err="1" smtClean="0"/>
              <a:t>teacht</a:t>
            </a:r>
            <a:r>
              <a:rPr lang="en-IE" dirty="0" smtClean="0"/>
              <a:t> i </a:t>
            </a:r>
            <a:r>
              <a:rPr lang="en-IE" dirty="0" err="1" smtClean="0"/>
              <a:t>dtír</a:t>
            </a:r>
            <a:r>
              <a:rPr lang="en-IE" dirty="0" smtClean="0"/>
              <a:t> an </a:t>
            </a:r>
            <a:r>
              <a:rPr lang="en-IE" i="1" dirty="0" err="1" smtClean="0"/>
              <a:t>Asgard</a:t>
            </a:r>
            <a:r>
              <a:rPr lang="en-IE" dirty="0" smtClean="0"/>
              <a:t>. </a:t>
            </a:r>
          </a:p>
          <a:p>
            <a:endParaRPr lang="en-IE" dirty="0"/>
          </a:p>
          <a:p>
            <a:r>
              <a:rPr lang="en-IE" dirty="0" err="1" smtClean="0"/>
              <a:t>Níorbh</a:t>
            </a:r>
            <a:r>
              <a:rPr lang="en-IE" dirty="0" smtClean="0"/>
              <a:t> </a:t>
            </a:r>
            <a:r>
              <a:rPr lang="en-IE" dirty="0" err="1" smtClean="0"/>
              <a:t>ionann</a:t>
            </a:r>
            <a:r>
              <a:rPr lang="en-IE" dirty="0" smtClean="0"/>
              <a:t> an </a:t>
            </a:r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Ruairí</a:t>
            </a:r>
            <a:r>
              <a:rPr lang="en-IE" dirty="0"/>
              <a:t> </a:t>
            </a:r>
            <a:r>
              <a:rPr lang="en-IE" dirty="0" smtClean="0"/>
              <a:t>Mac </a:t>
            </a:r>
            <a:r>
              <a:rPr lang="en-IE" dirty="0" err="1" smtClean="0"/>
              <a:t>Easmainn</a:t>
            </a:r>
            <a:r>
              <a:rPr lang="en-IE" dirty="0" smtClean="0"/>
              <a:t> </a:t>
            </a:r>
            <a:r>
              <a:rPr lang="en-IE" dirty="0" err="1" smtClean="0"/>
              <a:t>dhá</a:t>
            </a:r>
            <a:r>
              <a:rPr lang="en-IE" dirty="0" smtClean="0"/>
              <a:t> </a:t>
            </a:r>
            <a:r>
              <a:rPr lang="en-IE" dirty="0" err="1" smtClean="0"/>
              <a:t>bhliain</a:t>
            </a:r>
            <a:r>
              <a:rPr lang="en-IE" dirty="0" smtClean="0"/>
              <a:t> </a:t>
            </a:r>
            <a:r>
              <a:rPr lang="en-IE" dirty="0" err="1" smtClean="0"/>
              <a:t>ina</a:t>
            </a:r>
            <a:r>
              <a:rPr lang="en-IE" dirty="0" smtClean="0"/>
              <a:t> </a:t>
            </a:r>
            <a:r>
              <a:rPr lang="en-IE" dirty="0" err="1" smtClean="0"/>
              <a:t>dhiaidh</a:t>
            </a:r>
            <a:r>
              <a:rPr lang="en-IE" dirty="0" smtClean="0"/>
              <a:t> sin. </a:t>
            </a:r>
            <a:r>
              <a:rPr lang="en-IE" dirty="0" err="1" smtClean="0"/>
              <a:t>Theip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pleananna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faoina</a:t>
            </a:r>
            <a:r>
              <a:rPr lang="en-IE" dirty="0" smtClean="0"/>
              <a:t> </a:t>
            </a:r>
            <a:r>
              <a:rPr lang="en-IE" dirty="0" err="1" smtClean="0"/>
              <a:t>chúram</a:t>
            </a:r>
            <a:r>
              <a:rPr lang="en-IE" dirty="0" smtClean="0"/>
              <a:t> </a:t>
            </a:r>
            <a:r>
              <a:rPr lang="en-IE" dirty="0" err="1" smtClean="0"/>
              <a:t>nuair</a:t>
            </a:r>
            <a:r>
              <a:rPr lang="en-IE" dirty="0" smtClean="0"/>
              <a:t> a rug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Briotanaigh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i="1" dirty="0" err="1" smtClean="0"/>
              <a:t>Aud</a:t>
            </a:r>
            <a:r>
              <a:rPr lang="en-IE" dirty="0" smtClean="0"/>
              <a:t> i </a:t>
            </a:r>
            <a:r>
              <a:rPr lang="en-IE" dirty="0" err="1" smtClean="0"/>
              <a:t>gCuan</a:t>
            </a:r>
            <a:r>
              <a:rPr lang="en-IE" dirty="0" smtClean="0"/>
              <a:t> </a:t>
            </a:r>
            <a:r>
              <a:rPr lang="en-IE" dirty="0" err="1" smtClean="0"/>
              <a:t>Thrá</a:t>
            </a:r>
            <a:r>
              <a:rPr lang="en-IE" dirty="0" smtClean="0"/>
              <a:t> </a:t>
            </a:r>
            <a:r>
              <a:rPr lang="en-IE" dirty="0" err="1" smtClean="0"/>
              <a:t>Lí</a:t>
            </a:r>
            <a:r>
              <a:rPr lang="en-IE" dirty="0" smtClean="0"/>
              <a:t> i </a:t>
            </a:r>
            <a:r>
              <a:rPr lang="en-IE" dirty="0" err="1" smtClean="0"/>
              <a:t>mí</a:t>
            </a:r>
            <a:r>
              <a:rPr lang="en-IE" dirty="0" smtClean="0"/>
              <a:t> </a:t>
            </a:r>
            <a:r>
              <a:rPr lang="en-IE" dirty="0" err="1" smtClean="0"/>
              <a:t>Aibreáin</a:t>
            </a:r>
            <a:r>
              <a:rPr lang="en-IE" dirty="0" smtClean="0"/>
              <a:t> 1916.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3978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Mar </a:t>
            </a:r>
            <a:r>
              <a:rPr lang="en-IE" dirty="0" err="1" smtClean="0"/>
              <a:t>atá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an </a:t>
            </a:r>
            <a:r>
              <a:rPr lang="en-IE" dirty="0" err="1" smtClean="0"/>
              <a:t>sleamhnán</a:t>
            </a:r>
            <a:endParaRPr lang="en-IE" dirty="0" smtClean="0"/>
          </a:p>
          <a:p>
            <a:endParaRPr lang="en-IE" dirty="0"/>
          </a:p>
          <a:p>
            <a:r>
              <a:rPr lang="en-IE" b="1" dirty="0" err="1" smtClean="0"/>
              <a:t>Pictiúr</a:t>
            </a:r>
            <a:r>
              <a:rPr lang="en-IE" b="1" dirty="0" smtClean="0"/>
              <a:t> 1 </a:t>
            </a:r>
            <a:r>
              <a:rPr lang="en-IE" dirty="0" smtClean="0"/>
              <a:t>– </a:t>
            </a:r>
            <a:r>
              <a:rPr lang="en-IE" dirty="0" err="1" smtClean="0"/>
              <a:t>baill</a:t>
            </a:r>
            <a:r>
              <a:rPr lang="en-IE" dirty="0" smtClean="0"/>
              <a:t> </a:t>
            </a:r>
            <a:r>
              <a:rPr lang="en-IE" dirty="0" err="1" smtClean="0"/>
              <a:t>d’Óglaigh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 i </a:t>
            </a:r>
            <a:r>
              <a:rPr lang="en-IE" dirty="0" err="1" smtClean="0"/>
              <a:t>mBinn</a:t>
            </a:r>
            <a:r>
              <a:rPr lang="en-IE" dirty="0" smtClean="0"/>
              <a:t> </a:t>
            </a:r>
            <a:r>
              <a:rPr lang="en-IE" dirty="0" err="1" smtClean="0"/>
              <a:t>Éadair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gunnaí</a:t>
            </a:r>
            <a:r>
              <a:rPr lang="en-IE" dirty="0" smtClean="0"/>
              <a:t> á </a:t>
            </a:r>
            <a:r>
              <a:rPr lang="en-IE" dirty="0" err="1" smtClean="0"/>
              <a:t>mbailiú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endParaRPr lang="en-IE" dirty="0" smtClean="0"/>
          </a:p>
          <a:p>
            <a:endParaRPr lang="en-IE" dirty="0"/>
          </a:p>
          <a:p>
            <a:r>
              <a:rPr lang="en-IE" b="1" dirty="0" err="1"/>
              <a:t>Pictiúr</a:t>
            </a:r>
            <a:r>
              <a:rPr lang="en-IE" b="1" dirty="0"/>
              <a:t> </a:t>
            </a:r>
            <a:r>
              <a:rPr lang="en-IE" b="1" dirty="0" smtClean="0"/>
              <a:t>2 </a:t>
            </a:r>
            <a:r>
              <a:rPr lang="en-IE" dirty="0"/>
              <a:t>– </a:t>
            </a:r>
            <a:r>
              <a:rPr lang="en-IE" dirty="0" err="1"/>
              <a:t>T</a:t>
            </a:r>
            <a:r>
              <a:rPr lang="en-IE" dirty="0" err="1" smtClean="0"/>
              <a:t>háinig</a:t>
            </a:r>
            <a:r>
              <a:rPr lang="en-IE" dirty="0" smtClean="0"/>
              <a:t> a </a:t>
            </a:r>
            <a:r>
              <a:rPr lang="en-IE" dirty="0" err="1" smtClean="0"/>
              <a:t>lán</a:t>
            </a:r>
            <a:r>
              <a:rPr lang="en-IE" dirty="0" smtClean="0"/>
              <a:t> de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hÓglaigh</a:t>
            </a:r>
            <a:r>
              <a:rPr lang="en-IE" dirty="0" smtClean="0"/>
              <a:t> go </a:t>
            </a:r>
            <a:r>
              <a:rPr lang="en-IE" dirty="0" err="1" smtClean="0"/>
              <a:t>Binn</a:t>
            </a:r>
            <a:r>
              <a:rPr lang="en-IE" dirty="0" smtClean="0"/>
              <a:t> </a:t>
            </a:r>
            <a:r>
              <a:rPr lang="en-IE" dirty="0" err="1" smtClean="0"/>
              <a:t>Éadair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rothair</a:t>
            </a:r>
            <a:r>
              <a:rPr lang="en-IE" dirty="0" smtClean="0"/>
              <a:t>. </a:t>
            </a:r>
            <a:r>
              <a:rPr lang="en-IE" dirty="0" err="1" smtClean="0"/>
              <a:t>Chuaigh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ais</a:t>
            </a:r>
            <a:r>
              <a:rPr lang="en-IE" dirty="0" smtClean="0"/>
              <a:t> go </a:t>
            </a:r>
            <a:r>
              <a:rPr lang="en-IE" dirty="0" err="1" smtClean="0"/>
              <a:t>lár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cathrach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gunnaí</a:t>
            </a:r>
            <a:r>
              <a:rPr lang="en-IE" dirty="0" smtClean="0"/>
              <a:t> </a:t>
            </a:r>
            <a:r>
              <a:rPr lang="en-IE" dirty="0" err="1" smtClean="0"/>
              <a:t>ceangailte</a:t>
            </a:r>
            <a:r>
              <a:rPr lang="en-IE" dirty="0" smtClean="0"/>
              <a:t> leis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rothair</a:t>
            </a:r>
            <a:r>
              <a:rPr lang="en-IE" dirty="0" smtClean="0"/>
              <a:t>. An </a:t>
            </a:r>
            <a:r>
              <a:rPr lang="en-IE" dirty="0" err="1" smtClean="0"/>
              <a:t>féidir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gunnaí</a:t>
            </a:r>
            <a:r>
              <a:rPr lang="en-IE" dirty="0" smtClean="0"/>
              <a:t> a </a:t>
            </a:r>
            <a:r>
              <a:rPr lang="en-IE" dirty="0" err="1" smtClean="0"/>
              <a:t>fheiceáil</a:t>
            </a:r>
            <a:r>
              <a:rPr lang="en-IE" dirty="0"/>
              <a:t>?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158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b="1" dirty="0" err="1" smtClean="0"/>
              <a:t>Gunnán</a:t>
            </a:r>
            <a:r>
              <a:rPr lang="en-IE" b="1" dirty="0" smtClean="0"/>
              <a:t> </a:t>
            </a:r>
            <a:r>
              <a:rPr lang="en-IE" b="1" dirty="0" err="1" smtClean="0"/>
              <a:t>Webley</a:t>
            </a:r>
            <a:r>
              <a:rPr lang="en-IE" b="1" dirty="0" smtClean="0"/>
              <a:t> </a:t>
            </a:r>
            <a:r>
              <a:rPr lang="en-IE" dirty="0" smtClean="0"/>
              <a:t>– </a:t>
            </a:r>
            <a:r>
              <a:rPr lang="en-IE" dirty="0" err="1" smtClean="0"/>
              <a:t>Bhíodh</a:t>
            </a:r>
            <a:r>
              <a:rPr lang="en-IE" dirty="0" smtClean="0"/>
              <a:t> </a:t>
            </a:r>
            <a:r>
              <a:rPr lang="en-IE" dirty="0" err="1" smtClean="0"/>
              <a:t>gunnáin</a:t>
            </a:r>
            <a:r>
              <a:rPr lang="en-IE" dirty="0" smtClean="0"/>
              <a:t> </a:t>
            </a:r>
            <a:r>
              <a:rPr lang="en-IE" dirty="0" err="1" smtClean="0"/>
              <a:t>Webley</a:t>
            </a:r>
            <a:r>
              <a:rPr lang="en-IE" dirty="0" smtClean="0"/>
              <a:t> in </a:t>
            </a:r>
            <a:r>
              <a:rPr lang="en-IE" dirty="0" err="1" smtClean="0"/>
              <a:t>úsáid</a:t>
            </a:r>
            <a:r>
              <a:rPr lang="en-IE" dirty="0" smtClean="0"/>
              <a:t> go </a:t>
            </a:r>
            <a:r>
              <a:rPr lang="en-IE" dirty="0" err="1" smtClean="0"/>
              <a:t>coitianta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Arm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Breataine</a:t>
            </a:r>
            <a:r>
              <a:rPr lang="en-IE" dirty="0" smtClean="0"/>
              <a:t>. Ach in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1916 is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Webleys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in </a:t>
            </a:r>
            <a:r>
              <a:rPr lang="en-IE" dirty="0" err="1" smtClean="0"/>
              <a:t>úsáid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a </a:t>
            </a:r>
            <a:r>
              <a:rPr lang="en-IE" dirty="0" err="1" smtClean="0"/>
              <a:t>lán</a:t>
            </a:r>
            <a:r>
              <a:rPr lang="en-IE" dirty="0" smtClean="0"/>
              <a:t> de </a:t>
            </a:r>
            <a:r>
              <a:rPr lang="en-IE" dirty="0" err="1" smtClean="0"/>
              <a:t>cheannairí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Reibiliúnach</a:t>
            </a:r>
            <a:r>
              <a:rPr lang="en-IE" dirty="0" smtClean="0"/>
              <a:t>,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baill</a:t>
            </a:r>
            <a:r>
              <a:rPr lang="en-IE" dirty="0" smtClean="0"/>
              <a:t> de </a:t>
            </a:r>
            <a:r>
              <a:rPr lang="en-IE" dirty="0" err="1" smtClean="0"/>
              <a:t>Chumann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mBan</a:t>
            </a:r>
            <a:r>
              <a:rPr lang="en-IE" dirty="0" smtClean="0"/>
              <a:t> </a:t>
            </a:r>
            <a:r>
              <a:rPr lang="en-IE" dirty="0" err="1" smtClean="0"/>
              <a:t>freisin</a:t>
            </a:r>
            <a:r>
              <a:rPr lang="en-IE" dirty="0" smtClean="0"/>
              <a:t>.</a:t>
            </a:r>
            <a:endParaRPr lang="en-IE" dirty="0"/>
          </a:p>
          <a:p>
            <a:endParaRPr lang="en-IE" dirty="0"/>
          </a:p>
          <a:p>
            <a:r>
              <a:rPr lang="en-IE" b="1" dirty="0" err="1" smtClean="0"/>
              <a:t>Raidhfil</a:t>
            </a:r>
            <a:r>
              <a:rPr lang="en-IE" b="1" dirty="0" smtClean="0"/>
              <a:t> </a:t>
            </a:r>
            <a:r>
              <a:rPr lang="en-IE" b="1" dirty="0" err="1" smtClean="0"/>
              <a:t>Mauser</a:t>
            </a:r>
            <a:r>
              <a:rPr lang="en-IE" b="1" dirty="0" smtClean="0"/>
              <a:t> </a:t>
            </a:r>
            <a:r>
              <a:rPr lang="en-IE" dirty="0" smtClean="0"/>
              <a:t>– 900 </a:t>
            </a:r>
            <a:r>
              <a:rPr lang="en-IE" dirty="0" err="1" smtClean="0"/>
              <a:t>raidhfil</a:t>
            </a:r>
            <a:r>
              <a:rPr lang="en-IE" dirty="0" smtClean="0"/>
              <a:t> </a:t>
            </a:r>
            <a:r>
              <a:rPr lang="en-IE" dirty="0" err="1" smtClean="0"/>
              <a:t>Mauser</a:t>
            </a:r>
            <a:r>
              <a:rPr lang="en-IE" dirty="0" smtClean="0"/>
              <a:t> a </a:t>
            </a:r>
            <a:r>
              <a:rPr lang="en-IE" dirty="0" err="1" smtClean="0"/>
              <a:t>tháinig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bhád</a:t>
            </a:r>
            <a:r>
              <a:rPr lang="en-IE" dirty="0" smtClean="0"/>
              <a:t> an </a:t>
            </a:r>
            <a:r>
              <a:rPr lang="en-IE" dirty="0" err="1" smtClean="0"/>
              <a:t>Asgard</a:t>
            </a:r>
            <a:r>
              <a:rPr lang="en-IE" dirty="0" smtClean="0"/>
              <a:t> go </a:t>
            </a:r>
            <a:r>
              <a:rPr lang="en-IE" dirty="0" err="1" smtClean="0"/>
              <a:t>Binn</a:t>
            </a:r>
            <a:r>
              <a:rPr lang="en-IE" dirty="0" smtClean="0"/>
              <a:t> </a:t>
            </a:r>
            <a:r>
              <a:rPr lang="en-IE" dirty="0" err="1" smtClean="0"/>
              <a:t>Éadair</a:t>
            </a:r>
            <a:r>
              <a:rPr lang="en-IE" dirty="0" smtClean="0"/>
              <a:t> i 1914. </a:t>
            </a:r>
            <a:r>
              <a:rPr lang="en-IE" dirty="0" err="1" smtClean="0"/>
              <a:t>Cuireadh</a:t>
            </a:r>
            <a:r>
              <a:rPr lang="en-IE" dirty="0" smtClean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 i </a:t>
            </a:r>
            <a:r>
              <a:rPr lang="en-IE" dirty="0" err="1" smtClean="0"/>
              <a:t>bhfolach</a:t>
            </a:r>
            <a:r>
              <a:rPr lang="en-IE" dirty="0" smtClean="0"/>
              <a:t> in </a:t>
            </a:r>
            <a:r>
              <a:rPr lang="en-IE" dirty="0" err="1" smtClean="0"/>
              <a:t>áiteanna</a:t>
            </a:r>
            <a:r>
              <a:rPr lang="en-IE" dirty="0" smtClean="0"/>
              <a:t> </a:t>
            </a:r>
            <a:r>
              <a:rPr lang="en-IE" dirty="0" err="1" smtClean="0"/>
              <a:t>éagsúla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bhí</a:t>
            </a:r>
            <a:r>
              <a:rPr lang="en-IE" dirty="0"/>
              <a:t> </a:t>
            </a:r>
            <a:r>
              <a:rPr lang="en-IE" dirty="0" err="1" smtClean="0"/>
              <a:t>fáil</a:t>
            </a:r>
            <a:r>
              <a:rPr lang="en-IE" dirty="0" smtClean="0"/>
              <a:t> </a:t>
            </a:r>
            <a:r>
              <a:rPr lang="en-IE" dirty="0" err="1" smtClean="0"/>
              <a:t>orthu</a:t>
            </a:r>
            <a:r>
              <a:rPr lang="en-IE" dirty="0" smtClean="0"/>
              <a:t> ag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reibiliúnaigh</a:t>
            </a:r>
            <a:r>
              <a:rPr lang="en-IE" dirty="0" smtClean="0"/>
              <a:t>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thosaigh</a:t>
            </a:r>
            <a:r>
              <a:rPr lang="en-IE" dirty="0" smtClean="0"/>
              <a:t> an </a:t>
            </a:r>
            <a:r>
              <a:rPr lang="en-IE" dirty="0" err="1" smtClean="0"/>
              <a:t>tÉirí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  <a:endParaRPr lang="en-IE" dirty="0"/>
          </a:p>
          <a:p>
            <a:endParaRPr lang="en-IE" dirty="0"/>
          </a:p>
          <a:p>
            <a:r>
              <a:rPr lang="en-IE" b="1" dirty="0" err="1"/>
              <a:t>Raidhfil</a:t>
            </a:r>
            <a:r>
              <a:rPr lang="en-IE" b="1" dirty="0"/>
              <a:t> Mauser </a:t>
            </a:r>
            <a:r>
              <a:rPr lang="en-IE" dirty="0"/>
              <a:t>–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ord</a:t>
            </a:r>
            <a:r>
              <a:rPr lang="en-IE" dirty="0" smtClean="0"/>
              <a:t> </a:t>
            </a:r>
            <a:r>
              <a:rPr lang="en-IE" dirty="0" err="1" smtClean="0"/>
              <a:t>sagart</a:t>
            </a:r>
            <a:r>
              <a:rPr lang="en-IE" dirty="0" smtClean="0"/>
              <a:t> –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Caipisínigh</a:t>
            </a:r>
            <a:r>
              <a:rPr lang="en-IE" dirty="0" smtClean="0"/>
              <a:t> – </a:t>
            </a:r>
            <a:r>
              <a:rPr lang="en-IE" dirty="0" err="1" smtClean="0"/>
              <a:t>ina</a:t>
            </a:r>
            <a:r>
              <a:rPr lang="en-IE" dirty="0" smtClean="0"/>
              <a:t> </a:t>
            </a:r>
            <a:r>
              <a:rPr lang="en-IE" dirty="0" err="1" smtClean="0"/>
              <a:t>gcónaí</a:t>
            </a:r>
            <a:r>
              <a:rPr lang="en-IE" dirty="0" smtClean="0"/>
              <a:t> i </a:t>
            </a:r>
            <a:r>
              <a:rPr lang="en-IE" dirty="0" err="1" smtClean="0"/>
              <a:t>lár</a:t>
            </a:r>
            <a:r>
              <a:rPr lang="en-IE" dirty="0" smtClean="0"/>
              <a:t> </a:t>
            </a:r>
            <a:r>
              <a:rPr lang="en-IE" dirty="0" err="1" smtClean="0"/>
              <a:t>chathair</a:t>
            </a:r>
            <a:r>
              <a:rPr lang="en-IE" dirty="0" smtClean="0"/>
              <a:t> </a:t>
            </a:r>
            <a:r>
              <a:rPr lang="en-IE" dirty="0" err="1" smtClean="0"/>
              <a:t>Bhaile</a:t>
            </a:r>
            <a:r>
              <a:rPr lang="en-IE" dirty="0" smtClean="0"/>
              <a:t> </a:t>
            </a:r>
            <a:r>
              <a:rPr lang="en-IE" dirty="0" err="1" smtClean="0"/>
              <a:t>Átha</a:t>
            </a:r>
            <a:r>
              <a:rPr lang="en-IE" dirty="0" smtClean="0"/>
              <a:t> </a:t>
            </a:r>
            <a:r>
              <a:rPr lang="en-IE" dirty="0" err="1" smtClean="0"/>
              <a:t>Cliath</a:t>
            </a:r>
            <a:r>
              <a:rPr lang="en-IE" dirty="0" smtClean="0"/>
              <a:t> i 1916.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roinnt</a:t>
            </a:r>
            <a:r>
              <a:rPr lang="en-IE" dirty="0" smtClean="0"/>
              <a:t> </a:t>
            </a:r>
            <a:r>
              <a:rPr lang="en-IE" dirty="0" err="1" smtClean="0"/>
              <a:t>sagart</a:t>
            </a:r>
            <a:r>
              <a:rPr lang="en-IE" dirty="0" smtClean="0"/>
              <a:t> san </a:t>
            </a:r>
            <a:r>
              <a:rPr lang="en-IE" dirty="0" err="1" smtClean="0"/>
              <a:t>ord</a:t>
            </a:r>
            <a:r>
              <a:rPr lang="en-IE" dirty="0" smtClean="0"/>
              <a:t> sin a thug an-</a:t>
            </a:r>
            <a:r>
              <a:rPr lang="en-IE" dirty="0" err="1" smtClean="0"/>
              <a:t>chúnamh</a:t>
            </a:r>
            <a:r>
              <a:rPr lang="en-IE" dirty="0" smtClean="0"/>
              <a:t> don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beirt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, an </a:t>
            </a:r>
            <a:r>
              <a:rPr lang="en-IE" dirty="0" err="1" smtClean="0"/>
              <a:t>tAthair</a:t>
            </a:r>
            <a:r>
              <a:rPr lang="en-IE" dirty="0" smtClean="0"/>
              <a:t> Albert </a:t>
            </a:r>
            <a:r>
              <a:rPr lang="en-IE" dirty="0" err="1" smtClean="0"/>
              <a:t>agus</a:t>
            </a:r>
            <a:r>
              <a:rPr lang="en-IE" dirty="0" smtClean="0"/>
              <a:t> an </a:t>
            </a:r>
            <a:r>
              <a:rPr lang="en-IE" dirty="0" err="1" smtClean="0"/>
              <a:t>tAthair</a:t>
            </a:r>
            <a:r>
              <a:rPr lang="en-IE" dirty="0" smtClean="0"/>
              <a:t> Aloysius, a </a:t>
            </a:r>
            <a:r>
              <a:rPr lang="en-IE" dirty="0" err="1" smtClean="0"/>
              <a:t>chaith</a:t>
            </a:r>
            <a:r>
              <a:rPr lang="en-IE" dirty="0" smtClean="0"/>
              <a:t> </a:t>
            </a:r>
            <a:r>
              <a:rPr lang="en-IE" dirty="0" err="1" smtClean="0"/>
              <a:t>formhór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seachtaine</a:t>
            </a:r>
            <a:r>
              <a:rPr lang="en-IE" dirty="0" smtClean="0"/>
              <a:t> in </a:t>
            </a:r>
            <a:r>
              <a:rPr lang="en-IE" dirty="0" err="1" smtClean="0"/>
              <a:t>Ard-Oifig</a:t>
            </a:r>
            <a:r>
              <a:rPr lang="en-IE" dirty="0" smtClean="0"/>
              <a:t> an </a:t>
            </a:r>
            <a:r>
              <a:rPr lang="en-IE" dirty="0" err="1" smtClean="0"/>
              <a:t>Phoist</a:t>
            </a:r>
            <a:r>
              <a:rPr lang="en-IE" dirty="0" smtClean="0"/>
              <a:t>.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siad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cabhrú</a:t>
            </a:r>
            <a:r>
              <a:rPr lang="en-IE" dirty="0" smtClean="0"/>
              <a:t> leis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reibiliúnaigh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éisteacht</a:t>
            </a:r>
            <a:r>
              <a:rPr lang="en-IE" dirty="0" smtClean="0"/>
              <a:t> </a:t>
            </a:r>
            <a:r>
              <a:rPr lang="en-IE" dirty="0" err="1" smtClean="0"/>
              <a:t>faoistine</a:t>
            </a:r>
            <a:r>
              <a:rPr lang="en-IE" dirty="0" smtClean="0"/>
              <a:t>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</a:t>
            </a:r>
            <a:r>
              <a:rPr lang="en-IE" dirty="0" err="1" smtClean="0"/>
              <a:t>paidreoireacht</a:t>
            </a:r>
            <a:r>
              <a:rPr lang="en-IE" dirty="0" smtClean="0"/>
              <a:t> le </a:t>
            </a:r>
            <a:r>
              <a:rPr lang="en-IE" dirty="0" err="1" smtClean="0"/>
              <a:t>daoine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gortaithe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i </a:t>
            </a:r>
            <a:r>
              <a:rPr lang="en-IE" dirty="0" err="1" smtClean="0"/>
              <a:t>mbaol</a:t>
            </a:r>
            <a:r>
              <a:rPr lang="en-IE" dirty="0" smtClean="0"/>
              <a:t> </a:t>
            </a:r>
            <a:r>
              <a:rPr lang="en-IE" dirty="0" err="1" smtClean="0"/>
              <a:t>báis</a:t>
            </a:r>
            <a:r>
              <a:rPr lang="en-IE" dirty="0" smtClean="0"/>
              <a:t>. Thug an </a:t>
            </a:r>
            <a:r>
              <a:rPr lang="en-IE" dirty="0" err="1" smtClean="0"/>
              <a:t>tAthair</a:t>
            </a:r>
            <a:r>
              <a:rPr lang="en-IE" dirty="0" smtClean="0"/>
              <a:t> Albert </a:t>
            </a:r>
            <a:r>
              <a:rPr lang="en-IE" dirty="0" err="1" smtClean="0"/>
              <a:t>cúnamh</a:t>
            </a:r>
            <a:r>
              <a:rPr lang="en-IE" dirty="0" smtClean="0"/>
              <a:t> do </a:t>
            </a:r>
            <a:r>
              <a:rPr lang="en-IE" dirty="0" err="1" smtClean="0"/>
              <a:t>Shéamas</a:t>
            </a:r>
            <a:r>
              <a:rPr lang="en-IE" dirty="0" smtClean="0"/>
              <a:t> Ó </a:t>
            </a:r>
            <a:r>
              <a:rPr lang="en-IE" dirty="0" err="1" smtClean="0"/>
              <a:t>Conghaile</a:t>
            </a:r>
            <a:r>
              <a:rPr lang="en-IE" dirty="0" smtClean="0"/>
              <a:t> </a:t>
            </a:r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gortaíodh</a:t>
            </a:r>
            <a:r>
              <a:rPr lang="en-IE" dirty="0" smtClean="0"/>
              <a:t> é.</a:t>
            </a:r>
          </a:p>
          <a:p>
            <a:endParaRPr lang="en-IE" dirty="0"/>
          </a:p>
          <a:p>
            <a:r>
              <a:rPr lang="en-IE" dirty="0" err="1" smtClean="0"/>
              <a:t>Nuair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fógra</a:t>
            </a:r>
            <a:r>
              <a:rPr lang="en-IE" dirty="0" smtClean="0"/>
              <a:t> an </a:t>
            </a:r>
            <a:r>
              <a:rPr lang="en-IE" dirty="0" err="1" smtClean="0"/>
              <a:t>ghéillte</a:t>
            </a:r>
            <a:r>
              <a:rPr lang="en-IE" dirty="0" smtClean="0"/>
              <a:t> á </a:t>
            </a:r>
            <a:r>
              <a:rPr lang="en-IE" dirty="0" err="1" smtClean="0"/>
              <a:t>chur</a:t>
            </a:r>
            <a:r>
              <a:rPr lang="en-IE" dirty="0" smtClean="0"/>
              <a:t> in </a:t>
            </a:r>
            <a:r>
              <a:rPr lang="en-IE" dirty="0" err="1" smtClean="0"/>
              <a:t>iúl</a:t>
            </a:r>
            <a:r>
              <a:rPr lang="en-IE" dirty="0" smtClean="0"/>
              <a:t> </a:t>
            </a:r>
            <a:r>
              <a:rPr lang="en-IE" dirty="0" err="1" smtClean="0"/>
              <a:t>dóibh</a:t>
            </a:r>
            <a:r>
              <a:rPr lang="en-IE" dirty="0" smtClean="0"/>
              <a:t> </a:t>
            </a:r>
            <a:r>
              <a:rPr lang="en-IE" dirty="0" err="1" smtClean="0"/>
              <a:t>siúd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i </a:t>
            </a:r>
            <a:r>
              <a:rPr lang="en-IE" dirty="0" err="1" smtClean="0"/>
              <a:t>gceannas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reibiliúnaigh</a:t>
            </a:r>
            <a:r>
              <a:rPr lang="en-IE" dirty="0" smtClean="0"/>
              <a:t> </a:t>
            </a:r>
            <a:r>
              <a:rPr lang="en-IE" dirty="0" err="1" smtClean="0">
                <a:solidFill>
                  <a:srgbClr val="FF0000"/>
                </a:solidFill>
              </a:rPr>
              <a:t>i</a:t>
            </a:r>
            <a:r>
              <a:rPr lang="en-IE" dirty="0" smtClean="0"/>
              <a:t> </a:t>
            </a:r>
            <a:r>
              <a:rPr lang="en-IE" dirty="0" err="1" smtClean="0"/>
              <a:t>gceantair</a:t>
            </a:r>
            <a:r>
              <a:rPr lang="en-IE" dirty="0" smtClean="0"/>
              <a:t> </a:t>
            </a:r>
            <a:r>
              <a:rPr lang="en-IE" dirty="0" err="1" smtClean="0"/>
              <a:t>éagsúla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fud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cathrach</a:t>
            </a:r>
            <a:r>
              <a:rPr lang="en-IE" dirty="0" smtClean="0"/>
              <a:t>, </a:t>
            </a:r>
            <a:r>
              <a:rPr lang="en-IE" dirty="0" err="1" smtClean="0"/>
              <a:t>chuaigh</a:t>
            </a:r>
            <a:r>
              <a:rPr lang="en-IE" dirty="0" smtClean="0"/>
              <a:t> </a:t>
            </a:r>
            <a:r>
              <a:rPr lang="en-IE" dirty="0" err="1" smtClean="0"/>
              <a:t>roinnt</a:t>
            </a:r>
            <a:r>
              <a:rPr lang="en-IE" dirty="0" smtClean="0"/>
              <a:t> de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sagairt</a:t>
            </a:r>
            <a:r>
              <a:rPr lang="en-IE" dirty="0" smtClean="0"/>
              <a:t> in </a:t>
            </a:r>
            <a:r>
              <a:rPr lang="en-IE" dirty="0" err="1" smtClean="0"/>
              <a:t>éineacht</a:t>
            </a:r>
            <a:r>
              <a:rPr lang="en-IE" dirty="0" smtClean="0"/>
              <a:t> leis an </a:t>
            </a:r>
            <a:r>
              <a:rPr lang="en-IE" dirty="0" err="1" smtClean="0"/>
              <a:t>mBanaltra</a:t>
            </a:r>
            <a:r>
              <a:rPr lang="en-IE" dirty="0" smtClean="0"/>
              <a:t> </a:t>
            </a:r>
            <a:r>
              <a:rPr lang="en-IE" dirty="0" err="1" smtClean="0"/>
              <a:t>Eilís</a:t>
            </a:r>
            <a:r>
              <a:rPr lang="en-IE" dirty="0" smtClean="0"/>
              <a:t> </a:t>
            </a:r>
            <a:r>
              <a:rPr lang="en-IE" dirty="0" err="1" smtClean="0"/>
              <a:t>Ní</a:t>
            </a:r>
            <a:r>
              <a:rPr lang="en-IE" dirty="0" smtClean="0"/>
              <a:t> </a:t>
            </a:r>
            <a:r>
              <a:rPr lang="en-IE" dirty="0" err="1" smtClean="0"/>
              <a:t>Fhearghail</a:t>
            </a:r>
            <a:r>
              <a:rPr lang="en-IE" dirty="0" smtClean="0"/>
              <a:t> </a:t>
            </a:r>
            <a:r>
              <a:rPr lang="en-IE" dirty="0" err="1" smtClean="0"/>
              <a:t>chun</a:t>
            </a:r>
            <a:r>
              <a:rPr lang="en-IE" dirty="0" smtClean="0"/>
              <a:t> an </a:t>
            </a:r>
            <a:r>
              <a:rPr lang="en-IE" dirty="0" err="1" smtClean="0"/>
              <a:t>scéal</a:t>
            </a:r>
            <a:r>
              <a:rPr lang="en-IE" dirty="0" smtClean="0"/>
              <a:t> a </a:t>
            </a:r>
            <a:r>
              <a:rPr lang="en-IE" dirty="0" err="1" smtClean="0"/>
              <a:t>scaipeadh</a:t>
            </a:r>
            <a:r>
              <a:rPr lang="en-IE" dirty="0" smtClean="0"/>
              <a:t>. </a:t>
            </a:r>
          </a:p>
          <a:p>
            <a:endParaRPr lang="en-IE" dirty="0"/>
          </a:p>
          <a:p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ord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gCaipisíneach</a:t>
            </a:r>
            <a:r>
              <a:rPr lang="en-IE" dirty="0" smtClean="0"/>
              <a:t> </a:t>
            </a:r>
            <a:r>
              <a:rPr lang="en-IE" dirty="0" err="1" smtClean="0"/>
              <a:t>báúil</a:t>
            </a:r>
            <a:r>
              <a:rPr lang="en-IE" dirty="0" smtClean="0"/>
              <a:t> leis 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 </a:t>
            </a:r>
            <a:r>
              <a:rPr lang="en-IE" dirty="0" err="1" smtClean="0"/>
              <a:t>Baineadh</a:t>
            </a:r>
            <a:r>
              <a:rPr lang="en-IE" dirty="0" smtClean="0"/>
              <a:t> </a:t>
            </a:r>
            <a:r>
              <a:rPr lang="en-IE" dirty="0" err="1" smtClean="0"/>
              <a:t>úsáid</a:t>
            </a:r>
            <a:r>
              <a:rPr lang="en-IE" dirty="0" smtClean="0"/>
              <a:t> as an </a:t>
            </a:r>
            <a:r>
              <a:rPr lang="en-IE" dirty="0" err="1" smtClean="0"/>
              <a:t>séipéal</a:t>
            </a:r>
            <a:r>
              <a:rPr lang="en-IE" dirty="0" smtClean="0"/>
              <a:t> a </a:t>
            </a:r>
            <a:r>
              <a:rPr lang="en-IE" dirty="0" err="1" smtClean="0"/>
              <a:t>bhí</a:t>
            </a:r>
            <a:r>
              <a:rPr lang="en-IE" dirty="0" smtClean="0"/>
              <a:t> </a:t>
            </a:r>
            <a:r>
              <a:rPr lang="en-IE" dirty="0" err="1" smtClean="0"/>
              <a:t>acu</a:t>
            </a:r>
            <a:r>
              <a:rPr lang="en-IE" dirty="0" smtClean="0"/>
              <a:t> mar </a:t>
            </a:r>
            <a:r>
              <a:rPr lang="en-IE" dirty="0" err="1" smtClean="0"/>
              <a:t>ospidéal</a:t>
            </a:r>
            <a:r>
              <a:rPr lang="en-IE" dirty="0" smtClean="0"/>
              <a:t> i </a:t>
            </a:r>
            <a:r>
              <a:rPr lang="en-IE" dirty="0" err="1" smtClean="0"/>
              <a:t>rith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seachtaine</a:t>
            </a:r>
            <a:r>
              <a:rPr lang="en-IE" dirty="0" smtClean="0"/>
              <a:t>. </a:t>
            </a:r>
            <a:r>
              <a:rPr lang="en-IE" dirty="0" err="1" smtClean="0"/>
              <a:t>Blianta</a:t>
            </a:r>
            <a:r>
              <a:rPr lang="en-IE" dirty="0" smtClean="0"/>
              <a:t> tar </a:t>
            </a:r>
            <a:r>
              <a:rPr lang="en-IE" dirty="0" err="1" smtClean="0"/>
              <a:t>éis</a:t>
            </a:r>
            <a:r>
              <a:rPr lang="en-IE" dirty="0" smtClean="0"/>
              <a:t> don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 a </a:t>
            </a:r>
            <a:r>
              <a:rPr lang="en-IE" dirty="0" err="1" smtClean="0"/>
              <a:t>bheith</a:t>
            </a:r>
            <a:r>
              <a:rPr lang="en-IE" dirty="0" smtClean="0"/>
              <a:t> </a:t>
            </a:r>
            <a:r>
              <a:rPr lang="en-IE" dirty="0" err="1" smtClean="0"/>
              <a:t>thart</a:t>
            </a:r>
            <a:r>
              <a:rPr lang="en-IE" dirty="0" smtClean="0"/>
              <a:t>, </a:t>
            </a:r>
            <a:r>
              <a:rPr lang="en-IE" dirty="0" err="1" smtClean="0"/>
              <a:t>fuarthas</a:t>
            </a:r>
            <a:r>
              <a:rPr lang="en-IE" dirty="0" smtClean="0"/>
              <a:t> an </a:t>
            </a:r>
            <a:r>
              <a:rPr lang="en-IE" dirty="0" err="1" smtClean="0"/>
              <a:t>piostal</a:t>
            </a:r>
            <a:r>
              <a:rPr lang="en-IE" dirty="0" smtClean="0"/>
              <a:t> Savage </a:t>
            </a:r>
            <a:r>
              <a:rPr lang="en-IE" dirty="0" err="1" smtClean="0"/>
              <a:t>thuas</a:t>
            </a:r>
            <a:r>
              <a:rPr lang="en-IE" dirty="0" smtClean="0"/>
              <a:t> (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dheis</a:t>
            </a:r>
            <a:r>
              <a:rPr lang="en-IE" dirty="0" smtClean="0"/>
              <a:t>) i </a:t>
            </a:r>
            <a:r>
              <a:rPr lang="en-IE" dirty="0" err="1" smtClean="0"/>
              <a:t>bhfolach</a:t>
            </a:r>
            <a:r>
              <a:rPr lang="en-IE" dirty="0" smtClean="0"/>
              <a:t> i </a:t>
            </a:r>
            <a:r>
              <a:rPr lang="en-IE" dirty="0" err="1" smtClean="0"/>
              <a:t>Séipéal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gCaipisíneach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 smtClean="0"/>
              <a:t>chathair</a:t>
            </a:r>
            <a:r>
              <a:rPr lang="en-IE" dirty="0" smtClean="0"/>
              <a:t>. Is </a:t>
            </a:r>
            <a:r>
              <a:rPr lang="en-IE" dirty="0" err="1" smtClean="0"/>
              <a:t>cinnte</a:t>
            </a:r>
            <a:r>
              <a:rPr lang="en-IE" dirty="0" smtClean="0"/>
              <a:t> go </a:t>
            </a:r>
            <a:r>
              <a:rPr lang="en-IE" dirty="0" err="1" smtClean="0"/>
              <a:t>raibh</a:t>
            </a:r>
            <a:r>
              <a:rPr lang="en-IE" dirty="0" smtClean="0"/>
              <a:t> </a:t>
            </a:r>
            <a:r>
              <a:rPr lang="en-IE" dirty="0" err="1" smtClean="0"/>
              <a:t>sé</a:t>
            </a:r>
            <a:r>
              <a:rPr lang="en-IE" dirty="0" smtClean="0"/>
              <a:t> in </a:t>
            </a:r>
            <a:r>
              <a:rPr lang="en-IE" dirty="0" err="1" smtClean="0"/>
              <a:t>úsáid</a:t>
            </a:r>
            <a:r>
              <a:rPr lang="en-IE" dirty="0" smtClean="0"/>
              <a:t> </a:t>
            </a:r>
            <a:r>
              <a:rPr lang="en-IE" dirty="0" err="1" smtClean="0"/>
              <a:t>ag</a:t>
            </a:r>
            <a:r>
              <a:rPr lang="en-IE" dirty="0" smtClean="0"/>
              <a:t> ball </a:t>
            </a:r>
            <a:r>
              <a:rPr lang="en-IE" dirty="0" err="1" smtClean="0"/>
              <a:t>d’Óglaigh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hÉireann</a:t>
            </a:r>
            <a:r>
              <a:rPr lang="en-IE" dirty="0" smtClean="0"/>
              <a:t>. </a:t>
            </a:r>
            <a:r>
              <a:rPr lang="en-IE" dirty="0" err="1" smtClean="0"/>
              <a:t>N’fheadair</a:t>
            </a:r>
            <a:r>
              <a:rPr lang="en-IE" dirty="0" smtClean="0"/>
              <a:t> </a:t>
            </a:r>
            <a:r>
              <a:rPr lang="en-IE" dirty="0" err="1" smtClean="0"/>
              <a:t>cé</a:t>
            </a:r>
            <a:r>
              <a:rPr lang="en-IE" dirty="0" smtClean="0"/>
              <a:t> a </a:t>
            </a:r>
            <a:r>
              <a:rPr lang="en-IE" dirty="0" err="1" smtClean="0"/>
              <a:t>chuir</a:t>
            </a:r>
            <a:r>
              <a:rPr lang="en-IE" dirty="0" smtClean="0"/>
              <a:t> </a:t>
            </a:r>
            <a:r>
              <a:rPr lang="en-IE" dirty="0" err="1" smtClean="0"/>
              <a:t>ann</a:t>
            </a:r>
            <a:r>
              <a:rPr lang="en-IE" dirty="0" smtClean="0"/>
              <a:t> é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cé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</a:t>
            </a:r>
            <a:r>
              <a:rPr lang="en-IE" dirty="0" err="1" smtClean="0"/>
              <a:t>scéalta</a:t>
            </a:r>
            <a:r>
              <a:rPr lang="en-IE" dirty="0" smtClean="0"/>
              <a:t> a </a:t>
            </a:r>
            <a:r>
              <a:rPr lang="en-IE" dirty="0" err="1" smtClean="0"/>
              <a:t>bheadh</a:t>
            </a:r>
            <a:r>
              <a:rPr lang="en-IE" dirty="0" smtClean="0"/>
              <a:t> le </a:t>
            </a:r>
            <a:r>
              <a:rPr lang="en-IE" dirty="0" err="1" smtClean="0"/>
              <a:t>hinsint</a:t>
            </a:r>
            <a:r>
              <a:rPr lang="en-IE" dirty="0" smtClean="0"/>
              <a:t> ag an </a:t>
            </a:r>
            <a:r>
              <a:rPr lang="en-IE" dirty="0" err="1" smtClean="0"/>
              <a:t>bpiostal</a:t>
            </a:r>
            <a:r>
              <a:rPr lang="en-IE" dirty="0" smtClean="0"/>
              <a:t> sin!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0395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i="1" dirty="0" err="1" smtClean="0"/>
              <a:t>Leabhar</a:t>
            </a:r>
            <a:r>
              <a:rPr lang="en-IE" i="1" dirty="0" smtClean="0"/>
              <a:t> A - </a:t>
            </a:r>
            <a:r>
              <a:rPr lang="en-IE" i="1" dirty="0" err="1" smtClean="0"/>
              <a:t>Cróga</a:t>
            </a:r>
            <a:r>
              <a:rPr lang="en-IE" i="1" dirty="0" smtClean="0"/>
              <a:t> </a:t>
            </a:r>
            <a:r>
              <a:rPr lang="en-IE" i="1" dirty="0" err="1"/>
              <a:t>agus</a:t>
            </a:r>
            <a:r>
              <a:rPr lang="en-IE" i="1" dirty="0"/>
              <a:t> </a:t>
            </a:r>
            <a:r>
              <a:rPr lang="en-IE" i="1" dirty="0" err="1" smtClean="0"/>
              <a:t>cneasta</a:t>
            </a:r>
            <a:r>
              <a:rPr lang="en-IE" i="1" dirty="0" smtClean="0"/>
              <a:t> </a:t>
            </a:r>
            <a:r>
              <a:rPr lang="en-IE" i="1" dirty="0" err="1" smtClean="0"/>
              <a:t>Bhí</a:t>
            </a:r>
            <a:r>
              <a:rPr lang="en-IE" i="1" dirty="0" smtClean="0"/>
              <a:t> </a:t>
            </a:r>
            <a:r>
              <a:rPr lang="en-IE" i="1" dirty="0" err="1"/>
              <a:t>cónaí</a:t>
            </a:r>
            <a:r>
              <a:rPr lang="en-IE" i="1" dirty="0"/>
              <a:t> </a:t>
            </a:r>
            <a:r>
              <a:rPr lang="en-IE" i="1" dirty="0" err="1"/>
              <a:t>ar</a:t>
            </a:r>
            <a:r>
              <a:rPr lang="en-IE" i="1" dirty="0"/>
              <a:t> </a:t>
            </a:r>
            <a:r>
              <a:rPr lang="en-IE" i="1" dirty="0" err="1"/>
              <a:t>Sheoirse</a:t>
            </a:r>
            <a:r>
              <a:rPr lang="en-IE" i="1" dirty="0"/>
              <a:t> </a:t>
            </a:r>
            <a:r>
              <a:rPr lang="en-IE" i="1" dirty="0" err="1"/>
              <a:t>agus</a:t>
            </a:r>
            <a:r>
              <a:rPr lang="en-IE" i="1" dirty="0"/>
              <a:t> </a:t>
            </a:r>
            <a:r>
              <a:rPr lang="en-IE" i="1" dirty="0" err="1"/>
              <a:t>ar</a:t>
            </a:r>
            <a:r>
              <a:rPr lang="en-IE" i="1" dirty="0"/>
              <a:t> </a:t>
            </a:r>
            <a:r>
              <a:rPr lang="en-IE" i="1" dirty="0" err="1"/>
              <a:t>Sheosaimhín</a:t>
            </a:r>
            <a:r>
              <a:rPr lang="en-IE" i="1" dirty="0"/>
              <a:t> </a:t>
            </a:r>
            <a:r>
              <a:rPr lang="en-IE" i="1" dirty="0" err="1"/>
              <a:t>Pluincéid</a:t>
            </a:r>
            <a:r>
              <a:rPr lang="en-IE" i="1" dirty="0"/>
              <a:t> </a:t>
            </a:r>
            <a:r>
              <a:rPr lang="en-IE" i="1" dirty="0" err="1"/>
              <a:t>i</a:t>
            </a:r>
            <a:r>
              <a:rPr lang="en-IE" i="1" dirty="0"/>
              <a:t> </a:t>
            </a:r>
            <a:r>
              <a:rPr lang="en-IE" i="1" dirty="0" err="1"/>
              <a:t>mBaile</a:t>
            </a:r>
            <a:r>
              <a:rPr lang="en-IE" i="1" dirty="0"/>
              <a:t> </a:t>
            </a:r>
            <a:r>
              <a:rPr lang="en-IE" i="1" dirty="0" err="1"/>
              <a:t>Átha</a:t>
            </a:r>
            <a:r>
              <a:rPr lang="en-IE" i="1" dirty="0"/>
              <a:t> </a:t>
            </a:r>
            <a:r>
              <a:rPr lang="en-IE" i="1" dirty="0" err="1"/>
              <a:t>Cliath</a:t>
            </a:r>
            <a:r>
              <a:rPr lang="en-IE" i="1" dirty="0"/>
              <a:t>. </a:t>
            </a:r>
            <a:r>
              <a:rPr lang="en-IE" i="1" dirty="0" err="1"/>
              <a:t>Bhí</a:t>
            </a:r>
            <a:r>
              <a:rPr lang="en-IE" i="1" dirty="0"/>
              <a:t> </a:t>
            </a:r>
            <a:r>
              <a:rPr lang="en-IE" i="1" dirty="0" err="1" smtClean="0"/>
              <a:t>muintir</a:t>
            </a:r>
            <a:r>
              <a:rPr lang="en-IE" i="1" dirty="0" smtClean="0"/>
              <a:t> </a:t>
            </a:r>
            <a:r>
              <a:rPr lang="en-IE" i="1" dirty="0" err="1" smtClean="0"/>
              <a:t>Phluincéid</a:t>
            </a:r>
            <a:r>
              <a:rPr lang="en-IE" i="1" dirty="0" smtClean="0"/>
              <a:t> </a:t>
            </a:r>
            <a:r>
              <a:rPr lang="en-IE" i="1" dirty="0" err="1"/>
              <a:t>saibhir</a:t>
            </a:r>
            <a:r>
              <a:rPr lang="en-IE" i="1" dirty="0"/>
              <a:t>. </a:t>
            </a:r>
            <a:r>
              <a:rPr lang="en-IE" i="1" dirty="0" err="1"/>
              <a:t>Bhí</a:t>
            </a:r>
            <a:r>
              <a:rPr lang="en-IE" i="1" dirty="0"/>
              <a:t> </a:t>
            </a:r>
            <a:r>
              <a:rPr lang="en-IE" i="1" dirty="0" err="1" smtClean="0"/>
              <a:t>seachtar</a:t>
            </a:r>
            <a:r>
              <a:rPr lang="en-IE" i="1" dirty="0" smtClean="0"/>
              <a:t> </a:t>
            </a:r>
            <a:r>
              <a:rPr lang="en-IE" i="1" dirty="0" err="1"/>
              <a:t>páistí</a:t>
            </a:r>
            <a:r>
              <a:rPr lang="en-IE" i="1" dirty="0"/>
              <a:t> </a:t>
            </a:r>
            <a:r>
              <a:rPr lang="en-IE" i="1" dirty="0" err="1"/>
              <a:t>acu</a:t>
            </a:r>
            <a:r>
              <a:rPr lang="en-IE" i="1" dirty="0"/>
              <a:t>, </a:t>
            </a:r>
            <a:r>
              <a:rPr lang="en-IE" i="1" dirty="0" err="1"/>
              <a:t>triúr</a:t>
            </a:r>
            <a:r>
              <a:rPr lang="en-IE" i="1" dirty="0"/>
              <a:t> </a:t>
            </a:r>
            <a:r>
              <a:rPr lang="en-IE" i="1" dirty="0" err="1"/>
              <a:t>buachaillí</a:t>
            </a:r>
            <a:r>
              <a:rPr lang="en-IE" i="1" dirty="0"/>
              <a:t> </a:t>
            </a:r>
            <a:r>
              <a:rPr lang="en-IE" i="1" dirty="0" err="1"/>
              <a:t>agus</a:t>
            </a:r>
            <a:r>
              <a:rPr lang="en-IE" i="1" dirty="0"/>
              <a:t> </a:t>
            </a:r>
            <a:r>
              <a:rPr lang="en-IE" i="1" dirty="0" err="1"/>
              <a:t>ceathrar</a:t>
            </a:r>
            <a:r>
              <a:rPr lang="en-IE" i="1" dirty="0"/>
              <a:t> </a:t>
            </a:r>
            <a:r>
              <a:rPr lang="en-IE" i="1" dirty="0" err="1"/>
              <a:t>cailíní</a:t>
            </a:r>
            <a:r>
              <a:rPr lang="en-IE" i="1" dirty="0"/>
              <a:t>. </a:t>
            </a:r>
            <a:endParaRPr lang="en-IE" i="1" dirty="0" smtClean="0"/>
          </a:p>
          <a:p>
            <a:endParaRPr lang="en-IE" i="1" dirty="0" smtClean="0"/>
          </a:p>
          <a:p>
            <a:r>
              <a:rPr lang="en-IE" dirty="0" smtClean="0"/>
              <a:t>100 </a:t>
            </a:r>
            <a:r>
              <a:rPr lang="en-IE" dirty="0" err="1" smtClean="0"/>
              <a:t>bliain</a:t>
            </a:r>
            <a:r>
              <a:rPr lang="en-IE" dirty="0" smtClean="0"/>
              <a:t> ó shin in </a:t>
            </a:r>
            <a:r>
              <a:rPr lang="en-IE" dirty="0" err="1" smtClean="0"/>
              <a:t>Éirinn</a:t>
            </a:r>
            <a:r>
              <a:rPr lang="en-IE" dirty="0" smtClean="0"/>
              <a:t>, </a:t>
            </a:r>
            <a:r>
              <a:rPr lang="en-IE" dirty="0" err="1" smtClean="0"/>
              <a:t>bhí</a:t>
            </a:r>
            <a:r>
              <a:rPr lang="en-IE" dirty="0" smtClean="0"/>
              <a:t> an-</a:t>
            </a:r>
            <a:r>
              <a:rPr lang="en-IE" dirty="0" err="1" smtClean="0"/>
              <a:t>mheas</a:t>
            </a:r>
            <a:r>
              <a:rPr lang="en-IE" dirty="0" smtClean="0"/>
              <a:t> </a:t>
            </a:r>
            <a:r>
              <a:rPr lang="en-IE" dirty="0" err="1" smtClean="0"/>
              <a:t>ar</a:t>
            </a:r>
            <a:r>
              <a:rPr lang="en-IE" dirty="0" smtClean="0"/>
              <a:t> </a:t>
            </a:r>
            <a:r>
              <a:rPr lang="en-IE" dirty="0" err="1" smtClean="0"/>
              <a:t>mhuintir</a:t>
            </a:r>
            <a:r>
              <a:rPr lang="en-IE" dirty="0" smtClean="0"/>
              <a:t> </a:t>
            </a:r>
            <a:r>
              <a:rPr lang="en-IE" dirty="0" err="1" smtClean="0"/>
              <a:t>Phluincéid</a:t>
            </a:r>
            <a:r>
              <a:rPr lang="en-IE" dirty="0" smtClean="0"/>
              <a:t>. </a:t>
            </a:r>
            <a:r>
              <a:rPr lang="en-IE" dirty="0" smtClean="0"/>
              <a:t>Ba </a:t>
            </a:r>
            <a:r>
              <a:rPr lang="en-IE" dirty="0" err="1" smtClean="0"/>
              <a:t>Náisiúnaithe</a:t>
            </a:r>
            <a:r>
              <a:rPr lang="en-IE" dirty="0" smtClean="0"/>
              <a:t> </a:t>
            </a:r>
            <a:r>
              <a:rPr lang="en-IE" dirty="0" err="1" smtClean="0"/>
              <a:t>iad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thug </a:t>
            </a:r>
            <a:r>
              <a:rPr lang="en-IE" dirty="0" err="1" smtClean="0"/>
              <a:t>siad</a:t>
            </a:r>
            <a:r>
              <a:rPr lang="en-IE" dirty="0" smtClean="0"/>
              <a:t> an-</a:t>
            </a:r>
            <a:r>
              <a:rPr lang="en-IE" dirty="0" err="1" smtClean="0"/>
              <a:t>chúnamh</a:t>
            </a:r>
            <a:r>
              <a:rPr lang="en-IE" dirty="0" smtClean="0"/>
              <a:t> san </a:t>
            </a:r>
            <a:r>
              <a:rPr lang="en-IE" dirty="0" err="1" smtClean="0"/>
              <a:t>Éirí</a:t>
            </a:r>
            <a:r>
              <a:rPr lang="en-IE" dirty="0" smtClean="0"/>
              <a:t> </a:t>
            </a:r>
            <a:r>
              <a:rPr lang="en-IE" dirty="0" err="1" smtClean="0"/>
              <a:t>Amach</a:t>
            </a:r>
            <a:r>
              <a:rPr lang="en-IE" dirty="0" smtClean="0"/>
              <a:t>.</a:t>
            </a:r>
          </a:p>
          <a:p>
            <a:endParaRPr lang="en-IE" dirty="0"/>
          </a:p>
          <a:p>
            <a:r>
              <a:rPr lang="en-IE" dirty="0" smtClean="0"/>
              <a:t>[</a:t>
            </a:r>
            <a:r>
              <a:rPr lang="en-IE" dirty="0" err="1" smtClean="0"/>
              <a:t>Scéal</a:t>
            </a:r>
            <a:r>
              <a:rPr lang="en-IE" dirty="0" smtClean="0"/>
              <a:t> </a:t>
            </a:r>
            <a:r>
              <a:rPr lang="en-IE" dirty="0" err="1" smtClean="0"/>
              <a:t>Mhuintir</a:t>
            </a:r>
            <a:r>
              <a:rPr lang="en-IE" dirty="0" smtClean="0"/>
              <a:t> </a:t>
            </a:r>
            <a:r>
              <a:rPr lang="en-IE" dirty="0" err="1" smtClean="0"/>
              <a:t>Phluincéid</a:t>
            </a:r>
            <a:r>
              <a:rPr lang="en-IE" dirty="0" smtClean="0"/>
              <a:t> </a:t>
            </a:r>
            <a:r>
              <a:rPr lang="en-IE" dirty="0" err="1" smtClean="0"/>
              <a:t>sna</a:t>
            </a:r>
            <a:r>
              <a:rPr lang="en-IE" dirty="0" smtClean="0"/>
              <a:t> </a:t>
            </a:r>
            <a:r>
              <a:rPr lang="en-IE" dirty="0" err="1" smtClean="0"/>
              <a:t>leabhair</a:t>
            </a:r>
            <a:r>
              <a:rPr lang="en-IE" dirty="0" smtClean="0"/>
              <a:t> – </a:t>
            </a:r>
            <a:r>
              <a:rPr lang="en-IE" dirty="0" err="1" smtClean="0"/>
              <a:t>Leabhar</a:t>
            </a:r>
            <a:r>
              <a:rPr lang="en-IE" dirty="0" smtClean="0"/>
              <a:t> A ach go </a:t>
            </a:r>
            <a:r>
              <a:rPr lang="en-IE" dirty="0" err="1" smtClean="0"/>
              <a:t>háirithe</a:t>
            </a:r>
            <a:r>
              <a:rPr lang="en-IE" dirty="0" smtClean="0"/>
              <a:t>]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9058E-8E3D-46E0-902B-F527DD7160F5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46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7D9149-E39D-46C8-9AFB-1E2AEA24D2CB}" type="datetimeFigureOut">
              <a:rPr lang="en-IE" smtClean="0"/>
              <a:t>14/12/2015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DD36E2-F8ED-490E-A440-2D2AFB8A6E27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hyperlink" Target="https://upload.wikimedia.org/wikipedia/en/a/a2/Tram,_Sackville_St,_Dublin,_1915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kieranmcmullen.files.wordpress.com/2011/11/300px-webley_img_6789.jpg" TargetMode="External"/><Relationship Id="rId3" Type="http://schemas.openxmlformats.org/officeDocument/2006/relationships/hyperlink" Target="http://irishvolunteers.org/2012/02/artefacts-from-the-general-post-office-1916/400198_280122618720644_100001687234940_677739_1072884527_n/" TargetMode="External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hyperlink" Target="http://kieranmcmullen.files.wordpress.com/2011/11/71-84-01.jpg" TargetMode="External"/><Relationship Id="rId10" Type="http://schemas.microsoft.com/office/2007/relationships/hdphoto" Target="../media/hdphoto3.wdp"/><Relationship Id="rId4" Type="http://schemas.openxmlformats.org/officeDocument/2006/relationships/image" Target="../media/image19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-30584" y="1266726"/>
            <a:ext cx="6284622" cy="1872208"/>
          </a:xfrm>
        </p:spPr>
        <p:txBody>
          <a:bodyPr/>
          <a:lstStyle/>
          <a:p>
            <a:pPr marL="182880" indent="0" algn="ctr"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Pramanna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Tramanna</a:t>
            </a:r>
            <a:r>
              <a:rPr lang="en-I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2400" b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agus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Báid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283968" y="5661248"/>
            <a:ext cx="1440160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None/>
            </a:pPr>
            <a:endParaRPr lang="en-IE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00441">
            <a:off x="205110" y="416547"/>
            <a:ext cx="230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AONAD 2</a:t>
            </a:r>
            <a:endParaRPr lang="en-IE" sz="2400" b="1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30" name="Picture 6" descr="http://i1.wp.com/gcaptain.com/wp-content/uploads/2013/03/image11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409" y="4043427"/>
            <a:ext cx="4536504" cy="254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c2.staticflickr.com/8/7294/10286690503_a859e0978d_b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b="16661"/>
          <a:stretch/>
        </p:blipFill>
        <p:spPr bwMode="auto">
          <a:xfrm>
            <a:off x="179512" y="4043427"/>
            <a:ext cx="3925045" cy="24793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2" descr="https://s-media-cache-ak0.pinimg.com/236x/39/f5/ce/39f5ce9716705f72824bd0f768a4c05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9" b="12064"/>
          <a:stretch/>
        </p:blipFill>
        <p:spPr bwMode="auto">
          <a:xfrm>
            <a:off x="6148587" y="856141"/>
            <a:ext cx="2887909" cy="2644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62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 txBox="1">
            <a:spLocks/>
          </p:cNvSpPr>
          <p:nvPr/>
        </p:nvSpPr>
        <p:spPr>
          <a:xfrm>
            <a:off x="107504" y="460169"/>
            <a:ext cx="5328592" cy="1528672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Chuaigh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Frank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</a:t>
            </a:r>
            <a:endParaRPr lang="en-I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82880" indent="0" algn="l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troid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 tram! 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https://upload.wikimedia.org/wikipedia/commons/f/f3/Pearse-Muse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276872"/>
            <a:ext cx="4975925" cy="363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ile:Tram, Sackville St, Dublin, 1915.jp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92140"/>
            <a:ext cx="3312368" cy="48445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le 4"/>
          <p:cNvSpPr txBox="1">
            <a:spLocks/>
          </p:cNvSpPr>
          <p:nvPr/>
        </p:nvSpPr>
        <p:spPr>
          <a:xfrm>
            <a:off x="1115616" y="6021288"/>
            <a:ext cx="3024336" cy="61604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Scoil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Éanna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21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/>
          </p:cNvSpPr>
          <p:nvPr/>
        </p:nvSpPr>
        <p:spPr>
          <a:xfrm>
            <a:off x="179512" y="260648"/>
            <a:ext cx="8640960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Pramanna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agus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Gunnaí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8" name="Picture 10" descr="http://2.bp.blogspot.com/_D_IGXhFRRsM/TTtwtLMBQWI/AAAAAAAAAy8/aZmZc5UCdXY/s1600/vintage-coach-built-pram-195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63"/>
          <a:stretch/>
        </p:blipFill>
        <p:spPr bwMode="auto">
          <a:xfrm>
            <a:off x="5292080" y="1412775"/>
            <a:ext cx="3723782" cy="319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https://image.infinitebidding.com/housePhotos/Whytes/99/557499/H2548-L72386939.jpg?h=E501F5971BA939745CB0A4E8C7A95784&amp;cn=AFTOKEN-WHYTES-PROD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676" y="5805264"/>
            <a:ext cx="5832648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611" y="1196752"/>
            <a:ext cx="5453509" cy="4770536"/>
          </a:xfrm>
        </p:spPr>
        <p:txBody>
          <a:bodyPr>
            <a:normAutofit fontScale="92500" lnSpcReduction="10000"/>
          </a:bodyPr>
          <a:lstStyle/>
          <a:p>
            <a:r>
              <a:rPr lang="en-IE" sz="3600" b="1" dirty="0" err="1" smtClean="0">
                <a:solidFill>
                  <a:schemeClr val="accent5">
                    <a:lumMod val="50000"/>
                  </a:schemeClr>
                </a:solidFill>
                <a:latin typeface="Calibri"/>
              </a:rPr>
              <a:t>Fadó</a:t>
            </a:r>
            <a:r>
              <a:rPr lang="en-IE" sz="3600" b="1" dirty="0" smtClean="0">
                <a:solidFill>
                  <a:schemeClr val="accent5">
                    <a:lumMod val="50000"/>
                  </a:schemeClr>
                </a:solidFill>
                <a:latin typeface="Calibri"/>
              </a:rPr>
              <a:t> </a:t>
            </a:r>
            <a:r>
              <a:rPr lang="en-IE" sz="3600" b="1" dirty="0" err="1" smtClean="0">
                <a:solidFill>
                  <a:schemeClr val="accent5">
                    <a:lumMod val="50000"/>
                  </a:schemeClr>
                </a:solidFill>
                <a:latin typeface="Calibri"/>
              </a:rPr>
              <a:t>bhí</a:t>
            </a:r>
            <a:r>
              <a:rPr lang="en-IE" sz="3600" b="1" dirty="0" smtClean="0">
                <a:solidFill>
                  <a:schemeClr val="accent5">
                    <a:lumMod val="50000"/>
                  </a:schemeClr>
                </a:solidFill>
                <a:latin typeface="Calibri"/>
              </a:rPr>
              <a:t> </a:t>
            </a:r>
            <a:r>
              <a:rPr lang="en-IE" sz="3600" b="1" dirty="0" err="1" smtClean="0">
                <a:solidFill>
                  <a:schemeClr val="accent5">
                    <a:lumMod val="50000"/>
                  </a:schemeClr>
                </a:solidFill>
                <a:latin typeface="Calibri"/>
              </a:rPr>
              <a:t>pramanna</a:t>
            </a:r>
            <a:r>
              <a:rPr lang="en-IE" sz="3600" b="1" dirty="0" smtClean="0">
                <a:solidFill>
                  <a:schemeClr val="accent5">
                    <a:lumMod val="50000"/>
                  </a:schemeClr>
                </a:solidFill>
                <a:latin typeface="Calibri"/>
              </a:rPr>
              <a:t>…</a:t>
            </a:r>
          </a:p>
          <a:p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an-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mhór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</a:p>
          <a:p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</a:t>
            </a:r>
            <a:r>
              <a:rPr lang="en-IE" sz="36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go </a:t>
            </a:r>
            <a:r>
              <a:rPr lang="en-IE" sz="3600" b="1" dirty="0" err="1">
                <a:solidFill>
                  <a:schemeClr val="accent6">
                    <a:lumMod val="75000"/>
                  </a:schemeClr>
                </a:solidFill>
                <a:latin typeface="Calibri"/>
              </a:rPr>
              <a:t>maith</a:t>
            </a:r>
            <a:r>
              <a:rPr lang="en-IE" sz="36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chun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6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rudaí</a:t>
            </a:r>
            <a:r>
              <a:rPr lang="en-IE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:</a:t>
            </a:r>
          </a:p>
          <a:p>
            <a:pPr lvl="1"/>
            <a:r>
              <a:rPr lang="en-IE" sz="34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→ </a:t>
            </a:r>
            <a:r>
              <a:rPr lang="en-IE" sz="34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a </a:t>
            </a:r>
            <a:r>
              <a:rPr lang="en-IE" sz="3400" b="1" dirty="0" err="1">
                <a:solidFill>
                  <a:schemeClr val="accent6">
                    <a:lumMod val="75000"/>
                  </a:schemeClr>
                </a:solidFill>
                <a:latin typeface="Calibri"/>
              </a:rPr>
              <a:t>iompar</a:t>
            </a:r>
            <a:r>
              <a:rPr lang="en-IE" sz="34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</a:p>
          <a:p>
            <a:pPr lvl="1"/>
            <a:r>
              <a:rPr lang="en-IE" sz="34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→ a </a:t>
            </a:r>
            <a:r>
              <a:rPr lang="en-IE" sz="3400" b="1" dirty="0" err="1">
                <a:solidFill>
                  <a:schemeClr val="accent6">
                    <a:lumMod val="75000"/>
                  </a:schemeClr>
                </a:solidFill>
                <a:latin typeface="Calibri"/>
              </a:rPr>
              <a:t>dhíol</a:t>
            </a:r>
            <a:endParaRPr lang="en-IE" sz="3400" b="1" dirty="0">
              <a:solidFill>
                <a:schemeClr val="accent6">
                  <a:lumMod val="75000"/>
                </a:schemeClr>
              </a:solidFill>
              <a:latin typeface="Calibri"/>
            </a:endParaRPr>
          </a:p>
          <a:p>
            <a:pPr lvl="1"/>
            <a:r>
              <a:rPr lang="en-IE" sz="34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→ a </a:t>
            </a:r>
            <a:r>
              <a:rPr lang="en-IE" sz="34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chur</a:t>
            </a:r>
            <a:r>
              <a:rPr lang="en-IE" sz="34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i </a:t>
            </a:r>
            <a:r>
              <a:rPr lang="en-IE" sz="34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bhfolach</a:t>
            </a:r>
            <a:endParaRPr lang="en-IE" sz="3400" b="1" dirty="0" smtClean="0">
              <a:solidFill>
                <a:schemeClr val="accent6">
                  <a:lumMod val="75000"/>
                </a:schemeClr>
              </a:solidFill>
              <a:latin typeface="Calibri"/>
            </a:endParaRPr>
          </a:p>
          <a:p>
            <a:r>
              <a:rPr lang="en-IE" sz="38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● go </a:t>
            </a:r>
            <a:r>
              <a:rPr lang="en-IE" sz="3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hiontach</a:t>
            </a:r>
            <a:r>
              <a:rPr lang="en-IE" sz="38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chun</a:t>
            </a:r>
            <a:r>
              <a:rPr lang="en-IE" sz="38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gunnaí</a:t>
            </a:r>
            <a:r>
              <a:rPr lang="en-IE" sz="38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a </a:t>
            </a:r>
            <a:r>
              <a:rPr lang="en-IE" sz="3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iompar</a:t>
            </a:r>
            <a:r>
              <a:rPr lang="en-IE" sz="38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ó </a:t>
            </a:r>
            <a:r>
              <a:rPr lang="en-IE" sz="3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áit</a:t>
            </a:r>
            <a:r>
              <a:rPr lang="en-IE" sz="38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</a:t>
            </a:r>
            <a:r>
              <a:rPr lang="en-IE" sz="38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go </a:t>
            </a:r>
            <a:r>
              <a:rPr lang="en-IE" sz="3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háit</a:t>
            </a:r>
            <a:r>
              <a:rPr lang="en-IE" sz="3800" b="1" dirty="0" smtClean="0">
                <a:solidFill>
                  <a:schemeClr val="accent6">
                    <a:lumMod val="75000"/>
                  </a:schemeClr>
                </a:solidFill>
                <a:latin typeface="Calibri"/>
              </a:rPr>
              <a:t> i </a:t>
            </a:r>
            <a:r>
              <a:rPr lang="en-IE" sz="3800" b="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1916 !</a:t>
            </a:r>
          </a:p>
          <a:p>
            <a:endParaRPr lang="en-IE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27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pic>
        <p:nvPicPr>
          <p:cNvPr id="6145" name="Picture 1" descr="Description: C:\Users\Caoimhe\Desktop\$_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" r="887" b="1309"/>
          <a:stretch>
            <a:fillRect/>
          </a:stretch>
        </p:blipFill>
        <p:spPr bwMode="auto">
          <a:xfrm>
            <a:off x="467544" y="1320676"/>
            <a:ext cx="795288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0" y="404664"/>
            <a:ext cx="9036496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Tramanna</a:t>
            </a:r>
            <a:r>
              <a:rPr lang="en-IE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 </a:t>
            </a:r>
            <a:r>
              <a:rPr lang="en-IE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Sráid</a:t>
            </a:r>
            <a:r>
              <a:rPr lang="en-IE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Sackville</a:t>
            </a:r>
            <a:endParaRPr lang="en-IE" sz="4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93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0" y="332656"/>
            <a:ext cx="9088027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Tramanna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mBÁC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thart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1916</a:t>
            </a:r>
          </a:p>
        </p:txBody>
      </p:sp>
      <p:sp>
        <p:nvSpPr>
          <p:cNvPr id="12" name="Title 4"/>
          <p:cNvSpPr txBox="1">
            <a:spLocks/>
          </p:cNvSpPr>
          <p:nvPr/>
        </p:nvSpPr>
        <p:spPr>
          <a:xfrm>
            <a:off x="2123728" y="6239060"/>
            <a:ext cx="1730361" cy="5727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ticéad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4098" name="Picture 2" descr="http://www.transportpasttimes.co.uk/images/uploads/trams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034" y="4653136"/>
            <a:ext cx="1090036" cy="19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upload.wikimedia.org/wikipedia/commons/thumb/0/0f/DUTC_tram_routes_early_C20.jpg/330px-DUTC_tram_routes_early_C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498" y="1796109"/>
            <a:ext cx="4279529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4"/>
          <p:cNvSpPr txBox="1">
            <a:spLocks/>
          </p:cNvSpPr>
          <p:nvPr/>
        </p:nvSpPr>
        <p:spPr>
          <a:xfrm>
            <a:off x="6533286" y="5239406"/>
            <a:ext cx="2334231" cy="11419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ód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na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dtramanna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Up Arrow 1"/>
          <p:cNvSpPr/>
          <p:nvPr/>
        </p:nvSpPr>
        <p:spPr>
          <a:xfrm rot="19611139">
            <a:off x="7167258" y="4542041"/>
            <a:ext cx="111622" cy="813757"/>
          </a:xfrm>
          <a:prstGeom prst="up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Up Arrow 12"/>
          <p:cNvSpPr/>
          <p:nvPr/>
        </p:nvSpPr>
        <p:spPr>
          <a:xfrm rot="3209359">
            <a:off x="4252686" y="5740418"/>
            <a:ext cx="149069" cy="1021804"/>
          </a:xfrm>
          <a:prstGeom prst="up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4102" name="Picture 6" descr="https://s-media-cache-ak0.pinimg.com/236x/09/9e/f5/099ef5754ac7fc81bb27820f3aa8a16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42" y="1373276"/>
            <a:ext cx="4438858" cy="443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81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467544" y="142513"/>
            <a:ext cx="7848872" cy="84031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Báid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ag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iompar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gunnaí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…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6347461" y="4229748"/>
            <a:ext cx="2592288" cy="50817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An </a:t>
            </a:r>
            <a:r>
              <a:rPr lang="en-IE" sz="32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Aud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1916</a:t>
            </a: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611560" y="6132723"/>
            <a:ext cx="3168352" cy="60864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An </a:t>
            </a:r>
            <a:r>
              <a:rPr lang="en-IE" sz="3200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Asgard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1914</a:t>
            </a: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8194" name="Picture 2" descr="http://2.bp.blogspot.com/__6VEUXvw7FY/S80DpdsxhVI/AAAAAAAAAMU/5wCci5hpUHE/s1600/Au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409" y="887297"/>
            <a:ext cx="4473256" cy="329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upload.wikimedia.org/wikipedia/commons/thumb/2/26/AsgardOfficialOpening2.jpg/220px-AsgardOfficialOpenin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29748"/>
            <a:ext cx="2736304" cy="190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pbs.twimg.com/media/B2ZWKNwIQAAFgt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54" y="1268760"/>
            <a:ext cx="4070226" cy="271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http://www.seahunter.ie/wp-content/uploads/2012/06/aud-admiralty-anchor.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6" t="19238" r="15263"/>
          <a:stretch/>
        </p:blipFill>
        <p:spPr bwMode="auto">
          <a:xfrm>
            <a:off x="4614840" y="4404365"/>
            <a:ext cx="1829367" cy="23340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Casements boat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826" y="5359571"/>
            <a:ext cx="2304839" cy="1336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442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1763688" y="332656"/>
            <a:ext cx="5760640" cy="84031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smuigléirí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4"/>
          <p:cNvSpPr txBox="1">
            <a:spLocks/>
          </p:cNvSpPr>
          <p:nvPr/>
        </p:nvSpPr>
        <p:spPr>
          <a:xfrm>
            <a:off x="359532" y="5873329"/>
            <a:ext cx="3744416" cy="5727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Caitlín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agus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Mollaí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644008" y="5873329"/>
            <a:ext cx="4104456" cy="648071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Ruairí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Mac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Easmainn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5" name="Picture 4" descr="http://easter1916.ie/wp-content/uploads/2011/08/women_2_580x3201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4"/>
          <a:stretch/>
        </p:blipFill>
        <p:spPr bwMode="auto">
          <a:xfrm>
            <a:off x="683568" y="1412776"/>
            <a:ext cx="3226948" cy="4105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http://www.executedtoday.com/images/Roger_Casement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5" r="30150"/>
          <a:stretch/>
        </p:blipFill>
        <p:spPr bwMode="auto">
          <a:xfrm>
            <a:off x="5076056" y="1628800"/>
            <a:ext cx="3096344" cy="37561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7431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0.wp.com/www.theirishstory.com/wp-content/uploads/2014/07/fianna-howt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2664296" cy="386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4"/>
          <p:cNvSpPr txBox="1">
            <a:spLocks/>
          </p:cNvSpPr>
          <p:nvPr/>
        </p:nvSpPr>
        <p:spPr>
          <a:xfrm>
            <a:off x="827584" y="332656"/>
            <a:ext cx="7560840" cy="84031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daoine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chabhraigh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http://orig13.deviantart.net/e522/f/2014/036/d/0/howth_by_menapia-d759bd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72816"/>
            <a:ext cx="4724524" cy="293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 txBox="1">
            <a:spLocks/>
          </p:cNvSpPr>
          <p:nvPr/>
        </p:nvSpPr>
        <p:spPr>
          <a:xfrm>
            <a:off x="251520" y="5880472"/>
            <a:ext cx="8352928" cy="5727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1914 -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gunnaí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á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mbailiú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i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mBinn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Éadair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5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971600" y="560734"/>
            <a:ext cx="6984776" cy="84031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Scéalta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ngunnaí</a:t>
            </a:r>
            <a:r>
              <a:rPr lang="en-I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  <a:endParaRPr lang="en-I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irishvolunteers.org/wp-content/uploads/2012/02/400198_280122618720644_100001687234940_677739_1072884527_n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216" y="1688412"/>
            <a:ext cx="3377442" cy="4423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http://kieranmcmullen.files.wordpress.com/2011/11/71-84-01.jpg?w=600&amp;h=154">
            <a:hlinkClick r:id="rId5"/>
          </p:cNvPr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17" b="19949"/>
          <a:stretch/>
        </p:blipFill>
        <p:spPr bwMode="auto">
          <a:xfrm rot="19514470">
            <a:off x="96796" y="4022770"/>
            <a:ext cx="5256584" cy="9456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le 4"/>
          <p:cNvSpPr txBox="1">
            <a:spLocks/>
          </p:cNvSpPr>
          <p:nvPr/>
        </p:nvSpPr>
        <p:spPr>
          <a:xfrm>
            <a:off x="2051596" y="5302338"/>
            <a:ext cx="3240360" cy="10801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3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r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aidhfil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Mauser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ó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Bhinn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Éadair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6" name="Picture 5" descr="http://kieranmcmullen.files.wordpress.com/2011/11/300px-webley_img_6789.jpg?w=640">
            <a:hlinkClick r:id="rId8"/>
          </p:cNvPr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19000" r="8222" b="12000"/>
          <a:stretch/>
        </p:blipFill>
        <p:spPr bwMode="auto">
          <a:xfrm rot="20412275">
            <a:off x="405993" y="1836264"/>
            <a:ext cx="2305050" cy="1314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itle 4"/>
          <p:cNvSpPr txBox="1">
            <a:spLocks/>
          </p:cNvSpPr>
          <p:nvPr/>
        </p:nvSpPr>
        <p:spPr>
          <a:xfrm>
            <a:off x="546448" y="3303780"/>
            <a:ext cx="1872208" cy="11917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None/>
            </a:pPr>
            <a:r>
              <a:rPr lang="en-IE" sz="32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gunnán</a:t>
            </a:r>
            <a:endParaRPr lang="en-IE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Webley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74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 txBox="1">
            <a:spLocks/>
          </p:cNvSpPr>
          <p:nvPr/>
        </p:nvSpPr>
        <p:spPr>
          <a:xfrm>
            <a:off x="1547664" y="560734"/>
            <a:ext cx="5976664" cy="84031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l">
              <a:buFont typeface="Georgia" pitchFamily="18" charset="0"/>
              <a:buNone/>
            </a:pPr>
            <a:r>
              <a:rPr lang="en-IE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Muintir</a:t>
            </a:r>
            <a:r>
              <a:rPr lang="en-IE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IE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Phluincéid</a:t>
            </a:r>
            <a:r>
              <a:rPr lang="en-IE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  <a:endParaRPr lang="en-IE" sz="4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8" name="Picture 8" descr="http://www.honorobrolchain.ie/wp-content/uploads/2012/03/12.-.-Mimi-Gerry-Joe-Moya-Jack-George-Fiona-Plunket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5" y="2428776"/>
            <a:ext cx="4792878" cy="334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own Arrow 1"/>
          <p:cNvSpPr/>
          <p:nvPr/>
        </p:nvSpPr>
        <p:spPr>
          <a:xfrm>
            <a:off x="2704474" y="2047584"/>
            <a:ext cx="242316" cy="76238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Down Arrow 12"/>
          <p:cNvSpPr/>
          <p:nvPr/>
        </p:nvSpPr>
        <p:spPr>
          <a:xfrm rot="10800000">
            <a:off x="2825632" y="5340932"/>
            <a:ext cx="216024" cy="86409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Title 4"/>
          <p:cNvSpPr txBox="1">
            <a:spLocks/>
          </p:cNvSpPr>
          <p:nvPr/>
        </p:nvSpPr>
        <p:spPr>
          <a:xfrm>
            <a:off x="308035" y="1471520"/>
            <a:ext cx="3998617" cy="57606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Seosamh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Pluincéid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15" name="Title 4"/>
          <p:cNvSpPr txBox="1">
            <a:spLocks/>
          </p:cNvSpPr>
          <p:nvPr/>
        </p:nvSpPr>
        <p:spPr>
          <a:xfrm>
            <a:off x="971600" y="6205028"/>
            <a:ext cx="3456210" cy="57606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Seoirse</a:t>
            </a:r>
            <a:r>
              <a:rPr lang="en-IE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r>
              <a:rPr lang="en-IE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Pluincéid</a:t>
            </a: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182880" indent="0" algn="ctr">
              <a:buFont typeface="Georgia" pitchFamily="18" charset="0"/>
              <a:buNone/>
            </a:pPr>
            <a:endParaRPr lang="en-IE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026" name="Picture 2" descr="https://stairnaheireann.files.wordpress.com/2014/05/1493269_1443370059207986_366626315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56792"/>
            <a:ext cx="2520280" cy="3125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own Arrow 9"/>
          <p:cNvSpPr/>
          <p:nvPr/>
        </p:nvSpPr>
        <p:spPr>
          <a:xfrm rot="16200000">
            <a:off x="4864807" y="994373"/>
            <a:ext cx="332307" cy="1530356"/>
          </a:xfrm>
          <a:prstGeom prst="downArrow">
            <a:avLst>
              <a:gd name="adj1" fmla="val 34713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1" name="Picture 10" descr="http://img0118.psstatic.com/162695646_antique-1900s-rare-cast-iron-2-wheel-roller-skates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941168"/>
            <a:ext cx="2520280" cy="1440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474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Custom 6">
      <a:dk1>
        <a:sysClr val="windowText" lastClr="000000"/>
      </a:dk1>
      <a:lt1>
        <a:sysClr val="window" lastClr="FFFFFF"/>
      </a:lt1>
      <a:dk2>
        <a:srgbClr val="212745"/>
      </a:dk2>
      <a:lt2>
        <a:srgbClr val="CAF297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7182</TotalTime>
  <Words>1268</Words>
  <Application>Microsoft Office PowerPoint</Application>
  <PresentationFormat>On-screen Show (4:3)</PresentationFormat>
  <Paragraphs>100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Slipstream</vt:lpstr>
      <vt:lpstr>Pramanna, Tramanna agus Báid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</dc:title>
  <dc:creator>Caoimhe</dc:creator>
  <cp:lastModifiedBy>Caoimhe</cp:lastModifiedBy>
  <cp:revision>154</cp:revision>
  <cp:lastPrinted>2015-09-27T13:34:17Z</cp:lastPrinted>
  <dcterms:created xsi:type="dcterms:W3CDTF">2015-08-29T22:14:16Z</dcterms:created>
  <dcterms:modified xsi:type="dcterms:W3CDTF">2015-12-14T09:43:32Z</dcterms:modified>
</cp:coreProperties>
</file>