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3" r:id="rId2"/>
    <p:sldId id="261" r:id="rId3"/>
    <p:sldId id="256" r:id="rId4"/>
    <p:sldId id="259" r:id="rId5"/>
    <p:sldId id="258" r:id="rId6"/>
    <p:sldId id="260" r:id="rId7"/>
    <p:sldId id="263" r:id="rId8"/>
    <p:sldId id="264" r:id="rId9"/>
    <p:sldId id="265" r:id="rId10"/>
    <p:sldId id="274" r:id="rId11"/>
    <p:sldId id="262" r:id="rId12"/>
    <p:sldId id="266" r:id="rId13"/>
    <p:sldId id="267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22315-7620-4666-9D99-01C52B9AB03F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9C17C-277B-4854-A3DF-FD302B35C0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70453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0B1C1-63F5-49E8-A1DD-E633B0F209D7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A7848-B53F-49FE-A8B3-9CB5B2798FA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827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1992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17526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0722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06029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7805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98098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4602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A7848-B53F-49FE-A8B3-9CB5B2798FA7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15305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F8515-C846-403C-8874-B97AFFC17A09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352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09C-8F04-49A6-BF12-A3699384FEF7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86514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8747B-A231-4FDC-8398-E39BFF65FFFA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7374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AC6F-B508-4886-9341-865AD80B5AF6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6408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87915-E020-46E3-8280-C55B9E850A06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43019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BFFD-0516-4B98-8EBE-0BB9CFED2B80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9400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1B1E-E779-483E-BE10-410BC9ADECF4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416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D89BF-91EC-4F42-AE23-6BFC77A18130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668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B687-AC3B-43DD-AEA4-D33536C8DA91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3461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AEE65-D8C8-4CA9-8853-7C0D647FF16A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04584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59941-CDE2-4565-8E77-091014063C38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1968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4973A-CD86-4D5A-B41E-7098003F02F0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E58E-3587-4374-A68B-6E68E4B70A0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0547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biography.com/people/alexander-fleming-9296894/videos/alexander-fleming-invention-of-penicillin-2630048397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cience.discovery.com/brink/top-ten/accidental-inventions/inventions-02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5RGs-2eNnj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ga-IE" dirty="0">
                <a:solidFill>
                  <a:srgbClr val="FF0000"/>
                </a:solidFill>
              </a:rPr>
              <a:t>An Modh Eolaíoch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IE" sz="2400" dirty="0"/>
              <a:t>3 </a:t>
            </a:r>
            <a:r>
              <a:rPr lang="en-IE" sz="2400" dirty="0" err="1"/>
              <a:t>Aonad</a:t>
            </a:r>
            <a:r>
              <a:rPr lang="en-IE" sz="2400" dirty="0"/>
              <a:t> </a:t>
            </a:r>
            <a:r>
              <a:rPr lang="en-IE" sz="2400" dirty="0" err="1"/>
              <a:t>Bhitheolaíochta</a:t>
            </a:r>
            <a:r>
              <a:rPr lang="en-IE" sz="2400" dirty="0"/>
              <a:t> mar a </a:t>
            </a:r>
            <a:r>
              <a:rPr lang="en-IE" sz="2400" dirty="0" err="1"/>
              <a:t>leagtar</a:t>
            </a:r>
            <a:r>
              <a:rPr lang="en-IE" sz="2400" dirty="0"/>
              <a:t> </a:t>
            </a:r>
            <a:r>
              <a:rPr lang="en-IE" sz="2400" dirty="0" err="1"/>
              <a:t>amach</a:t>
            </a:r>
            <a:r>
              <a:rPr lang="en-IE" sz="2400" dirty="0"/>
              <a:t> sa </a:t>
            </a:r>
            <a:r>
              <a:rPr lang="en-IE" sz="2400" dirty="0" err="1"/>
              <a:t>leabhar</a:t>
            </a:r>
            <a:r>
              <a:rPr lang="en-IE" sz="2400" dirty="0"/>
              <a:t>:</a:t>
            </a:r>
          </a:p>
          <a:p>
            <a:pPr marL="0" indent="0">
              <a:buNone/>
            </a:pPr>
            <a:endParaRPr lang="en-IE" sz="2400" dirty="0"/>
          </a:p>
          <a:p>
            <a:pPr marL="0" indent="0">
              <a:buNone/>
            </a:pPr>
            <a:r>
              <a:rPr lang="en-IE" b="1" dirty="0" err="1">
                <a:solidFill>
                  <a:srgbClr val="FF0000"/>
                </a:solidFill>
              </a:rPr>
              <a:t>Aonad</a:t>
            </a:r>
            <a:r>
              <a:rPr lang="en-IE" b="1" dirty="0">
                <a:solidFill>
                  <a:srgbClr val="FF0000"/>
                </a:solidFill>
              </a:rPr>
              <a:t> 1:</a:t>
            </a:r>
            <a:r>
              <a:rPr lang="en-IE" dirty="0"/>
              <a:t> </a:t>
            </a:r>
            <a:r>
              <a:rPr lang="en-IE" sz="2800" dirty="0" err="1">
                <a:solidFill>
                  <a:srgbClr val="0070C0"/>
                </a:solidFill>
              </a:rPr>
              <a:t>Éiceolaíocht</a:t>
            </a:r>
            <a:r>
              <a:rPr lang="en-IE" sz="2800" dirty="0"/>
              <a:t> &amp; </a:t>
            </a:r>
            <a:r>
              <a:rPr lang="ga-IE" sz="2800" dirty="0" err="1"/>
              <a:t>Bithmhóilíní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beatha</a:t>
            </a:r>
            <a:r>
              <a:rPr lang="en-IE" sz="2800" dirty="0"/>
              <a:t> (</a:t>
            </a:r>
            <a:r>
              <a:rPr lang="en-IE" sz="2800" dirty="0">
                <a:solidFill>
                  <a:srgbClr val="0070C0"/>
                </a:solidFill>
              </a:rPr>
              <a:t>Bia</a:t>
            </a:r>
            <a:r>
              <a:rPr lang="en-IE" sz="2800" dirty="0"/>
              <a:t>)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FF0000"/>
                </a:solidFill>
              </a:rPr>
              <a:t>Aonad</a:t>
            </a:r>
            <a:r>
              <a:rPr lang="en-IE" b="1" dirty="0">
                <a:solidFill>
                  <a:srgbClr val="FF0000"/>
                </a:solidFill>
              </a:rPr>
              <a:t> 2:</a:t>
            </a:r>
            <a:r>
              <a:rPr lang="en-IE" dirty="0"/>
              <a:t> </a:t>
            </a:r>
            <a:r>
              <a:rPr lang="ga-IE" sz="2800" dirty="0">
                <a:solidFill>
                  <a:srgbClr val="0070C0"/>
                </a:solidFill>
              </a:rPr>
              <a:t>An Bhi</a:t>
            </a:r>
            <a:r>
              <a:rPr lang="en-IE" sz="2800" dirty="0" err="1">
                <a:solidFill>
                  <a:srgbClr val="0070C0"/>
                </a:solidFill>
              </a:rPr>
              <a:t>thcheimic</a:t>
            </a:r>
            <a:r>
              <a:rPr lang="en-IE" sz="2800" dirty="0">
                <a:solidFill>
                  <a:srgbClr val="0070C0"/>
                </a:solidFill>
              </a:rPr>
              <a:t>/An Chill</a:t>
            </a:r>
            <a:r>
              <a:rPr lang="ga-IE" sz="2800" dirty="0">
                <a:solidFill>
                  <a:srgbClr val="0070C0"/>
                </a:solidFill>
              </a:rPr>
              <a:t> </a:t>
            </a:r>
            <a:r>
              <a:rPr lang="en-IE" sz="2800" dirty="0">
                <a:solidFill>
                  <a:srgbClr val="0070C0"/>
                </a:solidFill>
              </a:rPr>
              <a:t>- </a:t>
            </a:r>
            <a:r>
              <a:rPr lang="en-IE" sz="2800" dirty="0" err="1"/>
              <a:t>próisis</a:t>
            </a:r>
            <a:r>
              <a:rPr lang="en-IE" sz="2800" dirty="0"/>
              <a:t> </a:t>
            </a:r>
            <a:r>
              <a:rPr lang="en-IE" sz="2800" dirty="0" err="1"/>
              <a:t>cheimiceacha</a:t>
            </a:r>
            <a:r>
              <a:rPr lang="en-IE" sz="2800" dirty="0"/>
              <a:t> </a:t>
            </a:r>
            <a:r>
              <a:rPr lang="en-IE" sz="2800" dirty="0" err="1"/>
              <a:t>sa</a:t>
            </a:r>
            <a:r>
              <a:rPr lang="en-IE" sz="2800" dirty="0"/>
              <a:t> </a:t>
            </a:r>
            <a:r>
              <a:rPr lang="en-IE" sz="2800" dirty="0" err="1"/>
              <a:t>chorp</a:t>
            </a:r>
            <a:r>
              <a:rPr lang="en-IE" sz="2800" dirty="0"/>
              <a:t> (</a:t>
            </a:r>
            <a:r>
              <a:rPr lang="en-IE" sz="2800" dirty="0" err="1"/>
              <a:t>ainmhí</a:t>
            </a:r>
            <a:r>
              <a:rPr lang="en-IE" sz="2800" dirty="0"/>
              <a:t> &amp; </a:t>
            </a:r>
            <a:r>
              <a:rPr lang="en-IE" sz="2800" dirty="0" err="1"/>
              <a:t>duine</a:t>
            </a:r>
            <a:r>
              <a:rPr lang="en-IE" sz="2800" dirty="0"/>
              <a:t>)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FF0000"/>
                </a:solidFill>
              </a:rPr>
              <a:t>Aonad</a:t>
            </a:r>
            <a:r>
              <a:rPr lang="en-IE" b="1" dirty="0">
                <a:solidFill>
                  <a:srgbClr val="FF0000"/>
                </a:solidFill>
              </a:rPr>
              <a:t> 3:</a:t>
            </a:r>
            <a:r>
              <a:rPr lang="en-IE" sz="2400" dirty="0"/>
              <a:t> </a:t>
            </a:r>
            <a:r>
              <a:rPr lang="en-IE" sz="2800" dirty="0">
                <a:solidFill>
                  <a:srgbClr val="0070C0"/>
                </a:solidFill>
              </a:rPr>
              <a:t>(a) </a:t>
            </a:r>
            <a:r>
              <a:rPr lang="ga-IE" sz="2800" dirty="0">
                <a:solidFill>
                  <a:srgbClr val="0070C0"/>
                </a:solidFill>
              </a:rPr>
              <a:t>An </a:t>
            </a:r>
            <a:r>
              <a:rPr lang="ga-IE" sz="2800" dirty="0" err="1">
                <a:solidFill>
                  <a:srgbClr val="0070C0"/>
                </a:solidFill>
              </a:rPr>
              <a:t>Mh</a:t>
            </a:r>
            <a:r>
              <a:rPr lang="en-IE" sz="2800" dirty="0" err="1">
                <a:solidFill>
                  <a:srgbClr val="0070C0"/>
                </a:solidFill>
              </a:rPr>
              <a:t>icribhitheolaíocht</a:t>
            </a:r>
            <a:r>
              <a:rPr lang="en-IE" sz="2800" dirty="0">
                <a:solidFill>
                  <a:srgbClr val="0070C0"/>
                </a:solidFill>
              </a:rPr>
              <a:t>-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Baictéir</a:t>
            </a:r>
            <a:r>
              <a:rPr lang="en-IE" sz="2800" dirty="0"/>
              <a:t>, </a:t>
            </a:r>
            <a:r>
              <a:rPr lang="en-IE" sz="2800" dirty="0" err="1"/>
              <a:t>Fungais</a:t>
            </a:r>
            <a:r>
              <a:rPr lang="en-IE" sz="2800" dirty="0"/>
              <a:t>, Protista &amp; </a:t>
            </a:r>
            <a:r>
              <a:rPr lang="en-IE" sz="2800" dirty="0" err="1"/>
              <a:t>Víris</a:t>
            </a:r>
            <a:r>
              <a:rPr lang="en-IE" sz="2800" dirty="0"/>
              <a:t> &amp; </a:t>
            </a:r>
            <a:r>
              <a:rPr lang="en-IE" sz="2800" dirty="0">
                <a:solidFill>
                  <a:srgbClr val="0070C0"/>
                </a:solidFill>
              </a:rPr>
              <a:t>(b) </a:t>
            </a:r>
            <a:r>
              <a:rPr lang="ga-IE" sz="2800" dirty="0">
                <a:solidFill>
                  <a:srgbClr val="0070C0"/>
                </a:solidFill>
              </a:rPr>
              <a:t>An </a:t>
            </a:r>
            <a:r>
              <a:rPr lang="en-IE" sz="2800" dirty="0">
                <a:solidFill>
                  <a:srgbClr val="0070C0"/>
                </a:solidFill>
              </a:rPr>
              <a:t>F</a:t>
            </a:r>
            <a:r>
              <a:rPr lang="ga-IE" sz="2800" dirty="0">
                <a:solidFill>
                  <a:srgbClr val="0070C0"/>
                </a:solidFill>
              </a:rPr>
              <a:t>h</a:t>
            </a:r>
            <a:r>
              <a:rPr lang="en-IE" sz="2800" dirty="0" err="1">
                <a:solidFill>
                  <a:srgbClr val="0070C0"/>
                </a:solidFill>
              </a:rPr>
              <a:t>iseolaíocht</a:t>
            </a:r>
            <a:r>
              <a:rPr lang="en-IE" sz="2800" dirty="0">
                <a:solidFill>
                  <a:srgbClr val="0070C0"/>
                </a:solidFill>
              </a:rPr>
              <a:t> </a:t>
            </a:r>
            <a:r>
              <a:rPr lang="en-IE" sz="1200" dirty="0"/>
              <a:t> </a:t>
            </a:r>
            <a:r>
              <a:rPr lang="en-IE" sz="2800" dirty="0">
                <a:solidFill>
                  <a:srgbClr val="0070C0"/>
                </a:solidFill>
              </a:rPr>
              <a:t>- </a:t>
            </a:r>
            <a:r>
              <a:rPr lang="en-IE" sz="2800" dirty="0" err="1"/>
              <a:t>Plandaí</a:t>
            </a:r>
            <a:r>
              <a:rPr lang="en-IE" sz="2800" dirty="0"/>
              <a:t> &amp; </a:t>
            </a:r>
            <a:r>
              <a:rPr lang="ga-IE" sz="2800" dirty="0"/>
              <a:t>a</a:t>
            </a:r>
            <a:r>
              <a:rPr lang="en-IE" sz="2800" dirty="0"/>
              <a:t>n </a:t>
            </a:r>
            <a:r>
              <a:rPr lang="en-IE" sz="2800" dirty="0" err="1"/>
              <a:t>Duine</a:t>
            </a:r>
            <a:endParaRPr lang="en-IE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0045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/>
          <a:lstStyle/>
          <a:p>
            <a:pPr algn="l"/>
            <a:r>
              <a:rPr lang="en-IE" dirty="0"/>
              <a:t>Alexander Fleming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429000"/>
            <a:ext cx="3960440" cy="4525963"/>
          </a:xfrm>
        </p:spPr>
        <p:txBody>
          <a:bodyPr/>
          <a:lstStyle/>
          <a:p>
            <a:r>
              <a:rPr lang="en-IE" sz="2400" dirty="0">
                <a:hlinkClick r:id="rId2"/>
              </a:rPr>
              <a:t>http://www.biography.com/people/alexander-fleming-9296894/videos/alexander-fleming-invention-of-penicillin-26300483971</a:t>
            </a:r>
            <a:endParaRPr lang="en-IE" sz="2400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074" name="Picture 2" descr="macro of fungi on petri dish on black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832" y="620688"/>
            <a:ext cx="3629320" cy="243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ortraits of famous peop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4" r="9407"/>
          <a:stretch/>
        </p:blipFill>
        <p:spPr bwMode="auto">
          <a:xfrm>
            <a:off x="4860032" y="3265566"/>
            <a:ext cx="3307754" cy="242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524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56271"/>
            <a:ext cx="7499176" cy="1036999"/>
          </a:xfrm>
        </p:spPr>
        <p:txBody>
          <a:bodyPr>
            <a:normAutofit/>
          </a:bodyPr>
          <a:lstStyle/>
          <a:p>
            <a:pPr algn="l"/>
            <a:r>
              <a:rPr lang="en-IE" sz="5400" b="1" dirty="0" err="1">
                <a:solidFill>
                  <a:srgbClr val="FF0000"/>
                </a:solidFill>
              </a:rPr>
              <a:t>Teoiric</a:t>
            </a:r>
            <a:endParaRPr lang="en-IE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" y="980728"/>
            <a:ext cx="8686800" cy="20882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b="1" dirty="0" err="1"/>
              <a:t>Teoiric</a:t>
            </a:r>
            <a:r>
              <a:rPr lang="ga-IE" b="1" dirty="0"/>
              <a:t> </a:t>
            </a:r>
            <a:r>
              <a:rPr lang="en-IE" b="1" dirty="0"/>
              <a:t>= </a:t>
            </a:r>
            <a:r>
              <a:rPr lang="en-IE" dirty="0" err="1"/>
              <a:t>hipitéis</a:t>
            </a:r>
            <a:r>
              <a:rPr lang="en-IE" dirty="0"/>
              <a:t> a </a:t>
            </a:r>
            <a:r>
              <a:rPr lang="ga-IE" dirty="0"/>
              <a:t>cruthaíodh </a:t>
            </a:r>
            <a:r>
              <a:rPr lang="en-IE" dirty="0"/>
              <a:t>tar</a:t>
            </a:r>
            <a:r>
              <a:rPr lang="ga-IE" dirty="0"/>
              <a:t> </a:t>
            </a:r>
            <a:r>
              <a:rPr lang="en-IE" dirty="0" err="1"/>
              <a:t>éis</a:t>
            </a:r>
            <a:r>
              <a:rPr lang="en-IE" dirty="0"/>
              <a:t> </a:t>
            </a:r>
            <a:r>
              <a:rPr lang="ga-IE" dirty="0"/>
              <a:t>líon turgnamh éagsúil</a:t>
            </a:r>
            <a:r>
              <a:rPr lang="en-IE" dirty="0"/>
              <a:t> a </a:t>
            </a:r>
            <a:r>
              <a:rPr lang="en-IE" dirty="0" err="1"/>
              <a:t>dhéanamh</a:t>
            </a:r>
            <a:r>
              <a:rPr lang="en-IE" dirty="0"/>
              <a:t>. </a:t>
            </a:r>
          </a:p>
          <a:p>
            <a:pPr>
              <a:buFont typeface="Arial" charset="0"/>
              <a:buChar char="•"/>
            </a:pPr>
            <a:r>
              <a:rPr lang="en-IE" sz="2600" dirty="0"/>
              <a:t>N</a:t>
            </a:r>
            <a:r>
              <a:rPr lang="ga-IE" sz="2600" dirty="0" err="1"/>
              <a:t>íl</a:t>
            </a:r>
            <a:r>
              <a:rPr lang="ga-IE" sz="2600" dirty="0"/>
              <a:t> an coincheap cruthaithe </a:t>
            </a:r>
            <a:r>
              <a:rPr lang="en-IE" sz="2600" dirty="0"/>
              <a:t>ach </a:t>
            </a:r>
            <a:r>
              <a:rPr lang="en-IE" sz="2600" dirty="0" err="1"/>
              <a:t>glactar</a:t>
            </a:r>
            <a:r>
              <a:rPr lang="en-IE" sz="2600" dirty="0"/>
              <a:t> </a:t>
            </a:r>
            <a:r>
              <a:rPr lang="ga-IE" sz="2600" dirty="0"/>
              <a:t>leis gurb</a:t>
            </a:r>
            <a:r>
              <a:rPr lang="en-IE" sz="2600" dirty="0"/>
              <a:t> </a:t>
            </a:r>
            <a:r>
              <a:rPr lang="ga-IE" sz="2600" dirty="0"/>
              <a:t>é </a:t>
            </a:r>
            <a:r>
              <a:rPr lang="en-IE" sz="2600" dirty="0"/>
              <a:t>an </a:t>
            </a:r>
            <a:r>
              <a:rPr lang="en-IE" sz="2600" dirty="0" err="1"/>
              <a:t>miniú</a:t>
            </a:r>
            <a:r>
              <a:rPr lang="en-IE" sz="2600" dirty="0"/>
              <a:t> </a:t>
            </a:r>
            <a:r>
              <a:rPr lang="en-IE" sz="2600" dirty="0" err="1"/>
              <a:t>ceart</a:t>
            </a:r>
            <a:r>
              <a:rPr lang="en-IE" sz="2600" dirty="0"/>
              <a:t> é</a:t>
            </a:r>
            <a:r>
              <a:rPr lang="en-IE" sz="2800" dirty="0"/>
              <a:t>.</a:t>
            </a:r>
            <a:endParaRPr lang="en-IE" sz="2600" dirty="0"/>
          </a:p>
          <a:p>
            <a:pPr marL="0" indent="0">
              <a:buNone/>
            </a:pPr>
            <a:r>
              <a:rPr lang="en-IE" sz="2000" dirty="0" err="1"/>
              <a:t>Samplaí</a:t>
            </a:r>
            <a:r>
              <a:rPr lang="en-IE" sz="2000" dirty="0"/>
              <a:t>: </a:t>
            </a:r>
            <a:r>
              <a:rPr lang="en-IE" sz="2000" b="1" dirty="0"/>
              <a:t>Mata</a:t>
            </a:r>
            <a:r>
              <a:rPr lang="ga-IE" sz="2000" b="1" dirty="0"/>
              <a:t> </a:t>
            </a:r>
            <a:r>
              <a:rPr lang="en-IE" sz="2000" dirty="0"/>
              <a:t>- </a:t>
            </a:r>
            <a:r>
              <a:rPr lang="en-IE" sz="2000" dirty="0" err="1"/>
              <a:t>teoirim</a:t>
            </a:r>
            <a:r>
              <a:rPr lang="en-IE" sz="2000" dirty="0"/>
              <a:t> </a:t>
            </a:r>
            <a:r>
              <a:rPr lang="en-IE" sz="2000" dirty="0" err="1"/>
              <a:t>Phíotágaráis</a:t>
            </a:r>
            <a:endParaRPr lang="en-IE" sz="2000" dirty="0"/>
          </a:p>
          <a:p>
            <a:pPr marL="0" indent="0">
              <a:buNone/>
            </a:pPr>
            <a:r>
              <a:rPr lang="en-IE" sz="2000" dirty="0"/>
              <a:t> 	</a:t>
            </a:r>
          </a:p>
          <a:p>
            <a:pPr marL="0" indent="0">
              <a:buNone/>
            </a:pPr>
            <a:endParaRPr lang="en-IE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2008" y="2780928"/>
            <a:ext cx="529208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solidFill>
                  <a:srgbClr val="0070C0"/>
                </a:solidFill>
              </a:rPr>
              <a:t>‘I 1908 </a:t>
            </a:r>
            <a:r>
              <a:rPr lang="en-IE" sz="2400" b="1" dirty="0" err="1">
                <a:solidFill>
                  <a:srgbClr val="0070C0"/>
                </a:solidFill>
              </a:rPr>
              <a:t>i</a:t>
            </a:r>
            <a:r>
              <a:rPr lang="en-IE" sz="2400" b="1" dirty="0">
                <a:solidFill>
                  <a:srgbClr val="0070C0"/>
                </a:solidFill>
              </a:rPr>
              <a:t> Tunguska</a:t>
            </a:r>
            <a:r>
              <a:rPr lang="ga-IE" sz="2400" b="1" dirty="0">
                <a:solidFill>
                  <a:srgbClr val="0070C0"/>
                </a:solidFill>
              </a:rPr>
              <a:t> sa t</a:t>
            </a:r>
            <a:r>
              <a:rPr lang="en-IE" sz="2400" b="1" dirty="0">
                <a:solidFill>
                  <a:srgbClr val="0070C0"/>
                </a:solidFill>
              </a:rPr>
              <a:t>Sib</a:t>
            </a:r>
            <a:r>
              <a:rPr lang="ga-IE" sz="2400" b="1" dirty="0">
                <a:solidFill>
                  <a:srgbClr val="0070C0"/>
                </a:solidFill>
              </a:rPr>
              <a:t>éir</a:t>
            </a:r>
            <a:r>
              <a:rPr lang="en-IE" sz="2400" b="1" dirty="0">
                <a:solidFill>
                  <a:srgbClr val="0070C0"/>
                </a:solidFill>
              </a:rPr>
              <a:t>, </a:t>
            </a:r>
            <a:r>
              <a:rPr lang="ga-IE" sz="2400" b="1" dirty="0">
                <a:solidFill>
                  <a:srgbClr val="0070C0"/>
                </a:solidFill>
              </a:rPr>
              <a:t>tharla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pl</a:t>
            </a:r>
            <a:r>
              <a:rPr lang="ga-IE" sz="2400" b="1" dirty="0">
                <a:solidFill>
                  <a:srgbClr val="0070C0"/>
                </a:solidFill>
              </a:rPr>
              <a:t>é</a:t>
            </a:r>
            <a:r>
              <a:rPr lang="en-IE" sz="2400" b="1" dirty="0" err="1">
                <a:solidFill>
                  <a:srgbClr val="0070C0"/>
                </a:solidFill>
              </a:rPr>
              <a:t>asc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ga-IE" sz="2400" b="1" dirty="0">
                <a:solidFill>
                  <a:srgbClr val="0070C0"/>
                </a:solidFill>
              </a:rPr>
              <a:t>a bhí </a:t>
            </a:r>
            <a:r>
              <a:rPr lang="en-IE" sz="2400" b="1" dirty="0" err="1">
                <a:solidFill>
                  <a:srgbClr val="0070C0"/>
                </a:solidFill>
              </a:rPr>
              <a:t>cothrom</a:t>
            </a:r>
            <a:r>
              <a:rPr lang="en-IE" sz="2400" b="1" dirty="0">
                <a:solidFill>
                  <a:srgbClr val="0070C0"/>
                </a:solidFill>
              </a:rPr>
              <a:t> le </a:t>
            </a:r>
            <a:r>
              <a:rPr lang="en-IE" sz="2400" b="1" dirty="0" err="1">
                <a:solidFill>
                  <a:srgbClr val="0070C0"/>
                </a:solidFill>
              </a:rPr>
              <a:t>maidhm</a:t>
            </a:r>
            <a:r>
              <a:rPr lang="en-IE" sz="2400" b="1" dirty="0">
                <a:solidFill>
                  <a:srgbClr val="0070C0"/>
                </a:solidFill>
              </a:rPr>
              <a:t> 15 m</a:t>
            </a:r>
            <a:r>
              <a:rPr lang="ga-IE" sz="2400" b="1" dirty="0">
                <a:solidFill>
                  <a:srgbClr val="0070C0"/>
                </a:solidFill>
              </a:rPr>
              <a:t>h</a:t>
            </a:r>
            <a:r>
              <a:rPr lang="en-IE" sz="2400" b="1" dirty="0" err="1">
                <a:solidFill>
                  <a:srgbClr val="0070C0"/>
                </a:solidFill>
              </a:rPr>
              <a:t>il</a:t>
            </a:r>
            <a:r>
              <a:rPr lang="ga-IE" sz="2400" b="1" dirty="0">
                <a:solidFill>
                  <a:srgbClr val="0070C0"/>
                </a:solidFill>
              </a:rPr>
              <a:t>liú</a:t>
            </a:r>
            <a:r>
              <a:rPr lang="en-IE" sz="2400" b="1" dirty="0">
                <a:solidFill>
                  <a:srgbClr val="0070C0"/>
                </a:solidFill>
              </a:rPr>
              <a:t>n </a:t>
            </a:r>
            <a:r>
              <a:rPr lang="en-IE" sz="2400" b="1" dirty="0" err="1">
                <a:solidFill>
                  <a:srgbClr val="0070C0"/>
                </a:solidFill>
              </a:rPr>
              <a:t>tonna</a:t>
            </a:r>
            <a:r>
              <a:rPr lang="en-IE" sz="2400" b="1" dirty="0">
                <a:solidFill>
                  <a:srgbClr val="0070C0"/>
                </a:solidFill>
              </a:rPr>
              <a:t> TNT.  </a:t>
            </a:r>
            <a:r>
              <a:rPr lang="en-IE" sz="2400" b="1" dirty="0" err="1">
                <a:solidFill>
                  <a:srgbClr val="0070C0"/>
                </a:solidFill>
              </a:rPr>
              <a:t>Tá</a:t>
            </a:r>
            <a:r>
              <a:rPr lang="en-IE" sz="2400" b="1" dirty="0">
                <a:solidFill>
                  <a:srgbClr val="0070C0"/>
                </a:solidFill>
              </a:rPr>
              <a:t> a </a:t>
            </a:r>
            <a:r>
              <a:rPr lang="en-IE" sz="2400" b="1" dirty="0" err="1">
                <a:solidFill>
                  <a:srgbClr val="0070C0"/>
                </a:solidFill>
              </a:rPr>
              <a:t>lán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hipitéis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ga-IE" sz="2400" b="1" dirty="0">
                <a:solidFill>
                  <a:srgbClr val="0070C0"/>
                </a:solidFill>
              </a:rPr>
              <a:t>ann </a:t>
            </a:r>
            <a:r>
              <a:rPr lang="en-IE" sz="2400" b="1" dirty="0" err="1" smtClean="0">
                <a:solidFill>
                  <a:srgbClr val="0070C0"/>
                </a:solidFill>
              </a:rPr>
              <a:t>faoinar</a:t>
            </a:r>
            <a:r>
              <a:rPr lang="en-IE" sz="2400" b="1" dirty="0" smtClean="0">
                <a:solidFill>
                  <a:srgbClr val="0070C0"/>
                </a:solidFill>
              </a:rPr>
              <a:t> </a:t>
            </a:r>
            <a:r>
              <a:rPr lang="en-IE" sz="2400" b="1" dirty="0" err="1" smtClean="0">
                <a:solidFill>
                  <a:srgbClr val="0070C0"/>
                </a:solidFill>
              </a:rPr>
              <a:t>th</a:t>
            </a:r>
            <a:r>
              <a:rPr lang="ga-IE" sz="2400" b="1" dirty="0">
                <a:solidFill>
                  <a:srgbClr val="0070C0"/>
                </a:solidFill>
              </a:rPr>
              <a:t>a</a:t>
            </a:r>
            <a:r>
              <a:rPr lang="en-IE" sz="2400" b="1" dirty="0" err="1">
                <a:solidFill>
                  <a:srgbClr val="0070C0"/>
                </a:solidFill>
              </a:rPr>
              <a:t>rla</a:t>
            </a:r>
            <a:r>
              <a:rPr lang="en-IE" sz="2400" b="1" dirty="0">
                <a:solidFill>
                  <a:srgbClr val="0070C0"/>
                </a:solidFill>
              </a:rPr>
              <a:t>.  </a:t>
            </a:r>
            <a:r>
              <a:rPr lang="ga-IE" sz="2400" b="1" dirty="0">
                <a:solidFill>
                  <a:srgbClr val="0070C0"/>
                </a:solidFill>
              </a:rPr>
              <a:t>’</a:t>
            </a:r>
            <a:r>
              <a:rPr lang="en-IE" sz="2400" b="1" dirty="0">
                <a:solidFill>
                  <a:srgbClr val="0070C0"/>
                </a:solidFill>
              </a:rPr>
              <a:t>S</a:t>
            </a:r>
            <a:r>
              <a:rPr lang="ga-IE" sz="2400" b="1" dirty="0">
                <a:solidFill>
                  <a:srgbClr val="0070C0"/>
                </a:solidFill>
              </a:rPr>
              <a:t> í</a:t>
            </a:r>
            <a:r>
              <a:rPr lang="en-IE" sz="2400" b="1" dirty="0">
                <a:solidFill>
                  <a:srgbClr val="0070C0"/>
                </a:solidFill>
              </a:rPr>
              <a:t> an </a:t>
            </a:r>
            <a:r>
              <a:rPr lang="en-IE" sz="2400" b="1" dirty="0" err="1">
                <a:solidFill>
                  <a:srgbClr val="0070C0"/>
                </a:solidFill>
              </a:rPr>
              <a:t>teoiri</a:t>
            </a:r>
            <a:r>
              <a:rPr lang="ga-IE" sz="2400" b="1" dirty="0">
                <a:solidFill>
                  <a:srgbClr val="0070C0"/>
                </a:solidFill>
              </a:rPr>
              <a:t>c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ná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gur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thit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rud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éigin</a:t>
            </a:r>
            <a:r>
              <a:rPr lang="en-IE" sz="2400" b="1" dirty="0">
                <a:solidFill>
                  <a:srgbClr val="0070C0"/>
                </a:solidFill>
              </a:rPr>
              <a:t> ó</a:t>
            </a:r>
            <a:r>
              <a:rPr lang="ga-IE" sz="2400" b="1" dirty="0">
                <a:solidFill>
                  <a:srgbClr val="0070C0"/>
                </a:solidFill>
              </a:rPr>
              <a:t>n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spás</a:t>
            </a:r>
            <a:r>
              <a:rPr lang="en-IE" sz="2400" b="1" dirty="0">
                <a:solidFill>
                  <a:srgbClr val="0070C0"/>
                </a:solidFill>
              </a:rPr>
              <a:t>, &amp; n</a:t>
            </a:r>
            <a:r>
              <a:rPr lang="ga-IE" sz="2400" b="1" dirty="0">
                <a:solidFill>
                  <a:srgbClr val="0070C0"/>
                </a:solidFill>
              </a:rPr>
              <a:t>ár</a:t>
            </a:r>
            <a:r>
              <a:rPr lang="en-IE" sz="2400" b="1" dirty="0">
                <a:solidFill>
                  <a:srgbClr val="0070C0"/>
                </a:solidFill>
              </a:rPr>
              <a:t> r</a:t>
            </a:r>
            <a:r>
              <a:rPr lang="ga-IE" sz="2400" b="1" dirty="0">
                <a:solidFill>
                  <a:srgbClr val="0070C0"/>
                </a:solidFill>
              </a:rPr>
              <a:t>ud saorga é</a:t>
            </a:r>
            <a:r>
              <a:rPr lang="en-IE" sz="2400" b="1" dirty="0">
                <a:solidFill>
                  <a:srgbClr val="0070C0"/>
                </a:solidFill>
              </a:rPr>
              <a:t>.’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a-IE" sz="2000" dirty="0"/>
              <a:t>An fíric í </a:t>
            </a:r>
            <a:r>
              <a:rPr lang="en-IE" sz="2000" dirty="0"/>
              <a:t>an </a:t>
            </a:r>
            <a:r>
              <a:rPr lang="en-IE" sz="2000" dirty="0" err="1"/>
              <a:t>teoiri</a:t>
            </a:r>
            <a:r>
              <a:rPr lang="ga-IE" sz="2000" dirty="0"/>
              <a:t>c</a:t>
            </a:r>
            <a:r>
              <a:rPr lang="en-IE" sz="2000" dirty="0"/>
              <a:t> </a:t>
            </a:r>
            <a:r>
              <a:rPr lang="en-IE" sz="2000" dirty="0" err="1"/>
              <a:t>seo</a:t>
            </a:r>
            <a:r>
              <a:rPr lang="en-IE" sz="2000" dirty="0"/>
              <a:t>? </a:t>
            </a:r>
            <a:r>
              <a:rPr lang="ga-IE" sz="2000" dirty="0"/>
              <a:t>Ní hea!</a:t>
            </a:r>
            <a:endParaRPr lang="en-I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/>
              <a:t>An </a:t>
            </a:r>
            <a:r>
              <a:rPr lang="ga-IE" sz="2000" dirty="0"/>
              <a:t>nglactar leis </a:t>
            </a:r>
            <a:r>
              <a:rPr lang="en-IE" sz="2000" dirty="0"/>
              <a:t>an </a:t>
            </a:r>
            <a:r>
              <a:rPr lang="en-IE" sz="2000" dirty="0" err="1"/>
              <a:t>teoiri</a:t>
            </a:r>
            <a:r>
              <a:rPr lang="ga-IE" sz="2000" dirty="0"/>
              <a:t>c </a:t>
            </a:r>
            <a:r>
              <a:rPr lang="en-IE" sz="2000" dirty="0" err="1"/>
              <a:t>seo</a:t>
            </a:r>
            <a:r>
              <a:rPr lang="en-IE" sz="2000" dirty="0"/>
              <a:t> mar f</a:t>
            </a:r>
            <a:r>
              <a:rPr lang="ga-IE" sz="2000" dirty="0" err="1"/>
              <a:t>hír</a:t>
            </a:r>
            <a:r>
              <a:rPr lang="en-IE" sz="2000" dirty="0" err="1"/>
              <a:t>inne</a:t>
            </a:r>
            <a:r>
              <a:rPr lang="en-IE" sz="2000" dirty="0"/>
              <a:t>? </a:t>
            </a:r>
            <a:r>
              <a:rPr lang="ga-IE" sz="2000" dirty="0"/>
              <a:t>Glactar</a:t>
            </a:r>
            <a:r>
              <a:rPr lang="en-IE" sz="200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000" dirty="0"/>
              <a:t>An </a:t>
            </a:r>
            <a:r>
              <a:rPr lang="en-IE" sz="2000" dirty="0" err="1"/>
              <a:t>bhfuil</a:t>
            </a:r>
            <a:r>
              <a:rPr lang="en-IE" sz="2000" dirty="0"/>
              <a:t> </a:t>
            </a:r>
            <a:r>
              <a:rPr lang="en-IE" sz="2000" dirty="0" err="1"/>
              <a:t>seans</a:t>
            </a:r>
            <a:r>
              <a:rPr lang="en-IE" sz="2000" dirty="0"/>
              <a:t> </a:t>
            </a:r>
            <a:r>
              <a:rPr lang="en-IE" sz="2000" dirty="0" err="1"/>
              <a:t>gur</a:t>
            </a:r>
            <a:r>
              <a:rPr lang="en-IE" sz="2000" dirty="0"/>
              <a:t> </a:t>
            </a:r>
            <a:r>
              <a:rPr lang="en-IE" sz="2000" dirty="0" err="1"/>
              <a:t>féidir</a:t>
            </a:r>
            <a:r>
              <a:rPr lang="en-IE" sz="2000" dirty="0"/>
              <a:t> </a:t>
            </a:r>
            <a:r>
              <a:rPr lang="ga-IE" sz="2000" dirty="0"/>
              <a:t>a chruthú gur bréag í</a:t>
            </a:r>
            <a:r>
              <a:rPr lang="en-IE" sz="2000" dirty="0"/>
              <a:t>? T</a:t>
            </a:r>
            <a:r>
              <a:rPr lang="ga-IE" sz="2000" dirty="0"/>
              <a:t>á</a:t>
            </a:r>
            <a:r>
              <a:rPr lang="en-IE" sz="2000" dirty="0"/>
              <a:t>!</a:t>
            </a:r>
          </a:p>
          <a:p>
            <a:endParaRPr lang="en-IE" sz="2400" dirty="0"/>
          </a:p>
        </p:txBody>
      </p:sp>
      <p:sp>
        <p:nvSpPr>
          <p:cNvPr id="5" name="Right Arrow 4"/>
          <p:cNvSpPr/>
          <p:nvPr/>
        </p:nvSpPr>
        <p:spPr>
          <a:xfrm>
            <a:off x="2848980" y="4761148"/>
            <a:ext cx="2448272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194" name="Picture 2" descr="http://thumbs2.dreamstime.com/x/volcanic-crater-aerial-shot-one-volcanoes-kamchatka-35395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839133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25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5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Prionsabal</a:t>
            </a:r>
            <a:r>
              <a:rPr lang="en-IE" b="1" dirty="0">
                <a:solidFill>
                  <a:srgbClr val="FF0000"/>
                </a:solidFill>
              </a:rPr>
              <a:t>/</a:t>
            </a:r>
            <a:r>
              <a:rPr lang="en-IE" b="1" dirty="0" err="1">
                <a:solidFill>
                  <a:srgbClr val="FF0000"/>
                </a:solidFill>
              </a:rPr>
              <a:t>Dlí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3"/>
          </a:xfrm>
        </p:spPr>
        <p:txBody>
          <a:bodyPr/>
          <a:lstStyle/>
          <a:p>
            <a:r>
              <a:rPr lang="en-IE" dirty="0" err="1">
                <a:solidFill>
                  <a:srgbClr val="FF0000"/>
                </a:solidFill>
              </a:rPr>
              <a:t>Teoiri</a:t>
            </a:r>
            <a:r>
              <a:rPr lang="ga-IE" dirty="0">
                <a:solidFill>
                  <a:srgbClr val="FF0000"/>
                </a:solidFill>
              </a:rPr>
              <a:t>c</a:t>
            </a:r>
            <a:r>
              <a:rPr lang="en-IE" dirty="0">
                <a:solidFill>
                  <a:srgbClr val="FF0000"/>
                </a:solidFill>
              </a:rPr>
              <a:t> a </a:t>
            </a:r>
            <a:r>
              <a:rPr lang="en-IE" b="1" dirty="0" err="1">
                <a:solidFill>
                  <a:srgbClr val="FF0000"/>
                </a:solidFill>
              </a:rPr>
              <a:t>cruth</a:t>
            </a:r>
            <a:r>
              <a:rPr lang="ga-IE" b="1" dirty="0" err="1">
                <a:solidFill>
                  <a:srgbClr val="FF0000"/>
                </a:solidFill>
              </a:rPr>
              <a:t>aíodh</a:t>
            </a:r>
            <a:r>
              <a:rPr lang="en-IE" dirty="0">
                <a:solidFill>
                  <a:srgbClr val="FF0000"/>
                </a:solidFill>
              </a:rPr>
              <a:t> tar</a:t>
            </a:r>
            <a:r>
              <a:rPr lang="ga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éis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tréim</a:t>
            </a:r>
            <a:r>
              <a:rPr lang="ga-IE" dirty="0">
                <a:solidFill>
                  <a:srgbClr val="FF0000"/>
                </a:solidFill>
              </a:rPr>
              <a:t>h</a:t>
            </a:r>
            <a:r>
              <a:rPr lang="en-IE" dirty="0">
                <a:solidFill>
                  <a:srgbClr val="FF0000"/>
                </a:solidFill>
              </a:rPr>
              <a:t>se f</a:t>
            </a:r>
            <a:r>
              <a:rPr lang="ga-IE" dirty="0">
                <a:solidFill>
                  <a:srgbClr val="FF0000"/>
                </a:solidFill>
              </a:rPr>
              <a:t>h</a:t>
            </a:r>
            <a:r>
              <a:rPr lang="en-IE" dirty="0" err="1">
                <a:solidFill>
                  <a:srgbClr val="FF0000"/>
                </a:solidFill>
              </a:rPr>
              <a:t>ada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ama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ga-IE" dirty="0">
                <a:solidFill>
                  <a:srgbClr val="FF0000"/>
                </a:solidFill>
              </a:rPr>
              <a:t>a chaitheamh á tástáil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dirty="0"/>
              <a:t>M.s</a:t>
            </a:r>
            <a:r>
              <a:rPr lang="ga-IE" dirty="0"/>
              <a:t>h</a:t>
            </a:r>
            <a:r>
              <a:rPr lang="en-IE" dirty="0"/>
              <a:t>. </a:t>
            </a:r>
            <a:r>
              <a:rPr lang="en-IE" dirty="0" err="1"/>
              <a:t>Dlí</a:t>
            </a:r>
            <a:r>
              <a:rPr lang="en-IE" dirty="0"/>
              <a:t> Hooke, </a:t>
            </a:r>
            <a:r>
              <a:rPr lang="en-IE" dirty="0" err="1"/>
              <a:t>Dlí</a:t>
            </a:r>
            <a:r>
              <a:rPr lang="en-IE" dirty="0"/>
              <a:t> an </a:t>
            </a:r>
            <a:r>
              <a:rPr lang="en-IE" dirty="0" err="1"/>
              <a:t>Luamhá</a:t>
            </a:r>
            <a:r>
              <a:rPr lang="ga-IE" dirty="0"/>
              <a:t>i</a:t>
            </a:r>
            <a:r>
              <a:rPr lang="en-IE" dirty="0"/>
              <a:t>n, </a:t>
            </a:r>
            <a:r>
              <a:rPr lang="en-IE" dirty="0" err="1"/>
              <a:t>Prionsabal</a:t>
            </a:r>
            <a:r>
              <a:rPr lang="en-IE" dirty="0"/>
              <a:t>/</a:t>
            </a:r>
            <a:r>
              <a:rPr lang="en-IE" dirty="0" err="1"/>
              <a:t>Dlí</a:t>
            </a:r>
            <a:r>
              <a:rPr lang="en-IE" dirty="0"/>
              <a:t> </a:t>
            </a:r>
            <a:r>
              <a:rPr lang="en-IE" dirty="0" err="1"/>
              <a:t>imchoime</a:t>
            </a:r>
            <a:r>
              <a:rPr lang="ga-IE" dirty="0"/>
              <a:t>á</a:t>
            </a:r>
            <a:r>
              <a:rPr lang="en-IE" dirty="0"/>
              <a:t>d an f</a:t>
            </a:r>
            <a:r>
              <a:rPr lang="ga-IE" dirty="0"/>
              <a:t>h</a:t>
            </a:r>
            <a:r>
              <a:rPr lang="en-IE" dirty="0" err="1"/>
              <a:t>uinn</a:t>
            </a:r>
            <a:r>
              <a:rPr lang="ga-IE" dirty="0"/>
              <a:t>i</a:t>
            </a:r>
            <a:r>
              <a:rPr lang="en-IE" dirty="0" err="1"/>
              <a:t>mh</a:t>
            </a:r>
            <a:r>
              <a:rPr lang="en-IE" dirty="0"/>
              <a:t>……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9218" name="Picture 2" descr="http://thumbs3.dreamstime.com/x/gold-beam-balance-shadow-left-bowl-below-gray-background-521492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674364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940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0" y="0"/>
            <a:ext cx="8229600" cy="980728"/>
          </a:xfrm>
        </p:spPr>
        <p:txBody>
          <a:bodyPr>
            <a:normAutofit fontScale="90000"/>
          </a:bodyPr>
          <a:lstStyle/>
          <a:p>
            <a:pPr algn="l"/>
            <a:r>
              <a:rPr lang="en-IE" b="1" dirty="0" err="1">
                <a:solidFill>
                  <a:srgbClr val="FF0000"/>
                </a:solidFill>
              </a:rPr>
              <a:t>Teora</a:t>
            </a:r>
            <a:r>
              <a:rPr lang="ga-IE" b="1" dirty="0">
                <a:solidFill>
                  <a:srgbClr val="FF0000"/>
                </a:solidFill>
              </a:rPr>
              <a:t>i</a:t>
            </a:r>
            <a:r>
              <a:rPr lang="en-IE" b="1" dirty="0" err="1">
                <a:solidFill>
                  <a:srgbClr val="FF0000"/>
                </a:solidFill>
              </a:rPr>
              <a:t>nn</a:t>
            </a:r>
            <a:r>
              <a:rPr lang="ga-IE" b="1" dirty="0">
                <a:solidFill>
                  <a:srgbClr val="FF0000"/>
                </a:solidFill>
              </a:rPr>
              <a:t>eacha</a:t>
            </a:r>
            <a:r>
              <a:rPr lang="en-IE" b="1" dirty="0">
                <a:solidFill>
                  <a:srgbClr val="FF0000"/>
                </a:solidFill>
              </a:rPr>
              <a:t> l</a:t>
            </a:r>
            <a:r>
              <a:rPr lang="ga-IE" b="1" dirty="0" err="1">
                <a:solidFill>
                  <a:srgbClr val="FF0000"/>
                </a:solidFill>
              </a:rPr>
              <a:t>eis</a:t>
            </a:r>
            <a:r>
              <a:rPr lang="ga-IE" b="1" dirty="0">
                <a:solidFill>
                  <a:srgbClr val="FF0000"/>
                </a:solidFill>
              </a:rPr>
              <a:t> an m</a:t>
            </a:r>
            <a:r>
              <a:rPr lang="en-IE" b="1" dirty="0" err="1">
                <a:solidFill>
                  <a:srgbClr val="FF0000"/>
                </a:solidFill>
              </a:rPr>
              <a:t>odh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eolaíoch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784976" cy="568863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IE" dirty="0">
                <a:solidFill>
                  <a:srgbClr val="00B050"/>
                </a:solidFill>
              </a:rPr>
              <a:t>M</a:t>
            </a:r>
            <a:r>
              <a:rPr lang="ga-IE" dirty="0">
                <a:solidFill>
                  <a:srgbClr val="00B050"/>
                </a:solidFill>
              </a:rPr>
              <a:t>í</a:t>
            </a:r>
            <a:r>
              <a:rPr lang="en-IE" dirty="0" err="1">
                <a:solidFill>
                  <a:srgbClr val="00B050"/>
                </a:solidFill>
              </a:rPr>
              <a:t>niú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ceart</a:t>
            </a:r>
            <a:r>
              <a:rPr lang="en-IE" dirty="0">
                <a:solidFill>
                  <a:srgbClr val="00B050"/>
                </a:solidFill>
              </a:rPr>
              <a:t> a </a:t>
            </a:r>
            <a:r>
              <a:rPr lang="en-IE" dirty="0" err="1">
                <a:solidFill>
                  <a:srgbClr val="00B050"/>
                </a:solidFill>
              </a:rPr>
              <a:t>th</a:t>
            </a:r>
            <a:r>
              <a:rPr lang="ga-IE" dirty="0">
                <a:solidFill>
                  <a:srgbClr val="00B050"/>
                </a:solidFill>
              </a:rPr>
              <a:t>ó</a:t>
            </a:r>
            <a:r>
              <a:rPr lang="en-IE" dirty="0">
                <a:solidFill>
                  <a:srgbClr val="00B050"/>
                </a:solidFill>
              </a:rPr>
              <a:t>g</a:t>
            </a:r>
            <a:r>
              <a:rPr lang="ga-IE" dirty="0">
                <a:solidFill>
                  <a:srgbClr val="00B050"/>
                </a:solidFill>
              </a:rPr>
              <a:t>áil</a:t>
            </a:r>
            <a:r>
              <a:rPr lang="en-IE" dirty="0">
                <a:solidFill>
                  <a:srgbClr val="00B050"/>
                </a:solidFill>
              </a:rPr>
              <a:t> as </a:t>
            </a:r>
            <a:r>
              <a:rPr lang="en-IE" dirty="0" err="1">
                <a:solidFill>
                  <a:srgbClr val="00B050"/>
                </a:solidFill>
              </a:rPr>
              <a:t>na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sonraí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ga-IE" dirty="0">
                <a:solidFill>
                  <a:srgbClr val="00B050"/>
                </a:solidFill>
              </a:rPr>
              <a:t>a </a:t>
            </a:r>
            <a:r>
              <a:rPr lang="en-IE" dirty="0">
                <a:solidFill>
                  <a:srgbClr val="00B050"/>
                </a:solidFill>
              </a:rPr>
              <a:t>f</a:t>
            </a:r>
            <a:r>
              <a:rPr lang="ga-IE" dirty="0">
                <a:solidFill>
                  <a:srgbClr val="00B050"/>
                </a:solidFill>
              </a:rPr>
              <a:t>h</a:t>
            </a:r>
            <a:r>
              <a:rPr lang="en-IE" dirty="0" err="1">
                <a:solidFill>
                  <a:srgbClr val="00B050"/>
                </a:solidFill>
              </a:rPr>
              <a:t>aighte</a:t>
            </a:r>
            <a:r>
              <a:rPr lang="ga-IE" dirty="0">
                <a:solidFill>
                  <a:srgbClr val="00B050"/>
                </a:solidFill>
              </a:rPr>
              <a:t>ar</a:t>
            </a:r>
            <a:endParaRPr lang="en-IE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IE" dirty="0">
                <a:solidFill>
                  <a:srgbClr val="00B050"/>
                </a:solidFill>
              </a:rPr>
              <a:t>2. </a:t>
            </a:r>
            <a:r>
              <a:rPr lang="en-IE" dirty="0" err="1">
                <a:solidFill>
                  <a:srgbClr val="00B050"/>
                </a:solidFill>
              </a:rPr>
              <a:t>Athr</a:t>
            </a:r>
            <a:r>
              <a:rPr lang="ga-IE" dirty="0">
                <a:solidFill>
                  <a:srgbClr val="00B050"/>
                </a:solidFill>
              </a:rPr>
              <a:t>u</a:t>
            </a:r>
            <a:r>
              <a:rPr lang="en-IE" dirty="0" err="1">
                <a:solidFill>
                  <a:srgbClr val="00B050"/>
                </a:solidFill>
              </a:rPr>
              <a:t>ithe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sa</a:t>
            </a:r>
            <a:r>
              <a:rPr lang="en-IE" dirty="0">
                <a:solidFill>
                  <a:srgbClr val="00B050"/>
                </a:solidFill>
              </a:rPr>
              <a:t> </a:t>
            </a:r>
            <a:r>
              <a:rPr lang="en-IE" dirty="0" err="1">
                <a:solidFill>
                  <a:srgbClr val="00B050"/>
                </a:solidFill>
              </a:rPr>
              <a:t>timpeallacht</a:t>
            </a:r>
            <a:r>
              <a:rPr lang="en-IE" dirty="0">
                <a:solidFill>
                  <a:srgbClr val="00B050"/>
                </a:solidFill>
              </a:rPr>
              <a:t>: </a:t>
            </a:r>
          </a:p>
          <a:p>
            <a:pPr marL="0" indent="0">
              <a:buNone/>
            </a:pPr>
            <a:r>
              <a:rPr lang="en-IE" dirty="0" err="1"/>
              <a:t>m.s</a:t>
            </a:r>
            <a:r>
              <a:rPr lang="ga-IE" dirty="0"/>
              <a:t>h</a:t>
            </a:r>
            <a:r>
              <a:rPr lang="en-IE" dirty="0"/>
              <a:t>.  </a:t>
            </a:r>
            <a:r>
              <a:rPr lang="en-IE" dirty="0" err="1"/>
              <a:t>Éabhlóid</a:t>
            </a:r>
            <a:r>
              <a:rPr lang="en-IE" dirty="0"/>
              <a:t> </a:t>
            </a:r>
            <a:r>
              <a:rPr lang="en-IE" dirty="0" err="1"/>
              <a:t>roinnt</a:t>
            </a:r>
            <a:r>
              <a:rPr lang="en-IE" dirty="0"/>
              <a:t> </a:t>
            </a:r>
            <a:r>
              <a:rPr lang="en-IE" dirty="0" err="1"/>
              <a:t>baicté</a:t>
            </a:r>
            <a:r>
              <a:rPr lang="ga-IE" dirty="0"/>
              <a:t>a</a:t>
            </a:r>
            <a:r>
              <a:rPr lang="en-IE" dirty="0"/>
              <a:t>r</a:t>
            </a:r>
            <a:r>
              <a:rPr lang="ga-IE" dirty="0"/>
              <a:t> - </a:t>
            </a:r>
            <a:endParaRPr lang="en-IE" dirty="0"/>
          </a:p>
          <a:p>
            <a:pPr marL="0" indent="0">
              <a:buNone/>
            </a:pPr>
            <a:r>
              <a:rPr lang="en-IE" dirty="0" err="1"/>
              <a:t>ní</a:t>
            </a:r>
            <a:r>
              <a:rPr lang="en-IE" dirty="0"/>
              <a:t> m</a:t>
            </a:r>
            <a:r>
              <a:rPr lang="ga-IE" dirty="0"/>
              <a:t>h</a:t>
            </a:r>
            <a:r>
              <a:rPr lang="en-IE" dirty="0" err="1"/>
              <a:t>araíonn</a:t>
            </a:r>
            <a:r>
              <a:rPr lang="en-IE" dirty="0"/>
              <a:t> </a:t>
            </a:r>
            <a:r>
              <a:rPr lang="ga-IE" dirty="0" err="1"/>
              <a:t>antai</a:t>
            </a:r>
            <a:r>
              <a:rPr lang="en-IE" dirty="0" err="1"/>
              <a:t>bheat</a:t>
            </a:r>
            <a:r>
              <a:rPr lang="ga-IE" dirty="0"/>
              <a:t>h</a:t>
            </a:r>
            <a:r>
              <a:rPr lang="en-IE" dirty="0" err="1"/>
              <a:t>aigh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 err="1"/>
              <a:t>iad</a:t>
            </a:r>
            <a:r>
              <a:rPr lang="en-IE" dirty="0"/>
              <a:t> a </a:t>
            </a:r>
            <a:r>
              <a:rPr lang="en-IE" dirty="0" err="1"/>
              <a:t>thuille</a:t>
            </a:r>
            <a:r>
              <a:rPr lang="ga-IE" dirty="0" err="1"/>
              <a:t>adh</a:t>
            </a:r>
            <a:endParaRPr lang="en-IE" dirty="0"/>
          </a:p>
          <a:p>
            <a:pPr marL="0" indent="0">
              <a:buNone/>
            </a:pPr>
            <a:r>
              <a:rPr lang="en-IE" dirty="0">
                <a:solidFill>
                  <a:srgbClr val="00B050"/>
                </a:solidFill>
              </a:rPr>
              <a:t>3. </a:t>
            </a:r>
            <a:r>
              <a:rPr lang="en-IE" dirty="0" err="1">
                <a:solidFill>
                  <a:srgbClr val="00B050"/>
                </a:solidFill>
              </a:rPr>
              <a:t>Fionnacht</a:t>
            </a:r>
            <a:r>
              <a:rPr lang="ga-IE" dirty="0">
                <a:solidFill>
                  <a:srgbClr val="00B050"/>
                </a:solidFill>
              </a:rPr>
              <a:t>a</a:t>
            </a:r>
            <a:r>
              <a:rPr lang="en-IE" dirty="0">
                <a:solidFill>
                  <a:srgbClr val="00B050"/>
                </a:solidFill>
              </a:rPr>
              <a:t>in t</a:t>
            </a:r>
            <a:r>
              <a:rPr lang="ga-IE" dirty="0">
                <a:solidFill>
                  <a:srgbClr val="00B050"/>
                </a:solidFill>
              </a:rPr>
              <a:t>h</a:t>
            </a:r>
            <a:r>
              <a:rPr lang="en-IE" dirty="0" err="1">
                <a:solidFill>
                  <a:srgbClr val="00B050"/>
                </a:solidFill>
              </a:rPr>
              <a:t>impisteach</a:t>
            </a:r>
            <a:r>
              <a:rPr lang="en-IE" dirty="0">
                <a:solidFill>
                  <a:srgbClr val="00B050"/>
                </a:solidFill>
              </a:rPr>
              <a:t>!</a:t>
            </a:r>
          </a:p>
          <a:p>
            <a:pPr marL="0" indent="0">
              <a:buNone/>
            </a:pPr>
            <a:endParaRPr lang="ga-IE" dirty="0"/>
          </a:p>
          <a:p>
            <a:pPr marL="0" indent="0">
              <a:buNone/>
            </a:pPr>
            <a:r>
              <a:rPr lang="en-IE" dirty="0" err="1"/>
              <a:t>m.s</a:t>
            </a:r>
            <a:r>
              <a:rPr lang="ga-IE" dirty="0"/>
              <a:t>h</a:t>
            </a:r>
            <a:r>
              <a:rPr lang="en-IE" dirty="0"/>
              <a:t>. Alexander Fleming/</a:t>
            </a:r>
            <a:r>
              <a:rPr lang="en-IE" dirty="0" err="1"/>
              <a:t>pe</a:t>
            </a:r>
            <a:r>
              <a:rPr lang="ga-IE" dirty="0"/>
              <a:t>i</a:t>
            </a:r>
            <a:r>
              <a:rPr lang="en-IE" dirty="0" err="1"/>
              <a:t>nicillin</a:t>
            </a:r>
            <a:r>
              <a:rPr lang="en-IE" dirty="0"/>
              <a:t>/ An </a:t>
            </a:r>
            <a:r>
              <a:rPr lang="en-IE" dirty="0" err="1"/>
              <a:t>séad</a:t>
            </a:r>
            <a:r>
              <a:rPr lang="ga-IE" dirty="0"/>
              <a:t>a</a:t>
            </a:r>
            <a:r>
              <a:rPr lang="en-IE" dirty="0"/>
              <a:t>ire/coca cola</a:t>
            </a:r>
          </a:p>
          <a:p>
            <a:pPr marL="0" indent="0">
              <a:buNone/>
            </a:pPr>
            <a:r>
              <a:rPr lang="en-IE" dirty="0">
                <a:hlinkClick r:id="rId2"/>
              </a:rPr>
              <a:t>http://science.discovery.com/brink/top-ten/accidental-inventions/inventions-02.html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42" name="Picture 2" descr="Coca cola Stock Ph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92896"/>
            <a:ext cx="2286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583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IE" sz="7200" b="1" dirty="0" err="1">
                <a:solidFill>
                  <a:srgbClr val="FF0000"/>
                </a:solidFill>
              </a:rPr>
              <a:t>Bitheolas</a:t>
            </a:r>
            <a:endParaRPr lang="en-IE" sz="7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0324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E" sz="4000" b="1" dirty="0" err="1">
                <a:solidFill>
                  <a:srgbClr val="00B050"/>
                </a:solidFill>
              </a:rPr>
              <a:t>Staidéir</a:t>
            </a:r>
            <a:r>
              <a:rPr lang="en-IE" sz="4000" b="1" dirty="0">
                <a:solidFill>
                  <a:srgbClr val="00B050"/>
                </a:solidFill>
              </a:rPr>
              <a:t> </a:t>
            </a:r>
            <a:r>
              <a:rPr lang="en-IE" sz="4000" b="1" dirty="0" err="1">
                <a:solidFill>
                  <a:srgbClr val="00B050"/>
                </a:solidFill>
              </a:rPr>
              <a:t>ar</a:t>
            </a:r>
            <a:r>
              <a:rPr lang="en-IE" sz="4000" b="1" dirty="0">
                <a:solidFill>
                  <a:srgbClr val="00B050"/>
                </a:solidFill>
              </a:rPr>
              <a:t> </a:t>
            </a:r>
            <a:r>
              <a:rPr lang="en-IE" sz="4000" b="1" dirty="0" err="1">
                <a:solidFill>
                  <a:srgbClr val="00B050"/>
                </a:solidFill>
              </a:rPr>
              <a:t>nithe</a:t>
            </a:r>
            <a:r>
              <a:rPr lang="en-IE" sz="4000" b="1" dirty="0">
                <a:solidFill>
                  <a:srgbClr val="00B050"/>
                </a:solidFill>
              </a:rPr>
              <a:t> </a:t>
            </a:r>
            <a:r>
              <a:rPr lang="en-IE" sz="4000" b="1" dirty="0" err="1">
                <a:solidFill>
                  <a:srgbClr val="00B050"/>
                </a:solidFill>
              </a:rPr>
              <a:t>beo</a:t>
            </a:r>
            <a:r>
              <a:rPr lang="en-IE" sz="4000" b="1" dirty="0">
                <a:solidFill>
                  <a:srgbClr val="00B050"/>
                </a:solidFill>
              </a:rPr>
              <a:t> &amp; a </a:t>
            </a:r>
            <a:r>
              <a:rPr lang="en-IE" sz="4000" b="1" dirty="0" err="1">
                <a:solidFill>
                  <a:srgbClr val="00B050"/>
                </a:solidFill>
              </a:rPr>
              <a:t>dtimpeallacht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5 </a:t>
            </a:r>
            <a:r>
              <a:rPr lang="en-IE" dirty="0" err="1"/>
              <a:t>ríocht</a:t>
            </a:r>
            <a:r>
              <a:rPr lang="en-IE" dirty="0"/>
              <a:t> </a:t>
            </a:r>
            <a:r>
              <a:rPr lang="en-IE" sz="1500" dirty="0"/>
              <a:t>(kingdoms) </a:t>
            </a:r>
            <a:r>
              <a:rPr lang="ga-IE" dirty="0"/>
              <a:t>ina rangaítear</a:t>
            </a:r>
            <a:r>
              <a:rPr lang="en-IE" dirty="0"/>
              <a:t> </a:t>
            </a:r>
            <a:r>
              <a:rPr lang="en-IE" dirty="0" err="1"/>
              <a:t>nithe</a:t>
            </a:r>
            <a:r>
              <a:rPr lang="en-IE" dirty="0"/>
              <a:t> </a:t>
            </a:r>
            <a:r>
              <a:rPr lang="en-IE" dirty="0" err="1"/>
              <a:t>beo</a:t>
            </a:r>
            <a:r>
              <a:rPr lang="en-IE" dirty="0"/>
              <a:t>:</a:t>
            </a:r>
          </a:p>
          <a:p>
            <a:pPr marL="0" indent="0">
              <a:buNone/>
            </a:pPr>
            <a:r>
              <a:rPr lang="en-IE" sz="2800" b="1" dirty="0">
                <a:solidFill>
                  <a:srgbClr val="FF0000"/>
                </a:solidFill>
              </a:rPr>
              <a:t>1.</a:t>
            </a:r>
          </a:p>
          <a:p>
            <a:pPr marL="0" indent="0">
              <a:buNone/>
            </a:pPr>
            <a:r>
              <a:rPr lang="en-IE" sz="2800" b="1" dirty="0">
                <a:solidFill>
                  <a:srgbClr val="FF0000"/>
                </a:solidFill>
              </a:rPr>
              <a:t>2.</a:t>
            </a:r>
          </a:p>
          <a:p>
            <a:pPr marL="0" indent="0">
              <a:buNone/>
            </a:pPr>
            <a:r>
              <a:rPr lang="en-IE" sz="2800" b="1" dirty="0">
                <a:solidFill>
                  <a:srgbClr val="FF0000"/>
                </a:solidFill>
              </a:rPr>
              <a:t>3.</a:t>
            </a:r>
          </a:p>
          <a:p>
            <a:pPr marL="0" indent="0">
              <a:buNone/>
            </a:pPr>
            <a:r>
              <a:rPr lang="en-IE" sz="2800" b="1" dirty="0">
                <a:solidFill>
                  <a:srgbClr val="FF0000"/>
                </a:solidFill>
              </a:rPr>
              <a:t>4.</a:t>
            </a:r>
          </a:p>
          <a:p>
            <a:pPr marL="0" indent="0">
              <a:buNone/>
            </a:pPr>
            <a:r>
              <a:rPr lang="en-IE" sz="2800" b="1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1619672" y="5307062"/>
            <a:ext cx="655272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b="1" dirty="0">
                <a:solidFill>
                  <a:srgbClr val="FFFF00"/>
                </a:solidFill>
              </a:rPr>
              <a:t> </a:t>
            </a:r>
            <a:r>
              <a:rPr lang="en-IE" sz="4000" b="1" dirty="0" err="1">
                <a:solidFill>
                  <a:srgbClr val="FFFF00"/>
                </a:solidFill>
              </a:rPr>
              <a:t>Orgánach</a:t>
            </a:r>
            <a:r>
              <a:rPr lang="ga-IE" sz="4000" b="1" dirty="0">
                <a:solidFill>
                  <a:srgbClr val="FFFF00"/>
                </a:solidFill>
              </a:rPr>
              <a:t> </a:t>
            </a:r>
            <a:r>
              <a:rPr lang="en-IE" sz="4000" b="1" dirty="0">
                <a:solidFill>
                  <a:srgbClr val="FFFF00"/>
                </a:solidFill>
              </a:rPr>
              <a:t>= </a:t>
            </a:r>
            <a:r>
              <a:rPr lang="en-IE" sz="4000" b="1" dirty="0" err="1">
                <a:solidFill>
                  <a:srgbClr val="FFFF00"/>
                </a:solidFill>
              </a:rPr>
              <a:t>aon</a:t>
            </a:r>
            <a:r>
              <a:rPr lang="en-IE" sz="4000" b="1" dirty="0">
                <a:solidFill>
                  <a:srgbClr val="FFFF00"/>
                </a:solidFill>
              </a:rPr>
              <a:t> </a:t>
            </a:r>
            <a:r>
              <a:rPr lang="en-IE" sz="4000" b="1" dirty="0" err="1">
                <a:solidFill>
                  <a:srgbClr val="FFFF00"/>
                </a:solidFill>
              </a:rPr>
              <a:t>rud</a:t>
            </a:r>
            <a:r>
              <a:rPr lang="en-IE" sz="4000" b="1" dirty="0">
                <a:solidFill>
                  <a:srgbClr val="FFFF00"/>
                </a:solidFill>
              </a:rPr>
              <a:t> </a:t>
            </a:r>
            <a:r>
              <a:rPr lang="en-IE" sz="4000" b="1" dirty="0" err="1">
                <a:solidFill>
                  <a:srgbClr val="FFFF00"/>
                </a:solidFill>
              </a:rPr>
              <a:t>beo</a:t>
            </a:r>
            <a:endParaRPr lang="en-IE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8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132440" cy="1470025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00B050"/>
                </a:solidFill>
              </a:rPr>
              <a:t>C1  </a:t>
            </a:r>
            <a:r>
              <a:rPr lang="en-IE" sz="5400" b="1" dirty="0"/>
              <a:t>An </a:t>
            </a:r>
            <a:r>
              <a:rPr lang="en-IE" sz="5400" b="1" dirty="0" err="1"/>
              <a:t>Modh</a:t>
            </a:r>
            <a:r>
              <a:rPr lang="en-IE" sz="5400" b="1" dirty="0"/>
              <a:t> </a:t>
            </a:r>
            <a:r>
              <a:rPr lang="en-IE" sz="5400" b="1" dirty="0" err="1"/>
              <a:t>Eolaíoch</a:t>
            </a:r>
            <a:endParaRPr lang="en-IE" sz="5400" b="1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51520" y="2564904"/>
            <a:ext cx="8640960" cy="33239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I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rith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an 2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bhliain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staidéir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beidh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22 </a:t>
            </a:r>
            <a:r>
              <a:rPr lang="en-US" sz="2400" b="1" dirty="0" err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turgnamh</a:t>
            </a:r>
            <a:r>
              <a:rPr lang="en-US" sz="2400" b="1" dirty="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éigeantach</a:t>
            </a:r>
            <a:r>
              <a:rPr lang="ga-IE" sz="2400" b="1" dirty="0">
                <a:solidFill>
                  <a:srgbClr val="FF0000"/>
                </a:solidFill>
                <a:latin typeface="Verdana" pitchFamily="34" charset="0"/>
                <a:cs typeface="Arial" pitchFamily="34" charset="0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le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déanamh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againn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dirty="0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  <a:p>
            <a:pPr marL="285750" lvl="0" indent="-285750" algn="l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TURGNAMH: 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an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bealach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chun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tuairimí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thástáil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&amp;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iad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chruthú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i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ngach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réimse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 </a:t>
            </a:r>
            <a:r>
              <a:rPr kumimoji="0" lang="en-US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eolaíochta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.</a:t>
            </a:r>
            <a:endParaRPr lang="en-US" sz="2400" baseline="0" dirty="0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2400" baseline="0" dirty="0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sz="2400" b="1" dirty="0">
                <a:solidFill>
                  <a:srgbClr val="0070C0"/>
                </a:solidFill>
                <a:latin typeface="Verdana" pitchFamily="34" charset="0"/>
                <a:cs typeface="Arial" pitchFamily="34" charset="0"/>
              </a:rPr>
              <a:t>An </a:t>
            </a:r>
            <a:r>
              <a:rPr lang="en-US" sz="2400" b="1" dirty="0" err="1">
                <a:solidFill>
                  <a:srgbClr val="0070C0"/>
                </a:solidFill>
                <a:latin typeface="Verdana" pitchFamily="34" charset="0"/>
                <a:cs typeface="Arial" pitchFamily="34" charset="0"/>
              </a:rPr>
              <a:t>Modh</a:t>
            </a:r>
            <a:r>
              <a:rPr lang="en-US" sz="2400" b="1" dirty="0">
                <a:solidFill>
                  <a:srgbClr val="0070C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Verdana" pitchFamily="34" charset="0"/>
                <a:cs typeface="Arial" pitchFamily="34" charset="0"/>
              </a:rPr>
              <a:t>Eolaíoch</a:t>
            </a:r>
            <a:r>
              <a:rPr lang="en-US" sz="2400" b="1" dirty="0">
                <a:solidFill>
                  <a:srgbClr val="0070C0"/>
                </a:solidFill>
                <a:latin typeface="Verdana" pitchFamily="34" charset="0"/>
                <a:cs typeface="Arial" pitchFamily="34" charset="0"/>
              </a:rPr>
              <a:t>: 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an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bealach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gur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féidir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linn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an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turgnamh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úsáid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chun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an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cheist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a </a:t>
            </a:r>
            <a:r>
              <a:rPr lang="en-US" sz="2400" dirty="0" err="1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fhreagairt</a:t>
            </a:r>
            <a:r>
              <a:rPr lang="en-US" sz="24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.</a:t>
            </a:r>
            <a:endParaRPr lang="en-US" sz="2400" baseline="0" dirty="0">
              <a:solidFill>
                <a:srgbClr val="000000"/>
              </a:solidFill>
              <a:latin typeface="Verdana" pitchFamily="34" charset="0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0629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75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75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7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7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5049099" cy="4882554"/>
          </a:xfrm>
        </p:spPr>
        <p:txBody>
          <a:bodyPr>
            <a:normAutofit fontScale="90000"/>
          </a:bodyPr>
          <a:lstStyle/>
          <a:p>
            <a:pPr algn="l"/>
            <a:r>
              <a:rPr lang="en-IE" dirty="0" err="1"/>
              <a:t>Cabhraíonn</a:t>
            </a:r>
            <a:r>
              <a:rPr lang="en-IE" dirty="0"/>
              <a:t> an </a:t>
            </a:r>
            <a:r>
              <a:rPr lang="en-IE" b="1" dirty="0">
                <a:solidFill>
                  <a:srgbClr val="FF0000"/>
                </a:solidFill>
              </a:rPr>
              <a:t>MODH EOLAÍOCH </a:t>
            </a:r>
            <a:r>
              <a:rPr lang="ga-IE" dirty="0"/>
              <a:t>le heolaithe </a:t>
            </a:r>
            <a:r>
              <a:rPr lang="en-IE" dirty="0" err="1"/>
              <a:t>tuairimí</a:t>
            </a:r>
            <a:r>
              <a:rPr lang="en-IE" dirty="0"/>
              <a:t> &amp; </a:t>
            </a:r>
            <a:r>
              <a:rPr lang="en-IE" dirty="0" err="1"/>
              <a:t>modhanna</a:t>
            </a:r>
            <a:r>
              <a:rPr lang="en-IE" dirty="0"/>
              <a:t> </a:t>
            </a:r>
            <a:r>
              <a:rPr lang="en-IE" u="sng" dirty="0"/>
              <a:t>a </a:t>
            </a:r>
            <a:r>
              <a:rPr lang="en-IE" b="1" u="sng" dirty="0" err="1"/>
              <a:t>eagrú</a:t>
            </a:r>
            <a:r>
              <a:rPr lang="en-IE" u="sng" dirty="0"/>
              <a:t> </a:t>
            </a:r>
            <a:r>
              <a:rPr lang="en-IE" dirty="0" err="1"/>
              <a:t>ionas</a:t>
            </a:r>
            <a:r>
              <a:rPr lang="en-IE" dirty="0"/>
              <a:t> go </a:t>
            </a:r>
            <a:r>
              <a:rPr lang="en-IE" dirty="0" err="1"/>
              <a:t>bhfuil</a:t>
            </a:r>
            <a:r>
              <a:rPr lang="en-IE" dirty="0"/>
              <a:t> </a:t>
            </a:r>
            <a:r>
              <a:rPr lang="ga-IE" dirty="0"/>
              <a:t>siad</a:t>
            </a:r>
            <a:r>
              <a:rPr lang="en-IE" dirty="0"/>
              <a:t> </a:t>
            </a:r>
            <a:r>
              <a:rPr lang="en-IE" b="1" u="sng" dirty="0" err="1"/>
              <a:t>muiníneach</a:t>
            </a:r>
            <a:r>
              <a:rPr lang="en-IE" b="1" u="sng" dirty="0"/>
              <a:t> as </a:t>
            </a:r>
            <a:r>
              <a:rPr lang="en-IE" b="1" u="sng" dirty="0" err="1"/>
              <a:t>na</a:t>
            </a:r>
            <a:r>
              <a:rPr lang="en-IE" b="1" u="sng" dirty="0"/>
              <a:t> </a:t>
            </a:r>
            <a:r>
              <a:rPr lang="en-IE" b="1" u="sng" dirty="0" err="1"/>
              <a:t>freagraí</a:t>
            </a:r>
            <a:r>
              <a:rPr lang="en-IE" b="1" dirty="0"/>
              <a:t> </a:t>
            </a:r>
            <a:r>
              <a:rPr lang="en-IE" dirty="0"/>
              <a:t>a </a:t>
            </a:r>
            <a:r>
              <a:rPr lang="en-IE" dirty="0" err="1"/>
              <a:t>fhaigheann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5373216"/>
            <a:ext cx="8815361" cy="1484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Cad </a:t>
            </a:r>
            <a:r>
              <a:rPr lang="en-IE" b="1" dirty="0" err="1">
                <a:solidFill>
                  <a:srgbClr val="0070C0"/>
                </a:solidFill>
              </a:rPr>
              <a:t>iad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na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céimeanna</a:t>
            </a:r>
            <a:r>
              <a:rPr lang="en-IE" b="1" dirty="0">
                <a:solidFill>
                  <a:srgbClr val="0070C0"/>
                </a:solidFill>
              </a:rPr>
              <a:t> a </a:t>
            </a:r>
            <a:r>
              <a:rPr lang="en-IE" b="1" dirty="0" err="1">
                <a:solidFill>
                  <a:srgbClr val="0070C0"/>
                </a:solidFill>
              </a:rPr>
              <a:t>bhíonn</a:t>
            </a:r>
            <a:r>
              <a:rPr lang="en-IE" b="1" dirty="0">
                <a:solidFill>
                  <a:srgbClr val="0070C0"/>
                </a:solidFill>
              </a:rPr>
              <a:t> i </a:t>
            </a:r>
            <a:r>
              <a:rPr lang="en-IE" b="1" dirty="0" err="1">
                <a:solidFill>
                  <a:srgbClr val="0070C0"/>
                </a:solidFill>
              </a:rPr>
              <a:t>gceist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nuair</a:t>
            </a:r>
            <a:r>
              <a:rPr lang="en-IE" b="1" dirty="0">
                <a:solidFill>
                  <a:srgbClr val="0070C0"/>
                </a:solidFill>
              </a:rPr>
              <a:t> a </a:t>
            </a:r>
          </a:p>
          <a:p>
            <a:pPr marL="0" indent="0">
              <a:buNone/>
            </a:pPr>
            <a:r>
              <a:rPr lang="en-IE" b="1" dirty="0" err="1">
                <a:solidFill>
                  <a:srgbClr val="0070C0"/>
                </a:solidFill>
              </a:rPr>
              <a:t>dhéantar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turgnamh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sa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saotharlann</a:t>
            </a:r>
            <a:r>
              <a:rPr lang="en-IE" b="1" dirty="0">
                <a:solidFill>
                  <a:srgbClr val="0070C0"/>
                </a:solidFill>
              </a:rPr>
              <a:t>, </a:t>
            </a:r>
            <a:r>
              <a:rPr lang="en-IE" b="1" dirty="0" err="1">
                <a:solidFill>
                  <a:srgbClr val="0070C0"/>
                </a:solidFill>
              </a:rPr>
              <a:t>dar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leat</a:t>
            </a:r>
            <a:r>
              <a:rPr lang="en-IE" b="1" dirty="0">
                <a:solidFill>
                  <a:srgbClr val="0070C0"/>
                </a:solidFill>
              </a:rPr>
              <a:t> 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Picture 2" descr="macro of fungi on petri dish on black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52736"/>
            <a:ext cx="290181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9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r>
              <a:rPr lang="en-IE" sz="4800" b="1" u="sng" dirty="0" err="1">
                <a:solidFill>
                  <a:srgbClr val="0070C0"/>
                </a:solidFill>
              </a:rPr>
              <a:t>Céimeanna</a:t>
            </a:r>
            <a:r>
              <a:rPr lang="en-IE" sz="4800" b="1" u="sng" dirty="0">
                <a:solidFill>
                  <a:srgbClr val="0070C0"/>
                </a:solidFill>
              </a:rPr>
              <a:t> </a:t>
            </a:r>
            <a:r>
              <a:rPr lang="en-IE" sz="4800" b="1" u="sng" dirty="0" err="1">
                <a:solidFill>
                  <a:srgbClr val="0070C0"/>
                </a:solidFill>
              </a:rPr>
              <a:t>sa</a:t>
            </a:r>
            <a:r>
              <a:rPr lang="en-IE" sz="4800" b="1" u="sng" dirty="0">
                <a:solidFill>
                  <a:srgbClr val="0070C0"/>
                </a:solidFill>
              </a:rPr>
              <a:t> </a:t>
            </a:r>
            <a:r>
              <a:rPr lang="en-IE" sz="4800" b="1" u="sng" dirty="0" err="1">
                <a:solidFill>
                  <a:srgbClr val="0070C0"/>
                </a:solidFill>
              </a:rPr>
              <a:t>mhodh</a:t>
            </a:r>
            <a:r>
              <a:rPr lang="en-IE" sz="4800" b="1" u="sng" dirty="0">
                <a:solidFill>
                  <a:srgbClr val="0070C0"/>
                </a:solidFill>
              </a:rPr>
              <a:t> </a:t>
            </a:r>
            <a:r>
              <a:rPr lang="en-IE" sz="4800" b="1" u="sng" dirty="0" err="1">
                <a:solidFill>
                  <a:srgbClr val="0070C0"/>
                </a:solidFill>
              </a:rPr>
              <a:t>eolaíoch</a:t>
            </a:r>
            <a:r>
              <a:rPr lang="en-IE" sz="4800" u="sng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1628800"/>
            <a:ext cx="5724128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1. </a:t>
            </a:r>
            <a:r>
              <a:rPr lang="en-IE" sz="4000" b="1" dirty="0" err="1"/>
              <a:t>Tuairim</a:t>
            </a:r>
            <a:r>
              <a:rPr lang="en-IE" sz="4000" b="1" dirty="0"/>
              <a:t>/</a:t>
            </a:r>
            <a:r>
              <a:rPr lang="en-IE" sz="4000" b="1" dirty="0" err="1"/>
              <a:t>breathn</a:t>
            </a:r>
            <a:r>
              <a:rPr lang="ga-IE" sz="4000" b="1" dirty="0" err="1"/>
              <a:t>óireacht</a:t>
            </a:r>
            <a:endParaRPr lang="en-IE" sz="4000" b="1" dirty="0"/>
          </a:p>
          <a:p>
            <a:pPr mar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2. </a:t>
            </a:r>
            <a:r>
              <a:rPr lang="en-IE" sz="4000" b="1" dirty="0" err="1"/>
              <a:t>Hipitéis</a:t>
            </a:r>
            <a:r>
              <a:rPr lang="en-IE" sz="4000" b="1" dirty="0"/>
              <a:t> </a:t>
            </a:r>
          </a:p>
          <a:p>
            <a:pPr mar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3. </a:t>
            </a:r>
            <a:r>
              <a:rPr lang="en-IE" sz="4000" b="1" dirty="0" err="1"/>
              <a:t>Turgnamh</a:t>
            </a:r>
            <a:endParaRPr lang="en-IE" sz="4000" b="1" dirty="0"/>
          </a:p>
          <a:p>
            <a:pPr mar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4. </a:t>
            </a:r>
            <a:r>
              <a:rPr lang="en-IE" sz="4000" b="1" dirty="0" err="1"/>
              <a:t>Bailiúchán</a:t>
            </a:r>
            <a:r>
              <a:rPr lang="en-IE" sz="4000" b="1" dirty="0"/>
              <a:t>/m</a:t>
            </a:r>
            <a:r>
              <a:rPr lang="ga-IE" sz="4000" b="1" dirty="0"/>
              <a:t>í</a:t>
            </a:r>
            <a:r>
              <a:rPr lang="en-IE" sz="4000" b="1" dirty="0" err="1"/>
              <a:t>niú</a:t>
            </a:r>
            <a:r>
              <a:rPr lang="en-IE" sz="4000" b="1" dirty="0"/>
              <a:t> </a:t>
            </a:r>
            <a:r>
              <a:rPr lang="en-IE" sz="4000" b="1" dirty="0" err="1"/>
              <a:t>ar</a:t>
            </a:r>
            <a:r>
              <a:rPr lang="en-IE" sz="4000" b="1" dirty="0"/>
              <a:t> </a:t>
            </a:r>
            <a:r>
              <a:rPr lang="en-IE" sz="4000" b="1" dirty="0" err="1"/>
              <a:t>na</a:t>
            </a:r>
            <a:r>
              <a:rPr lang="en-IE" sz="4000" b="1" dirty="0"/>
              <a:t> </a:t>
            </a:r>
            <a:r>
              <a:rPr lang="en-IE" sz="4000" b="1" dirty="0" err="1"/>
              <a:t>sonraí</a:t>
            </a:r>
            <a:endParaRPr lang="en-IE" sz="4000" b="1" dirty="0"/>
          </a:p>
          <a:p>
            <a:pPr mar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5. </a:t>
            </a:r>
            <a:r>
              <a:rPr lang="en-IE" sz="4000" b="1" dirty="0" err="1"/>
              <a:t>Conclúid</a:t>
            </a:r>
            <a:endParaRPr lang="en-IE" sz="4000" b="1" dirty="0"/>
          </a:p>
          <a:p>
            <a:pPr marL="0" indent="0">
              <a:buNone/>
            </a:pPr>
            <a:r>
              <a:rPr lang="en-IE" sz="4000" b="1" dirty="0">
                <a:solidFill>
                  <a:srgbClr val="FF0000"/>
                </a:solidFill>
              </a:rPr>
              <a:t>6. </a:t>
            </a:r>
            <a:r>
              <a:rPr lang="en-IE" sz="4000" b="1" dirty="0" err="1"/>
              <a:t>Baint</a:t>
            </a:r>
            <a:r>
              <a:rPr lang="en-IE" sz="4000" b="1" dirty="0"/>
              <a:t> </a:t>
            </a:r>
            <a:r>
              <a:rPr lang="ga-IE" sz="4000" b="1" dirty="0"/>
              <a:t>i</a:t>
            </a:r>
            <a:r>
              <a:rPr lang="en-IE" sz="4000" b="1" dirty="0" err="1"/>
              <a:t>dir</a:t>
            </a:r>
            <a:r>
              <a:rPr lang="en-IE" sz="4000" b="1" dirty="0"/>
              <a:t> an </a:t>
            </a:r>
            <a:r>
              <a:rPr lang="en-IE" sz="4000" b="1" dirty="0" err="1"/>
              <a:t>gconclúid</a:t>
            </a:r>
            <a:r>
              <a:rPr lang="en-IE" sz="4000" b="1" dirty="0"/>
              <a:t> &amp; </a:t>
            </a:r>
            <a:r>
              <a:rPr lang="en-IE" sz="4000" b="1" dirty="0" err="1"/>
              <a:t>eolas</a:t>
            </a:r>
            <a:r>
              <a:rPr lang="en-IE" sz="4000" b="1" dirty="0"/>
              <a:t> </a:t>
            </a:r>
            <a:r>
              <a:rPr lang="en-IE" sz="4000" b="1" dirty="0" err="1"/>
              <a:t>atá</a:t>
            </a:r>
            <a:r>
              <a:rPr lang="en-IE" sz="4000" b="1" dirty="0"/>
              <a:t> </a:t>
            </a:r>
            <a:r>
              <a:rPr lang="en-IE" sz="4000" b="1" dirty="0" err="1"/>
              <a:t>againn</a:t>
            </a:r>
            <a:r>
              <a:rPr lang="en-IE" sz="4000" b="1" dirty="0"/>
              <a:t> </a:t>
            </a:r>
            <a:r>
              <a:rPr lang="en-IE" sz="4000" b="1" dirty="0" err="1"/>
              <a:t>cheana</a:t>
            </a:r>
            <a:r>
              <a:rPr lang="en-IE" sz="4000" b="1" dirty="0"/>
              <a:t> </a:t>
            </a:r>
            <a:r>
              <a:rPr lang="en-IE" sz="4000" b="1" dirty="0" err="1"/>
              <a:t>féin</a:t>
            </a:r>
            <a:endParaRPr lang="en-IE" sz="4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2050" name="Picture 2" descr="http://thumbs1.dreamstime.com/x/icon-set-science-signs-flat-design-long-shadows-348539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68" y="1962397"/>
            <a:ext cx="292784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52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425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125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425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125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425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125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425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125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425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125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1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425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125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(1) </a:t>
            </a:r>
            <a:r>
              <a:rPr lang="en-IE" b="1" dirty="0" err="1">
                <a:solidFill>
                  <a:srgbClr val="FF0000"/>
                </a:solidFill>
              </a:rPr>
              <a:t>Tuairim</a:t>
            </a:r>
            <a:r>
              <a:rPr lang="en-IE" b="1" dirty="0">
                <a:solidFill>
                  <a:srgbClr val="FF0000"/>
                </a:solidFill>
              </a:rPr>
              <a:t>/</a:t>
            </a:r>
            <a:r>
              <a:rPr lang="en-IE" b="1" dirty="0" err="1">
                <a:solidFill>
                  <a:srgbClr val="FF0000"/>
                </a:solidFill>
              </a:rPr>
              <a:t>breathn</a:t>
            </a:r>
            <a:r>
              <a:rPr lang="ga-IE" b="1" dirty="0" err="1">
                <a:solidFill>
                  <a:srgbClr val="FF0000"/>
                </a:solidFill>
              </a:rPr>
              <a:t>óireacht</a:t>
            </a:r>
            <a:r>
              <a:rPr lang="en-IE" b="1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1268760"/>
            <a:ext cx="5184576" cy="2284140"/>
          </a:xfrm>
        </p:spPr>
        <p:txBody>
          <a:bodyPr>
            <a:normAutofit fontScale="85000" lnSpcReduction="20000"/>
          </a:bodyPr>
          <a:lstStyle/>
          <a:p>
            <a:r>
              <a:rPr lang="en-IE" dirty="0"/>
              <a:t>An </a:t>
            </a:r>
            <a:r>
              <a:rPr lang="en-IE" dirty="0" err="1"/>
              <a:t>chuid</a:t>
            </a:r>
            <a:r>
              <a:rPr lang="en-IE" dirty="0"/>
              <a:t> is </a:t>
            </a:r>
            <a:r>
              <a:rPr lang="en-IE" dirty="0" err="1"/>
              <a:t>tábhachtaí</a:t>
            </a:r>
            <a:r>
              <a:rPr lang="en-IE" dirty="0"/>
              <a:t> </a:t>
            </a:r>
            <a:r>
              <a:rPr lang="ga-IE" dirty="0"/>
              <a:t>den </a:t>
            </a:r>
            <a:r>
              <a:rPr lang="en-IE" dirty="0"/>
              <a:t> </a:t>
            </a:r>
            <a:r>
              <a:rPr lang="en-IE" dirty="0" err="1"/>
              <a:t>Mhodh</a:t>
            </a:r>
            <a:r>
              <a:rPr lang="en-IE" dirty="0"/>
              <a:t> </a:t>
            </a:r>
            <a:r>
              <a:rPr lang="en-IE" dirty="0" err="1"/>
              <a:t>Eolaíoch</a:t>
            </a:r>
            <a:r>
              <a:rPr lang="en-IE" dirty="0"/>
              <a:t>! </a:t>
            </a:r>
          </a:p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</a:rPr>
              <a:t>‘Na </a:t>
            </a:r>
            <a:r>
              <a:rPr lang="en-IE" b="1" dirty="0" err="1">
                <a:solidFill>
                  <a:srgbClr val="0070C0"/>
                </a:solidFill>
              </a:rPr>
              <a:t>baictéir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atá</a:t>
            </a:r>
            <a:r>
              <a:rPr lang="en-IE" b="1" dirty="0">
                <a:solidFill>
                  <a:srgbClr val="0070C0"/>
                </a:solidFill>
              </a:rPr>
              <a:t> in </a:t>
            </a:r>
            <a:r>
              <a:rPr lang="en-IE" b="1" dirty="0" err="1">
                <a:solidFill>
                  <a:srgbClr val="0070C0"/>
                </a:solidFill>
              </a:rPr>
              <a:t>aice</a:t>
            </a:r>
            <a:r>
              <a:rPr lang="en-IE" b="1" dirty="0">
                <a:solidFill>
                  <a:srgbClr val="0070C0"/>
                </a:solidFill>
              </a:rPr>
              <a:t> leis </a:t>
            </a:r>
            <a:r>
              <a:rPr lang="en-IE" b="1" dirty="0" err="1">
                <a:solidFill>
                  <a:srgbClr val="0070C0"/>
                </a:solidFill>
              </a:rPr>
              <a:t>na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fungais</a:t>
            </a:r>
            <a:r>
              <a:rPr lang="en-IE" b="1" dirty="0">
                <a:solidFill>
                  <a:srgbClr val="0070C0"/>
                </a:solidFill>
              </a:rPr>
              <a:t>, </a:t>
            </a:r>
            <a:r>
              <a:rPr lang="en-IE" b="1" dirty="0" err="1">
                <a:solidFill>
                  <a:srgbClr val="0070C0"/>
                </a:solidFill>
              </a:rPr>
              <a:t>cén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fáth</a:t>
            </a:r>
            <a:r>
              <a:rPr lang="en-IE" b="1" dirty="0">
                <a:solidFill>
                  <a:srgbClr val="0070C0"/>
                </a:solidFill>
              </a:rPr>
              <a:t> a </a:t>
            </a:r>
            <a:r>
              <a:rPr lang="en-IE" b="1" dirty="0" err="1">
                <a:solidFill>
                  <a:srgbClr val="0070C0"/>
                </a:solidFill>
              </a:rPr>
              <a:t>bhfuil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siad</a:t>
            </a:r>
            <a:r>
              <a:rPr lang="en-IE" b="1" dirty="0">
                <a:solidFill>
                  <a:srgbClr val="0070C0"/>
                </a:solidFill>
              </a:rPr>
              <a:t> ag </a:t>
            </a:r>
            <a:r>
              <a:rPr lang="en-IE" b="1" dirty="0" err="1">
                <a:solidFill>
                  <a:srgbClr val="0070C0"/>
                </a:solidFill>
              </a:rPr>
              <a:t>fáil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bháis</a:t>
            </a:r>
            <a:r>
              <a:rPr lang="en-IE" b="1" dirty="0">
                <a:solidFill>
                  <a:srgbClr val="0070C0"/>
                </a:solidFill>
              </a:rPr>
              <a:t>?’</a:t>
            </a:r>
          </a:p>
          <a:p>
            <a:pPr marL="0" indent="0">
              <a:buNone/>
            </a:pPr>
            <a:r>
              <a:rPr lang="en-IE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221088"/>
            <a:ext cx="84386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b="1" u="sng" dirty="0">
                <a:solidFill>
                  <a:srgbClr val="00B050"/>
                </a:solidFill>
              </a:rPr>
              <a:t>Sir Alexander Fleming, </a:t>
            </a:r>
            <a:r>
              <a:rPr lang="en-IE" sz="2800" b="1" u="sng" dirty="0" err="1">
                <a:solidFill>
                  <a:srgbClr val="00B050"/>
                </a:solidFill>
              </a:rPr>
              <a:t>eolaí</a:t>
            </a:r>
            <a:r>
              <a:rPr lang="en-IE" sz="2800" b="1" u="sng" dirty="0">
                <a:solidFill>
                  <a:srgbClr val="00B050"/>
                </a:solidFill>
              </a:rPr>
              <a:t> </a:t>
            </a:r>
            <a:r>
              <a:rPr lang="en-IE" sz="2800" b="1" u="sng" dirty="0" err="1">
                <a:solidFill>
                  <a:srgbClr val="00B050"/>
                </a:solidFill>
              </a:rPr>
              <a:t>cáiliúil</a:t>
            </a:r>
            <a:r>
              <a:rPr lang="en-IE" sz="2800" b="1" u="sng" dirty="0">
                <a:solidFill>
                  <a:srgbClr val="00B050"/>
                </a:solidFill>
              </a:rPr>
              <a:t> </a:t>
            </a:r>
            <a:r>
              <a:rPr lang="en-IE" sz="2800" b="1" u="sng" dirty="0" err="1">
                <a:solidFill>
                  <a:srgbClr val="00B050"/>
                </a:solidFill>
              </a:rPr>
              <a:t>ón</a:t>
            </a:r>
            <a:r>
              <a:rPr lang="en-IE" sz="2800" b="1" u="sng" dirty="0">
                <a:solidFill>
                  <a:srgbClr val="00B050"/>
                </a:solidFill>
              </a:rPr>
              <a:t> Alba</a:t>
            </a:r>
            <a:r>
              <a:rPr lang="ga-IE" sz="2800" b="1" u="sng" dirty="0">
                <a:solidFill>
                  <a:srgbClr val="00B050"/>
                </a:solidFill>
              </a:rPr>
              <a:t>i</a:t>
            </a:r>
            <a:r>
              <a:rPr lang="en-IE" sz="2800" b="1" u="sng" dirty="0">
                <a:solidFill>
                  <a:srgbClr val="00B050"/>
                </a:solidFill>
              </a:rPr>
              <a:t>n.</a:t>
            </a:r>
          </a:p>
          <a:p>
            <a:r>
              <a:rPr lang="en-IE" sz="2800" dirty="0" err="1">
                <a:solidFill>
                  <a:srgbClr val="00B050"/>
                </a:solidFill>
              </a:rPr>
              <a:t>D’o</a:t>
            </a:r>
            <a:r>
              <a:rPr lang="ga-IE" sz="2800" dirty="0">
                <a:solidFill>
                  <a:srgbClr val="00B050"/>
                </a:solidFill>
              </a:rPr>
              <a:t>i</a:t>
            </a:r>
            <a:r>
              <a:rPr lang="en-IE" sz="2800" dirty="0" err="1">
                <a:solidFill>
                  <a:srgbClr val="00B050"/>
                </a:solidFill>
              </a:rPr>
              <a:t>brigh</a:t>
            </a:r>
            <a:r>
              <a:rPr lang="en-IE" sz="2800" dirty="0">
                <a:solidFill>
                  <a:srgbClr val="00B050"/>
                </a:solidFill>
              </a:rPr>
              <a:t> Fleming mar </a:t>
            </a:r>
            <a:r>
              <a:rPr lang="en-IE" sz="2800" dirty="0" err="1">
                <a:solidFill>
                  <a:srgbClr val="00B050"/>
                </a:solidFill>
              </a:rPr>
              <a:t>bhaictéareolaí</a:t>
            </a:r>
            <a:r>
              <a:rPr lang="en-IE" sz="2800" dirty="0">
                <a:solidFill>
                  <a:srgbClr val="00B050"/>
                </a:solidFill>
              </a:rPr>
              <a:t>.  </a:t>
            </a:r>
            <a:r>
              <a:rPr lang="en-IE" sz="2800" dirty="0" err="1">
                <a:solidFill>
                  <a:srgbClr val="00B050"/>
                </a:solidFill>
              </a:rPr>
              <a:t>Tá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sé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cáiliúil</a:t>
            </a:r>
            <a:r>
              <a:rPr lang="en-IE" sz="2800" dirty="0">
                <a:solidFill>
                  <a:srgbClr val="00B050"/>
                </a:solidFill>
              </a:rPr>
              <a:t> de </a:t>
            </a:r>
            <a:r>
              <a:rPr lang="en-IE" sz="2800" dirty="0" err="1">
                <a:solidFill>
                  <a:srgbClr val="00B050"/>
                </a:solidFill>
              </a:rPr>
              <a:t>bharr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fionnachtana</a:t>
            </a:r>
            <a:r>
              <a:rPr lang="en-IE" sz="2800" dirty="0">
                <a:solidFill>
                  <a:srgbClr val="00B050"/>
                </a:solidFill>
              </a:rPr>
              <a:t> (a </a:t>
            </a:r>
            <a:r>
              <a:rPr lang="en-IE" sz="2800" dirty="0" err="1">
                <a:solidFill>
                  <a:srgbClr val="00B050"/>
                </a:solidFill>
              </a:rPr>
              <a:t>rinne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sé</a:t>
            </a:r>
            <a:r>
              <a:rPr lang="en-IE" sz="2800" dirty="0">
                <a:solidFill>
                  <a:srgbClr val="00B050"/>
                </a:solidFill>
              </a:rPr>
              <a:t> de </a:t>
            </a:r>
            <a:r>
              <a:rPr lang="en-IE" sz="2800" dirty="0" err="1">
                <a:solidFill>
                  <a:srgbClr val="00B050"/>
                </a:solidFill>
              </a:rPr>
              <a:t>thimpiste</a:t>
            </a:r>
            <a:r>
              <a:rPr lang="en-IE" sz="2800" dirty="0">
                <a:solidFill>
                  <a:srgbClr val="00B050"/>
                </a:solidFill>
              </a:rPr>
              <a:t>)  </a:t>
            </a:r>
            <a:r>
              <a:rPr lang="en-IE" sz="2800" dirty="0" err="1">
                <a:solidFill>
                  <a:srgbClr val="00B050"/>
                </a:solidFill>
              </a:rPr>
              <a:t>ar</a:t>
            </a:r>
            <a:r>
              <a:rPr lang="en-IE" sz="2800" dirty="0">
                <a:solidFill>
                  <a:srgbClr val="00B050"/>
                </a:solidFill>
              </a:rPr>
              <a:t> an </a:t>
            </a:r>
            <a:r>
              <a:rPr lang="en-IE" sz="2800" dirty="0" err="1">
                <a:solidFill>
                  <a:srgbClr val="00B050"/>
                </a:solidFill>
              </a:rPr>
              <a:t>antaibheathach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i="1" dirty="0" err="1">
                <a:solidFill>
                  <a:srgbClr val="00B050"/>
                </a:solidFill>
              </a:rPr>
              <a:t>pe</a:t>
            </a:r>
            <a:r>
              <a:rPr lang="ga-IE" sz="2800" i="1" dirty="0">
                <a:solidFill>
                  <a:srgbClr val="00B050"/>
                </a:solidFill>
              </a:rPr>
              <a:t>i</a:t>
            </a:r>
            <a:r>
              <a:rPr lang="en-IE" sz="2800" i="1" dirty="0" err="1">
                <a:solidFill>
                  <a:srgbClr val="00B050"/>
                </a:solidFill>
              </a:rPr>
              <a:t>nicillin</a:t>
            </a:r>
            <a:r>
              <a:rPr lang="en-IE" sz="2800" i="1" dirty="0">
                <a:solidFill>
                  <a:srgbClr val="00B050"/>
                </a:solidFill>
              </a:rPr>
              <a:t> </a:t>
            </a:r>
            <a:r>
              <a:rPr lang="en-IE" sz="2800" dirty="0">
                <a:solidFill>
                  <a:srgbClr val="00B050"/>
                </a:solidFill>
              </a:rPr>
              <a:t>i 1928</a:t>
            </a:r>
            <a:r>
              <a:rPr lang="en-IE" sz="2800" i="1" dirty="0">
                <a:solidFill>
                  <a:srgbClr val="00B050"/>
                </a:solidFill>
              </a:rPr>
              <a:t>. </a:t>
            </a:r>
            <a:r>
              <a:rPr lang="en-IE" sz="2800" dirty="0" err="1">
                <a:solidFill>
                  <a:srgbClr val="00B050"/>
                </a:solidFill>
              </a:rPr>
              <a:t>Tá</a:t>
            </a:r>
            <a:r>
              <a:rPr lang="en-IE" sz="2800" dirty="0">
                <a:solidFill>
                  <a:srgbClr val="00B050"/>
                </a:solidFill>
              </a:rPr>
              <a:t> an t-</a:t>
            </a:r>
            <a:r>
              <a:rPr lang="en-IE" sz="2800" dirty="0" err="1">
                <a:solidFill>
                  <a:srgbClr val="00B050"/>
                </a:solidFill>
              </a:rPr>
              <a:t>antaibheathach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seo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fós</a:t>
            </a:r>
            <a:r>
              <a:rPr lang="en-IE" sz="2800" dirty="0">
                <a:solidFill>
                  <a:srgbClr val="00B050"/>
                </a:solidFill>
              </a:rPr>
              <a:t> in </a:t>
            </a:r>
            <a:r>
              <a:rPr lang="en-IE" sz="2800" dirty="0" err="1">
                <a:solidFill>
                  <a:srgbClr val="00B050"/>
                </a:solidFill>
              </a:rPr>
              <a:t>úsáid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i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gcúrsaí</a:t>
            </a:r>
            <a:r>
              <a:rPr lang="en-IE" sz="2800" dirty="0">
                <a:solidFill>
                  <a:srgbClr val="00B050"/>
                </a:solidFill>
              </a:rPr>
              <a:t> </a:t>
            </a:r>
            <a:r>
              <a:rPr lang="en-IE" sz="2800" dirty="0" err="1">
                <a:solidFill>
                  <a:srgbClr val="00B050"/>
                </a:solidFill>
              </a:rPr>
              <a:t>leighis</a:t>
            </a:r>
            <a:r>
              <a:rPr lang="en-IE" sz="2800" dirty="0">
                <a:solidFill>
                  <a:srgbClr val="00B050"/>
                </a:solidFill>
              </a:rPr>
              <a:t>!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411760" y="2924944"/>
            <a:ext cx="1584176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TextBox 6"/>
          <p:cNvSpPr txBox="1"/>
          <p:nvPr/>
        </p:nvSpPr>
        <p:spPr>
          <a:xfrm>
            <a:off x="4343400" y="3552900"/>
            <a:ext cx="5153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3"/>
              </a:rPr>
              <a:t>https://youtu.be/5RGs-2eNnjM</a:t>
            </a:r>
            <a:endParaRPr lang="en-IE" dirty="0"/>
          </a:p>
          <a:p>
            <a:endParaRPr lang="en-IE" dirty="0"/>
          </a:p>
        </p:txBody>
      </p:sp>
      <p:pic>
        <p:nvPicPr>
          <p:cNvPr id="10" name="Picture 2" descr="portraits of famous peop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44" r="9407"/>
          <a:stretch/>
        </p:blipFill>
        <p:spPr bwMode="auto">
          <a:xfrm>
            <a:off x="298426" y="1460579"/>
            <a:ext cx="3307754" cy="2426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841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4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70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901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01" tmFilter="0, 0; 0.125,0.2665; 0.25,0.4; 0.375,0.465; 0.5,0.5;  0.625,0.535; 0.75,0.6; 0.875,0.7335; 1,1">
                                          <p:stCondLst>
                                            <p:cond delay="390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950" tmFilter="0, 0; 0.125,0.2665; 0.25,0.4; 0.375,0.465; 0.5,0.5;  0.625,0.535; 0.75,0.6; 0.875,0.7335; 1,1">
                                          <p:stCondLst>
                                            <p:cond delay="777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64" tmFilter="0, 0; 0.125,0.2665; 0.25,0.4; 0.375,0.465; 0.5,0.5;  0.625,0.535; 0.75,0.6; 0.875,0.7335; 1,1">
                                          <p:stCondLst>
                                            <p:cond delay="972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53">
                                          <p:stCondLst>
                                            <p:cond delay="381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975" decel="50000">
                                          <p:stCondLst>
                                            <p:cond delay="397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53">
                                          <p:stCondLst>
                                            <p:cond delay="77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975" decel="50000">
                                          <p:stCondLst>
                                            <p:cond delay="786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53">
                                          <p:stCondLst>
                                            <p:cond delay="964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975" decel="50000">
                                          <p:stCondLst>
                                            <p:cond delay="97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53">
                                          <p:stCondLst>
                                            <p:cond delay="106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975" decel="50000">
                                          <p:stCondLst>
                                            <p:cond delay="107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2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2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2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grpId="0" nodeType="click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4800" b="1" dirty="0">
                <a:solidFill>
                  <a:srgbClr val="FF0000"/>
                </a:solidFill>
              </a:rPr>
              <a:t>2. </a:t>
            </a:r>
            <a:r>
              <a:rPr lang="en-IE" sz="4800" b="1" dirty="0" err="1">
                <a:solidFill>
                  <a:srgbClr val="FF0000"/>
                </a:solidFill>
              </a:rPr>
              <a:t>Hipitéis</a:t>
            </a:r>
            <a:endParaRPr lang="en-IE" sz="4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4680520" cy="4857403"/>
          </a:xfrm>
        </p:spPr>
        <p:txBody>
          <a:bodyPr>
            <a:normAutofit lnSpcReduction="10000"/>
          </a:bodyPr>
          <a:lstStyle/>
          <a:p>
            <a:r>
              <a:rPr lang="en-IE" dirty="0" err="1"/>
              <a:t>Seo</a:t>
            </a:r>
            <a:r>
              <a:rPr lang="en-IE" dirty="0"/>
              <a:t> </a:t>
            </a:r>
            <a:r>
              <a:rPr lang="en-IE" b="1" dirty="0">
                <a:solidFill>
                  <a:srgbClr val="00B050"/>
                </a:solidFill>
              </a:rPr>
              <a:t>‘</a:t>
            </a:r>
            <a:r>
              <a:rPr lang="en-IE" b="1" dirty="0" err="1">
                <a:solidFill>
                  <a:srgbClr val="00B050"/>
                </a:solidFill>
              </a:rPr>
              <a:t>buille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faoi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en-IE" b="1" dirty="0" err="1">
                <a:solidFill>
                  <a:srgbClr val="00B050"/>
                </a:solidFill>
              </a:rPr>
              <a:t>thuairim</a:t>
            </a:r>
            <a:r>
              <a:rPr lang="en-IE" b="1" dirty="0">
                <a:solidFill>
                  <a:srgbClr val="00B050"/>
                </a:solidFill>
              </a:rPr>
              <a:t> </a:t>
            </a:r>
            <a:r>
              <a:rPr lang="ga-IE" b="1" dirty="0">
                <a:solidFill>
                  <a:srgbClr val="00B050"/>
                </a:solidFill>
              </a:rPr>
              <a:t>meáite</a:t>
            </a:r>
            <a:r>
              <a:rPr lang="en-IE" b="1" dirty="0">
                <a:solidFill>
                  <a:srgbClr val="00B050"/>
                </a:solidFill>
              </a:rPr>
              <a:t>’</a:t>
            </a:r>
            <a:r>
              <a:rPr lang="ga-IE" sz="1300" dirty="0"/>
              <a:t> </a:t>
            </a:r>
            <a:r>
              <a:rPr lang="en-IE" dirty="0"/>
              <a:t>a </a:t>
            </a:r>
            <a:r>
              <a:rPr lang="en-IE" dirty="0" err="1"/>
              <a:t>dhéantar</a:t>
            </a:r>
            <a:r>
              <a:rPr lang="en-IE" dirty="0"/>
              <a:t> tar </a:t>
            </a:r>
            <a:r>
              <a:rPr lang="en-IE" dirty="0" err="1"/>
              <a:t>éis</a:t>
            </a:r>
            <a:r>
              <a:rPr lang="en-IE" dirty="0"/>
              <a:t> </a:t>
            </a:r>
            <a:r>
              <a:rPr lang="ga-IE" dirty="0"/>
              <a:t>na breathnóireachta</a:t>
            </a:r>
            <a:r>
              <a:rPr lang="en-IE" dirty="0"/>
              <a:t>.</a:t>
            </a:r>
          </a:p>
          <a:p>
            <a:pPr marL="0" indent="0">
              <a:buNone/>
            </a:pPr>
            <a:r>
              <a:rPr lang="en-IE" b="1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IE" b="1" dirty="0">
                <a:solidFill>
                  <a:srgbClr val="0070C0"/>
                </a:solidFill>
              </a:rPr>
              <a:t>‘</a:t>
            </a:r>
            <a:r>
              <a:rPr lang="ga-IE" b="1" dirty="0">
                <a:solidFill>
                  <a:srgbClr val="0070C0"/>
                </a:solidFill>
              </a:rPr>
              <a:t>S</a:t>
            </a:r>
            <a:r>
              <a:rPr lang="en-IE" b="1" dirty="0" err="1">
                <a:solidFill>
                  <a:srgbClr val="0070C0"/>
                </a:solidFill>
              </a:rPr>
              <a:t>eans</a:t>
            </a:r>
            <a:r>
              <a:rPr lang="en-IE" b="1" dirty="0">
                <a:solidFill>
                  <a:srgbClr val="0070C0"/>
                </a:solidFill>
              </a:rPr>
              <a:t> go </a:t>
            </a:r>
            <a:r>
              <a:rPr lang="en-IE" b="1" dirty="0" err="1">
                <a:solidFill>
                  <a:srgbClr val="0070C0"/>
                </a:solidFill>
              </a:rPr>
              <a:t>bhfuil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ga-IE" b="1" dirty="0">
                <a:solidFill>
                  <a:srgbClr val="0070C0"/>
                </a:solidFill>
              </a:rPr>
              <a:t>na f</a:t>
            </a:r>
            <a:r>
              <a:rPr lang="en-IE" b="1" dirty="0" err="1">
                <a:solidFill>
                  <a:srgbClr val="0070C0"/>
                </a:solidFill>
              </a:rPr>
              <a:t>unga</a:t>
            </a:r>
            <a:r>
              <a:rPr lang="ga-IE" b="1" dirty="0">
                <a:solidFill>
                  <a:srgbClr val="0070C0"/>
                </a:solidFill>
              </a:rPr>
              <a:t>i</a:t>
            </a:r>
            <a:r>
              <a:rPr lang="en-IE" b="1" dirty="0">
                <a:solidFill>
                  <a:srgbClr val="0070C0"/>
                </a:solidFill>
              </a:rPr>
              <a:t>s </a:t>
            </a:r>
            <a:r>
              <a:rPr lang="ga-IE" b="1" dirty="0">
                <a:solidFill>
                  <a:srgbClr val="0070C0"/>
                </a:solidFill>
              </a:rPr>
              <a:t>atá </a:t>
            </a:r>
            <a:r>
              <a:rPr lang="en-IE" b="1" dirty="0" err="1">
                <a:solidFill>
                  <a:srgbClr val="0070C0"/>
                </a:solidFill>
              </a:rPr>
              <a:t>ar</a:t>
            </a:r>
            <a:r>
              <a:rPr lang="en-IE" b="1" dirty="0">
                <a:solidFill>
                  <a:srgbClr val="0070C0"/>
                </a:solidFill>
              </a:rPr>
              <a:t> an </a:t>
            </a:r>
            <a:r>
              <a:rPr lang="en-IE" b="1" dirty="0" err="1">
                <a:solidFill>
                  <a:srgbClr val="0070C0"/>
                </a:solidFill>
              </a:rPr>
              <a:t>mias</a:t>
            </a:r>
            <a:r>
              <a:rPr lang="en-IE" b="1" dirty="0">
                <a:solidFill>
                  <a:srgbClr val="0070C0"/>
                </a:solidFill>
              </a:rPr>
              <a:t> Petri ag </a:t>
            </a:r>
            <a:r>
              <a:rPr lang="en-IE" b="1" dirty="0" err="1">
                <a:solidFill>
                  <a:srgbClr val="0070C0"/>
                </a:solidFill>
              </a:rPr>
              <a:t>marú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choilíneachtaí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na</a:t>
            </a:r>
            <a:r>
              <a:rPr lang="en-IE" b="1" dirty="0">
                <a:solidFill>
                  <a:srgbClr val="0070C0"/>
                </a:solidFill>
              </a:rPr>
              <a:t> </a:t>
            </a:r>
            <a:r>
              <a:rPr lang="en-IE" b="1" dirty="0" err="1">
                <a:solidFill>
                  <a:srgbClr val="0070C0"/>
                </a:solidFill>
              </a:rPr>
              <a:t>mbaictéar</a:t>
            </a:r>
            <a:r>
              <a:rPr lang="en-IE" b="1" dirty="0">
                <a:solidFill>
                  <a:srgbClr val="0070C0"/>
                </a:solidFill>
              </a:rPr>
              <a:t>’</a:t>
            </a:r>
          </a:p>
          <a:p>
            <a:r>
              <a:rPr lang="en-IE" dirty="0" err="1"/>
              <a:t>Anois</a:t>
            </a:r>
            <a:r>
              <a:rPr lang="en-IE" dirty="0"/>
              <a:t> </a:t>
            </a:r>
            <a:r>
              <a:rPr lang="en-IE" dirty="0" err="1"/>
              <a:t>caithfear</a:t>
            </a:r>
            <a:r>
              <a:rPr lang="en-IE" dirty="0"/>
              <a:t> é </a:t>
            </a:r>
            <a:r>
              <a:rPr lang="en-IE" dirty="0" err="1"/>
              <a:t>seo</a:t>
            </a:r>
            <a:r>
              <a:rPr lang="en-IE" dirty="0"/>
              <a:t> a </a:t>
            </a:r>
            <a:r>
              <a:rPr lang="en-IE" dirty="0" err="1"/>
              <a:t>thástáil</a:t>
            </a:r>
            <a:r>
              <a:rPr lang="en-IE" dirty="0"/>
              <a:t>…..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499992" y="4365104"/>
            <a:ext cx="2880320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098" name="Picture 2" descr="http://thumbs6.dreamstime.com/x/petri-dish-hand-blue-glove-holds-mold-colonies-399963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06835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92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sz="5400" b="1" dirty="0">
                <a:solidFill>
                  <a:srgbClr val="FF0000"/>
                </a:solidFill>
              </a:rPr>
              <a:t>3. An </a:t>
            </a:r>
            <a:r>
              <a:rPr lang="en-IE" sz="5400" b="1" dirty="0" err="1">
                <a:solidFill>
                  <a:srgbClr val="FF0000"/>
                </a:solidFill>
              </a:rPr>
              <a:t>Turgnamh</a:t>
            </a:r>
            <a:endParaRPr lang="en-IE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7864" y="1120894"/>
            <a:ext cx="579613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800" dirty="0" err="1"/>
              <a:t>Riachtanach</a:t>
            </a:r>
            <a:r>
              <a:rPr lang="en-IE" sz="2800" dirty="0"/>
              <a:t> </a:t>
            </a:r>
            <a:r>
              <a:rPr lang="en-IE" sz="2800" dirty="0" err="1"/>
              <a:t>chun</a:t>
            </a:r>
            <a:r>
              <a:rPr lang="en-IE" sz="2800" dirty="0"/>
              <a:t> an </a:t>
            </a:r>
            <a:r>
              <a:rPr lang="en-IE" sz="2800" dirty="0" err="1"/>
              <a:t>hipitéis</a:t>
            </a:r>
            <a:r>
              <a:rPr lang="en-IE" sz="2800" dirty="0"/>
              <a:t> a </a:t>
            </a:r>
            <a:r>
              <a:rPr lang="en-IE" sz="2800" dirty="0" err="1"/>
              <a:t>thástáil</a:t>
            </a:r>
            <a:r>
              <a:rPr lang="en-IE" sz="2800" dirty="0"/>
              <a:t>. </a:t>
            </a:r>
            <a:r>
              <a:rPr lang="en-IE" sz="2800" dirty="0" err="1"/>
              <a:t>Caithfidh</a:t>
            </a:r>
            <a:r>
              <a:rPr lang="ga-IE" sz="2800" dirty="0"/>
              <a:t> siad seo a bheith i gceist</a:t>
            </a:r>
            <a:r>
              <a:rPr lang="en-IE" sz="2800" dirty="0"/>
              <a:t>:</a:t>
            </a:r>
          </a:p>
          <a:p>
            <a:pPr marL="0" indent="0">
              <a:buNone/>
            </a:pPr>
            <a:r>
              <a:rPr lang="en-IE" sz="2400" b="1" u="sng" dirty="0"/>
              <a:t>1. </a:t>
            </a:r>
            <a:r>
              <a:rPr lang="en-IE" sz="2400" b="1" u="sng" dirty="0" err="1"/>
              <a:t>Pleanáil</a:t>
            </a:r>
            <a:r>
              <a:rPr lang="en-IE" sz="2400" b="1" u="sng" dirty="0"/>
              <a:t> </a:t>
            </a:r>
            <a:r>
              <a:rPr lang="en-IE" sz="2400" b="1" u="sng" dirty="0" err="1"/>
              <a:t>chúramach</a:t>
            </a:r>
            <a:r>
              <a:rPr lang="en-IE" sz="2400" b="1" u="sng" dirty="0"/>
              <a:t>:</a:t>
            </a:r>
          </a:p>
          <a:p>
            <a:pPr marL="0" indent="0">
              <a:buNone/>
            </a:pPr>
            <a:r>
              <a:rPr lang="en-IE" sz="2800" b="1" dirty="0" err="1">
                <a:solidFill>
                  <a:srgbClr val="00B050"/>
                </a:solidFill>
              </a:rPr>
              <a:t>Athróg</a:t>
            </a:r>
            <a:r>
              <a:rPr lang="en-IE" sz="2800" b="1" dirty="0">
                <a:solidFill>
                  <a:srgbClr val="00B050"/>
                </a:solidFill>
              </a:rPr>
              <a:t> = </a:t>
            </a:r>
            <a:r>
              <a:rPr lang="en-IE" sz="2400" dirty="0" err="1"/>
              <a:t>toisc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chóir</a:t>
            </a:r>
            <a:r>
              <a:rPr lang="en-IE" sz="2400" dirty="0"/>
              <a:t> go n-</a:t>
            </a:r>
            <a:r>
              <a:rPr lang="en-IE" sz="2400" dirty="0" err="1"/>
              <a:t>athródh</a:t>
            </a:r>
            <a:r>
              <a:rPr lang="en-IE" sz="2400" dirty="0"/>
              <a:t> </a:t>
            </a:r>
            <a:r>
              <a:rPr lang="en-IE" sz="2400" dirty="0" err="1"/>
              <a:t>sí</a:t>
            </a:r>
            <a:r>
              <a:rPr lang="en-IE" sz="2400" dirty="0"/>
              <a:t> i </a:t>
            </a:r>
            <a:r>
              <a:rPr lang="en-IE" sz="2400" dirty="0" err="1"/>
              <a:t>rith</a:t>
            </a:r>
            <a:r>
              <a:rPr lang="en-IE" sz="2400" dirty="0"/>
              <a:t> </a:t>
            </a:r>
            <a:r>
              <a:rPr lang="en-IE" sz="2400" dirty="0" err="1"/>
              <a:t>turg</a:t>
            </a:r>
            <a:r>
              <a:rPr lang="ga-IE" sz="2400" dirty="0" err="1"/>
              <a:t>naimh</a:t>
            </a:r>
            <a:r>
              <a:rPr lang="en-IE" sz="2400" dirty="0"/>
              <a:t>. Is </a:t>
            </a:r>
            <a:r>
              <a:rPr lang="en-IE" sz="2400" dirty="0" err="1"/>
              <a:t>cóir</a:t>
            </a:r>
            <a:r>
              <a:rPr lang="en-IE" sz="2400" dirty="0"/>
              <a:t> </a:t>
            </a:r>
            <a:r>
              <a:rPr lang="en-IE" sz="2400" dirty="0" err="1"/>
              <a:t>aon</a:t>
            </a:r>
            <a:r>
              <a:rPr lang="en-IE" sz="2400" dirty="0"/>
              <a:t> </a:t>
            </a:r>
            <a:r>
              <a:rPr lang="en-IE" sz="2400" dirty="0" err="1"/>
              <a:t>athróg</a:t>
            </a:r>
            <a:r>
              <a:rPr lang="en-IE" sz="2400" dirty="0"/>
              <a:t> </a:t>
            </a:r>
            <a:r>
              <a:rPr lang="en-IE" sz="2400" dirty="0" err="1"/>
              <a:t>eile</a:t>
            </a:r>
            <a:r>
              <a:rPr lang="en-IE" sz="2400" dirty="0"/>
              <a:t> </a:t>
            </a:r>
            <a:r>
              <a:rPr lang="ga-IE" sz="2400" dirty="0"/>
              <a:t>a choimeád </a:t>
            </a:r>
            <a:r>
              <a:rPr lang="en-IE" sz="2400" b="1" dirty="0" err="1">
                <a:solidFill>
                  <a:srgbClr val="00B050"/>
                </a:solidFill>
              </a:rPr>
              <a:t>seasmhach</a:t>
            </a:r>
            <a:r>
              <a:rPr lang="en-IE" sz="2400" b="1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en-IE" sz="2400" b="1" u="sng" dirty="0"/>
              <a:t>2. </a:t>
            </a:r>
            <a:r>
              <a:rPr lang="en-IE" sz="2400" b="1" u="sng" dirty="0" err="1"/>
              <a:t>Sábháilteacht</a:t>
            </a:r>
            <a:r>
              <a:rPr lang="en-IE" sz="2400" b="1" u="sng" dirty="0"/>
              <a:t>:</a:t>
            </a:r>
          </a:p>
          <a:p>
            <a:pPr marL="0" indent="0">
              <a:buNone/>
            </a:pPr>
            <a:r>
              <a:rPr lang="en-IE" sz="2400" b="1" u="sng" dirty="0"/>
              <a:t>3. </a:t>
            </a:r>
            <a:r>
              <a:rPr lang="en-IE" sz="2400" b="1" u="sng" dirty="0" err="1">
                <a:solidFill>
                  <a:srgbClr val="00B050"/>
                </a:solidFill>
              </a:rPr>
              <a:t>Cóimheastóir</a:t>
            </a:r>
            <a:r>
              <a:rPr lang="en-IE" sz="2400" b="1" u="sng" dirty="0"/>
              <a:t>: </a:t>
            </a:r>
          </a:p>
          <a:p>
            <a:pPr marL="0" indent="0">
              <a:buNone/>
            </a:pPr>
            <a:r>
              <a:rPr lang="en-IE" sz="2400" dirty="0" err="1"/>
              <a:t>Úsáidtear</a:t>
            </a:r>
            <a:r>
              <a:rPr lang="en-IE" sz="2400" dirty="0"/>
              <a:t> é mar </a:t>
            </a:r>
            <a:r>
              <a:rPr lang="en-IE" sz="2400" dirty="0" err="1"/>
              <a:t>chaighdeán</a:t>
            </a:r>
            <a:r>
              <a:rPr lang="en-IE" sz="2400" dirty="0"/>
              <a:t> </a:t>
            </a:r>
            <a:r>
              <a:rPr lang="en-IE" sz="2400" dirty="0" err="1"/>
              <a:t>sa</a:t>
            </a:r>
            <a:r>
              <a:rPr lang="en-IE" sz="2400" dirty="0"/>
              <a:t> </a:t>
            </a:r>
            <a:r>
              <a:rPr lang="en-IE" sz="2400" dirty="0" err="1"/>
              <a:t>chaoi</a:t>
            </a:r>
            <a:r>
              <a:rPr lang="en-IE" sz="2400" dirty="0"/>
              <a:t> </a:t>
            </a:r>
            <a:r>
              <a:rPr lang="en-IE" sz="2400" dirty="0" err="1"/>
              <a:t>gur</a:t>
            </a:r>
            <a:r>
              <a:rPr lang="en-IE" sz="2400" dirty="0"/>
              <a:t> </a:t>
            </a:r>
            <a:r>
              <a:rPr lang="en-IE" sz="2400" dirty="0" err="1"/>
              <a:t>féidir</a:t>
            </a:r>
            <a:r>
              <a:rPr lang="en-IE" sz="2400" dirty="0"/>
              <a:t> </a:t>
            </a:r>
            <a:r>
              <a:rPr lang="en-IE" sz="2400" b="1" i="1" dirty="0" err="1">
                <a:solidFill>
                  <a:srgbClr val="FF0000"/>
                </a:solidFill>
              </a:rPr>
              <a:t>comparáid</a:t>
            </a:r>
            <a:r>
              <a:rPr lang="en-IE" sz="2400" dirty="0"/>
              <a:t> a </a:t>
            </a:r>
            <a:r>
              <a:rPr lang="en-IE" sz="2400" dirty="0" err="1"/>
              <a:t>dhéanamh</a:t>
            </a:r>
            <a:r>
              <a:rPr lang="en-IE" sz="2400" dirty="0"/>
              <a:t> le </a:t>
            </a:r>
            <a:r>
              <a:rPr lang="en-IE" sz="2400" dirty="0" err="1"/>
              <a:t>torthaí</a:t>
            </a:r>
            <a:r>
              <a:rPr lang="en-IE" sz="2400" dirty="0"/>
              <a:t> an </a:t>
            </a:r>
            <a:r>
              <a:rPr lang="en-IE" sz="2400" dirty="0" err="1"/>
              <a:t>turgnaimh</a:t>
            </a:r>
            <a:r>
              <a:rPr lang="en-IE" sz="2400" dirty="0"/>
              <a:t> </a:t>
            </a:r>
            <a:r>
              <a:rPr lang="en-IE" sz="2400" dirty="0" err="1"/>
              <a:t>féin</a:t>
            </a:r>
            <a:r>
              <a:rPr lang="en-IE" sz="2400" dirty="0"/>
              <a:t>.</a:t>
            </a:r>
          </a:p>
          <a:p>
            <a:pPr marL="0" indent="0">
              <a:buNone/>
            </a:pPr>
            <a:r>
              <a:rPr lang="en-IE" sz="2400" b="1" u="sng" dirty="0"/>
              <a:t>4. </a:t>
            </a:r>
            <a:r>
              <a:rPr lang="en-IE" sz="2400" b="1" u="sng" dirty="0" err="1">
                <a:solidFill>
                  <a:srgbClr val="00B050"/>
                </a:solidFill>
              </a:rPr>
              <a:t>Tástáil</a:t>
            </a:r>
            <a:r>
              <a:rPr lang="en-IE" sz="2400" b="1" u="sng" dirty="0">
                <a:solidFill>
                  <a:srgbClr val="00B050"/>
                </a:solidFill>
              </a:rPr>
              <a:t> </a:t>
            </a:r>
            <a:r>
              <a:rPr lang="en-IE" sz="2400" b="1" u="sng" dirty="0" err="1">
                <a:solidFill>
                  <a:srgbClr val="00B050"/>
                </a:solidFill>
              </a:rPr>
              <a:t>Chóir</a:t>
            </a:r>
            <a:r>
              <a:rPr lang="en-IE" sz="2400" b="1" u="sng" dirty="0">
                <a:solidFill>
                  <a:srgbClr val="00B050"/>
                </a:solidFill>
              </a:rPr>
              <a:t> </a:t>
            </a:r>
            <a:endParaRPr lang="en-IE" sz="20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50360" y="5522387"/>
            <a:ext cx="3197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solidFill>
                  <a:srgbClr val="0070C0"/>
                </a:solidFill>
              </a:rPr>
              <a:t>An </a:t>
            </a:r>
            <a:r>
              <a:rPr lang="ga-IE" sz="2400" b="1" dirty="0">
                <a:solidFill>
                  <a:srgbClr val="0070C0"/>
                </a:solidFill>
              </a:rPr>
              <a:t>A</a:t>
            </a:r>
            <a:r>
              <a:rPr lang="en-IE" sz="2400" b="1" dirty="0" err="1">
                <a:solidFill>
                  <a:srgbClr val="0070C0"/>
                </a:solidFill>
              </a:rPr>
              <a:t>thróg</a:t>
            </a:r>
            <a:r>
              <a:rPr lang="en-IE" sz="2400" b="1" dirty="0">
                <a:solidFill>
                  <a:srgbClr val="0070C0"/>
                </a:solidFill>
              </a:rPr>
              <a:t>:</a:t>
            </a:r>
          </a:p>
          <a:p>
            <a:r>
              <a:rPr lang="ga-IE" sz="2400" b="1" dirty="0">
                <a:solidFill>
                  <a:srgbClr val="0070C0"/>
                </a:solidFill>
              </a:rPr>
              <a:t>An </a:t>
            </a:r>
            <a:r>
              <a:rPr lang="en-IE" sz="2400" b="1" dirty="0" err="1">
                <a:solidFill>
                  <a:srgbClr val="0070C0"/>
                </a:solidFill>
              </a:rPr>
              <a:t>Cóimheastóir</a:t>
            </a:r>
            <a:r>
              <a:rPr lang="en-IE" sz="2400" b="1" dirty="0">
                <a:solidFill>
                  <a:srgbClr val="0070C0"/>
                </a:solidFill>
              </a:rPr>
              <a:t>:</a:t>
            </a:r>
          </a:p>
          <a:p>
            <a:r>
              <a:rPr lang="ga-IE" sz="2400" b="1" dirty="0">
                <a:solidFill>
                  <a:srgbClr val="0070C0"/>
                </a:solidFill>
              </a:rPr>
              <a:t>An </a:t>
            </a:r>
            <a:r>
              <a:rPr lang="en-IE" sz="2400" b="1" dirty="0" err="1">
                <a:solidFill>
                  <a:srgbClr val="0070C0"/>
                </a:solidFill>
              </a:rPr>
              <a:t>Tair</a:t>
            </a:r>
            <a:r>
              <a:rPr lang="ga-IE" sz="2400" b="1" dirty="0">
                <a:solidFill>
                  <a:srgbClr val="0070C0"/>
                </a:solidFill>
              </a:rPr>
              <a:t>i</a:t>
            </a:r>
            <a:r>
              <a:rPr lang="en-IE" sz="2400" b="1" dirty="0" err="1">
                <a:solidFill>
                  <a:srgbClr val="0070C0"/>
                </a:solidFill>
              </a:rPr>
              <a:t>seach</a:t>
            </a:r>
            <a:r>
              <a:rPr lang="en-IE" sz="24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5" name="Down Arrow 4"/>
          <p:cNvSpPr/>
          <p:nvPr/>
        </p:nvSpPr>
        <p:spPr>
          <a:xfrm>
            <a:off x="1619672" y="4149080"/>
            <a:ext cx="252028" cy="139898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122" name="Picture 2" descr="http://thumbs6.dreamstime.com/x/petri-dish-hand-blue-glove-holds-mold-colonies-399963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71" y="1331640"/>
            <a:ext cx="29686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205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4. An </a:t>
            </a:r>
            <a:r>
              <a:rPr lang="en-IE" b="1" dirty="0" err="1">
                <a:solidFill>
                  <a:srgbClr val="FF0000"/>
                </a:solidFill>
              </a:rPr>
              <a:t>Chonclúid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8579296" cy="5616624"/>
          </a:xfrm>
        </p:spPr>
        <p:txBody>
          <a:bodyPr>
            <a:normAutofit/>
          </a:bodyPr>
          <a:lstStyle/>
          <a:p>
            <a:r>
              <a:rPr lang="en-IE" dirty="0" err="1"/>
              <a:t>Seo</a:t>
            </a:r>
            <a:r>
              <a:rPr lang="en-IE" dirty="0"/>
              <a:t> cur </a:t>
            </a:r>
            <a:r>
              <a:rPr lang="en-IE" dirty="0" err="1"/>
              <a:t>síos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torthaí</a:t>
            </a:r>
            <a:r>
              <a:rPr lang="en-IE" dirty="0"/>
              <a:t> &amp; </a:t>
            </a:r>
            <a:r>
              <a:rPr lang="en-IE" dirty="0" err="1"/>
              <a:t>conas</a:t>
            </a:r>
            <a:r>
              <a:rPr lang="en-IE" dirty="0"/>
              <a:t> a </a:t>
            </a:r>
            <a:r>
              <a:rPr lang="en-IE" dirty="0" err="1"/>
              <a:t>chabhraíonn</a:t>
            </a:r>
            <a:r>
              <a:rPr lang="en-IE" dirty="0"/>
              <a:t> </a:t>
            </a:r>
            <a:r>
              <a:rPr lang="en-IE" dirty="0" err="1"/>
              <a:t>siad</a:t>
            </a:r>
            <a:r>
              <a:rPr lang="en-IE" dirty="0"/>
              <a:t> </a:t>
            </a:r>
            <a:r>
              <a:rPr lang="en-IE" dirty="0" err="1"/>
              <a:t>leat</a:t>
            </a:r>
            <a:r>
              <a:rPr lang="en-IE" dirty="0"/>
              <a:t> do </a:t>
            </a:r>
            <a:r>
              <a:rPr lang="en-IE" dirty="0" err="1"/>
              <a:t>hipitéis</a:t>
            </a:r>
            <a:r>
              <a:rPr lang="en-IE" dirty="0"/>
              <a:t> a </a:t>
            </a:r>
            <a:r>
              <a:rPr lang="en-IE" dirty="0" err="1"/>
              <a:t>chruthú</a:t>
            </a:r>
            <a:r>
              <a:rPr lang="en-IE" dirty="0"/>
              <a:t>. Ag </a:t>
            </a:r>
            <a:r>
              <a:rPr lang="en-IE" dirty="0" err="1"/>
              <a:t>féachaint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 do </a:t>
            </a:r>
            <a:r>
              <a:rPr lang="en-IE" dirty="0" err="1"/>
              <a:t>chonclúid</a:t>
            </a:r>
            <a:r>
              <a:rPr lang="en-IE" dirty="0"/>
              <a:t>, is </a:t>
            </a:r>
            <a:r>
              <a:rPr lang="en-IE" dirty="0" err="1"/>
              <a:t>féidir</a:t>
            </a:r>
            <a:r>
              <a:rPr lang="en-IE" dirty="0"/>
              <a:t> an </a:t>
            </a:r>
            <a:r>
              <a:rPr lang="en-IE" dirty="0" err="1"/>
              <a:t>hipitéis</a:t>
            </a:r>
            <a:r>
              <a:rPr lang="en-IE" dirty="0"/>
              <a:t>:</a:t>
            </a:r>
          </a:p>
          <a:p>
            <a:pPr marL="514350" indent="-514350">
              <a:buAutoNum type="arabicParenBoth"/>
            </a:pPr>
            <a:r>
              <a:rPr lang="en-IE" dirty="0"/>
              <a:t>a </a:t>
            </a:r>
            <a:r>
              <a:rPr lang="en-IE" dirty="0" err="1"/>
              <a:t>dhiúltú</a:t>
            </a:r>
            <a:endParaRPr lang="en-IE" dirty="0"/>
          </a:p>
          <a:p>
            <a:pPr marL="514350" indent="-514350">
              <a:buAutoNum type="arabicParenBoth"/>
            </a:pPr>
            <a:r>
              <a:rPr lang="en-IE" dirty="0"/>
              <a:t>a </a:t>
            </a:r>
            <a:r>
              <a:rPr lang="en-IE" dirty="0" err="1"/>
              <a:t>chinntiú</a:t>
            </a: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b="1" dirty="0">
                <a:solidFill>
                  <a:srgbClr val="FF0000"/>
                </a:solidFill>
              </a:rPr>
              <a:t>ACH:  </a:t>
            </a:r>
            <a:r>
              <a:rPr lang="en-IE" b="1" dirty="0" err="1">
                <a:solidFill>
                  <a:srgbClr val="FF0000"/>
                </a:solidFill>
              </a:rPr>
              <a:t>Ní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féidir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hipitéis</a:t>
            </a:r>
            <a:r>
              <a:rPr lang="en-IE" b="1" dirty="0">
                <a:solidFill>
                  <a:srgbClr val="FF0000"/>
                </a:solidFill>
              </a:rPr>
              <a:t> a c</a:t>
            </a:r>
            <a:r>
              <a:rPr lang="ga-IE" b="1" dirty="0">
                <a:solidFill>
                  <a:srgbClr val="FF0000"/>
                </a:solidFill>
              </a:rPr>
              <a:t>h</a:t>
            </a:r>
            <a:r>
              <a:rPr lang="en-IE" b="1" dirty="0" err="1">
                <a:solidFill>
                  <a:srgbClr val="FF0000"/>
                </a:solidFill>
              </a:rPr>
              <a:t>ruthú</a:t>
            </a:r>
            <a:r>
              <a:rPr lang="en-IE" b="1" dirty="0">
                <a:solidFill>
                  <a:srgbClr val="FF0000"/>
                </a:solidFill>
              </a:rPr>
              <a:t> le </a:t>
            </a:r>
            <a:r>
              <a:rPr lang="en-IE" b="1" dirty="0" err="1">
                <a:solidFill>
                  <a:srgbClr val="FF0000"/>
                </a:solidFill>
              </a:rPr>
              <a:t>sonraí</a:t>
            </a:r>
            <a:r>
              <a:rPr lang="en-IE" b="1" dirty="0">
                <a:solidFill>
                  <a:srgbClr val="FF0000"/>
                </a:solidFill>
              </a:rPr>
              <a:t> ó t</a:t>
            </a:r>
            <a:r>
              <a:rPr lang="ga-IE" b="1" dirty="0" err="1">
                <a:solidFill>
                  <a:srgbClr val="FF0000"/>
                </a:solidFill>
              </a:rPr>
              <a:t>hu</a:t>
            </a:r>
            <a:r>
              <a:rPr lang="en-IE" b="1" dirty="0" err="1">
                <a:solidFill>
                  <a:srgbClr val="FF0000"/>
                </a:solidFill>
              </a:rPr>
              <a:t>rgnamh</a:t>
            </a:r>
            <a:r>
              <a:rPr lang="en-IE" b="1" dirty="0">
                <a:solidFill>
                  <a:srgbClr val="FF0000"/>
                </a:solidFill>
              </a:rPr>
              <a:t> </a:t>
            </a:r>
            <a:r>
              <a:rPr lang="en-IE" b="1" dirty="0" err="1">
                <a:solidFill>
                  <a:srgbClr val="FF0000"/>
                </a:solidFill>
              </a:rPr>
              <a:t>amháin</a:t>
            </a:r>
            <a:r>
              <a:rPr lang="en-IE" b="1" dirty="0">
                <a:solidFill>
                  <a:srgbClr val="FF0000"/>
                </a:solidFill>
              </a:rPr>
              <a:t>. </a:t>
            </a:r>
            <a:r>
              <a:rPr lang="en-IE" dirty="0" err="1"/>
              <a:t>Cén</a:t>
            </a:r>
            <a:r>
              <a:rPr lang="en-IE" dirty="0"/>
              <a:t> f</a:t>
            </a:r>
            <a:r>
              <a:rPr lang="ga-IE" dirty="0"/>
              <a:t>á</a:t>
            </a:r>
            <a:r>
              <a:rPr lang="en-IE" dirty="0" err="1"/>
              <a:t>th</a:t>
            </a:r>
            <a:r>
              <a:rPr lang="en-IE" dirty="0"/>
              <a:t>?</a:t>
            </a:r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2689501" y="2681534"/>
            <a:ext cx="25901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0070C0"/>
                </a:solidFill>
              </a:rPr>
              <a:t>Conclúid</a:t>
            </a:r>
            <a:r>
              <a:rPr lang="en-IE" sz="2400" b="1" dirty="0">
                <a:solidFill>
                  <a:srgbClr val="0070C0"/>
                </a:solidFill>
              </a:rPr>
              <a:t>: </a:t>
            </a:r>
            <a:r>
              <a:rPr lang="ga-IE" sz="2400" b="1" dirty="0">
                <a:solidFill>
                  <a:srgbClr val="0070C0"/>
                </a:solidFill>
              </a:rPr>
              <a:t>‘</a:t>
            </a:r>
            <a:r>
              <a:rPr lang="en-IE" sz="2400" b="1" dirty="0" err="1">
                <a:solidFill>
                  <a:srgbClr val="0070C0"/>
                </a:solidFill>
              </a:rPr>
              <a:t>Maraíonn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ga-IE" sz="2400" b="1" dirty="0">
                <a:solidFill>
                  <a:srgbClr val="0070C0"/>
                </a:solidFill>
              </a:rPr>
              <a:t>na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</a:p>
          <a:p>
            <a:r>
              <a:rPr lang="en-IE" sz="2400" b="1" dirty="0" err="1">
                <a:solidFill>
                  <a:srgbClr val="0070C0"/>
                </a:solidFill>
              </a:rPr>
              <a:t>ceimiceáin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sna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fungais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roinnt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straidhn</a:t>
            </a:r>
            <a:r>
              <a:rPr lang="en-IE" sz="2400" b="1" dirty="0">
                <a:solidFill>
                  <a:srgbClr val="0070C0"/>
                </a:solidFill>
              </a:rPr>
              <a:t> </a:t>
            </a:r>
            <a:r>
              <a:rPr lang="en-IE" sz="2400" b="1" dirty="0" err="1">
                <a:solidFill>
                  <a:srgbClr val="0070C0"/>
                </a:solidFill>
              </a:rPr>
              <a:t>baictéar</a:t>
            </a:r>
            <a:r>
              <a:rPr lang="en-IE" sz="2400" b="1" dirty="0">
                <a:solidFill>
                  <a:srgbClr val="0070C0"/>
                </a:solidFill>
              </a:rPr>
              <a:t>.’</a:t>
            </a:r>
          </a:p>
        </p:txBody>
      </p:sp>
      <p:sp>
        <p:nvSpPr>
          <p:cNvPr id="5" name="Right Arrow 4"/>
          <p:cNvSpPr/>
          <p:nvPr/>
        </p:nvSpPr>
        <p:spPr>
          <a:xfrm>
            <a:off x="4716016" y="3212976"/>
            <a:ext cx="1008112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2052" name="Picture 4" descr="macro of fungi on petri dish on black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984" y="2637352"/>
            <a:ext cx="2894816" cy="254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318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787</Words>
  <Application>Microsoft Office PowerPoint</Application>
  <PresentationFormat>On-screen Show (4:3)</PresentationFormat>
  <Paragraphs>96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Verdana</vt:lpstr>
      <vt:lpstr>Wingdings</vt:lpstr>
      <vt:lpstr>Office Theme</vt:lpstr>
      <vt:lpstr>An Modh Eolaíoch</vt:lpstr>
      <vt:lpstr>Bitheolas</vt:lpstr>
      <vt:lpstr>C1  An Modh Eolaíoch</vt:lpstr>
      <vt:lpstr>Cabhraíonn an MODH EOLAÍOCH le heolaithe tuairimí &amp; modhanna a eagrú ionas go bhfuil siad muiníneach as na freagraí a fhaigheann siad.</vt:lpstr>
      <vt:lpstr>Céimeanna sa mhodh eolaíoch:</vt:lpstr>
      <vt:lpstr>(1) Tuairim/breathnóireacht:</vt:lpstr>
      <vt:lpstr>2. Hipitéis</vt:lpstr>
      <vt:lpstr>3. An Turgnamh</vt:lpstr>
      <vt:lpstr>4. An Chonclúid</vt:lpstr>
      <vt:lpstr>Alexander Fleming</vt:lpstr>
      <vt:lpstr>Teoiric</vt:lpstr>
      <vt:lpstr>Prionsabal/Dlí</vt:lpstr>
      <vt:lpstr>Teorainneacha leis an modh eolaíoch: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Modh Eolaíochta</dc:title>
  <dc:creator>Student</dc:creator>
  <cp:lastModifiedBy>user1</cp:lastModifiedBy>
  <cp:revision>177</cp:revision>
  <cp:lastPrinted>2012-08-28T11:42:52Z</cp:lastPrinted>
  <dcterms:created xsi:type="dcterms:W3CDTF">2011-08-27T17:54:57Z</dcterms:created>
  <dcterms:modified xsi:type="dcterms:W3CDTF">2016-08-24T07:36:04Z</dcterms:modified>
</cp:coreProperties>
</file>