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73" r:id="rId2"/>
    <p:sldId id="261" r:id="rId3"/>
    <p:sldId id="256" r:id="rId4"/>
    <p:sldId id="259" r:id="rId5"/>
    <p:sldId id="258" r:id="rId6"/>
    <p:sldId id="260" r:id="rId7"/>
    <p:sldId id="263" r:id="rId8"/>
    <p:sldId id="264" r:id="rId9"/>
    <p:sldId id="265" r:id="rId10"/>
    <p:sldId id="274" r:id="rId11"/>
    <p:sldId id="262" r:id="rId12"/>
    <p:sldId id="266" r:id="rId13"/>
    <p:sldId id="267" r:id="rId14"/>
  </p:sldIdLst>
  <p:sldSz cx="9144000" cy="6858000" type="screen4x3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122315-7620-4666-9D99-01C52B9AB03F}" type="datetimeFigureOut">
              <a:rPr lang="en-IE" smtClean="0"/>
              <a:t>24/08/2016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C9C17C-277B-4854-A3DF-FD302B35C0C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704538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40B1C1-63F5-49E8-A1DD-E633B0F209D7}" type="datetimeFigureOut">
              <a:rPr lang="en-IE" smtClean="0"/>
              <a:t>24/08/2016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714875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2A7848-B53F-49FE-A8B3-9CB5B2798FA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68279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A7848-B53F-49FE-A8B3-9CB5B2798FA7}" type="slidenum">
              <a:rPr lang="en-IE" smtClean="0"/>
              <a:t>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619927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A7848-B53F-49FE-A8B3-9CB5B2798FA7}" type="slidenum">
              <a:rPr lang="en-IE" smtClean="0"/>
              <a:t>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175264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A7848-B53F-49FE-A8B3-9CB5B2798FA7}" type="slidenum">
              <a:rPr lang="en-IE" smtClean="0"/>
              <a:t>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607226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A7848-B53F-49FE-A8B3-9CB5B2798FA7}" type="slidenum">
              <a:rPr lang="en-IE" smtClean="0"/>
              <a:t>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060294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A7848-B53F-49FE-A8B3-9CB5B2798FA7}" type="slidenum">
              <a:rPr lang="en-IE" smtClean="0"/>
              <a:t>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478056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A7848-B53F-49FE-A8B3-9CB5B2798FA7}" type="slidenum">
              <a:rPr lang="en-IE" smtClean="0"/>
              <a:t>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980989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A7848-B53F-49FE-A8B3-9CB5B2798FA7}" type="slidenum">
              <a:rPr lang="en-IE" smtClean="0"/>
              <a:t>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846023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A7848-B53F-49FE-A8B3-9CB5B2798FA7}" type="slidenum">
              <a:rPr lang="en-IE" smtClean="0"/>
              <a:t>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15305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F8515-C846-403C-8874-B97AFFC17A09}" type="datetime1">
              <a:rPr lang="en-IE" smtClean="0"/>
              <a:t>24/08/2016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E58E-3587-4374-A68B-6E68E4B70A0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3522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9F09C-8F04-49A6-BF12-A3699384FEF7}" type="datetime1">
              <a:rPr lang="en-IE" smtClean="0"/>
              <a:t>24/08/2016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E58E-3587-4374-A68B-6E68E4B70A0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86514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747B-A231-4FDC-8398-E39BFF65FFFA}" type="datetime1">
              <a:rPr lang="en-IE" smtClean="0"/>
              <a:t>24/08/2016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E58E-3587-4374-A68B-6E68E4B70A0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73749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AAC6F-B508-4886-9341-865AD80B5AF6}" type="datetime1">
              <a:rPr lang="en-IE" smtClean="0"/>
              <a:t>24/08/2016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E58E-3587-4374-A68B-6E68E4B70A0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64082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87915-E020-46E3-8280-C55B9E850A06}" type="datetime1">
              <a:rPr lang="en-IE" smtClean="0"/>
              <a:t>24/08/2016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E58E-3587-4374-A68B-6E68E4B70A0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43019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3BFFD-0516-4B98-8EBE-0BB9CFED2B80}" type="datetime1">
              <a:rPr lang="en-IE" smtClean="0"/>
              <a:t>24/08/2016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E58E-3587-4374-A68B-6E68E4B70A0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59400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71B1E-E779-483E-BE10-410BC9ADECF4}" type="datetime1">
              <a:rPr lang="en-IE" smtClean="0"/>
              <a:t>24/08/2016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E58E-3587-4374-A68B-6E68E4B70A0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74164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D89BF-91EC-4F42-AE23-6BFC77A18130}" type="datetime1">
              <a:rPr lang="en-IE" smtClean="0"/>
              <a:t>24/08/2016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E58E-3587-4374-A68B-6E68E4B70A0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6685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DB687-AC3B-43DD-AEA4-D33536C8DA91}" type="datetime1">
              <a:rPr lang="en-IE" smtClean="0"/>
              <a:t>24/08/2016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E58E-3587-4374-A68B-6E68E4B70A0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53461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AEE65-D8C8-4CA9-8853-7C0D647FF16A}" type="datetime1">
              <a:rPr lang="en-IE" smtClean="0"/>
              <a:t>24/08/2016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E58E-3587-4374-A68B-6E68E4B70A0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04584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59941-CDE2-4565-8E77-091014063C38}" type="datetime1">
              <a:rPr lang="en-IE" smtClean="0"/>
              <a:t>24/08/2016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E58E-3587-4374-A68B-6E68E4B70A0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41968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4973A-CD86-4D5A-B41E-7098003F02F0}" type="datetime1">
              <a:rPr lang="en-IE" smtClean="0"/>
              <a:t>24/08/2016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8E58E-3587-4374-A68B-6E68E4B70A0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05479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biography.com/people/alexander-fleming-9296894/videos/alexander-fleming-invention-of-penicillin-2630048397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science.discovery.com/brink/top-ten/accidental-inventions/inventions-02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5RGs-2eNnj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ga-IE" dirty="0">
                <a:solidFill>
                  <a:srgbClr val="FF0000"/>
                </a:solidFill>
              </a:rPr>
              <a:t>An Modh Eolaíoch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14543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IE" sz="2400" dirty="0"/>
              <a:t>3 </a:t>
            </a:r>
            <a:r>
              <a:rPr lang="en-IE" sz="2400" dirty="0" err="1"/>
              <a:t>Aonad</a:t>
            </a:r>
            <a:r>
              <a:rPr lang="en-IE" sz="2400" dirty="0"/>
              <a:t> </a:t>
            </a:r>
            <a:r>
              <a:rPr lang="en-IE" sz="2400" dirty="0" err="1"/>
              <a:t>Bhitheolaíochta</a:t>
            </a:r>
            <a:r>
              <a:rPr lang="en-IE" sz="2400" dirty="0"/>
              <a:t> mar a </a:t>
            </a:r>
            <a:r>
              <a:rPr lang="en-IE" sz="2400" dirty="0" err="1"/>
              <a:t>leagtar</a:t>
            </a:r>
            <a:r>
              <a:rPr lang="en-IE" sz="2400" dirty="0"/>
              <a:t> </a:t>
            </a:r>
            <a:r>
              <a:rPr lang="en-IE" sz="2400" dirty="0" err="1"/>
              <a:t>amach</a:t>
            </a:r>
            <a:r>
              <a:rPr lang="en-IE" sz="2400" dirty="0"/>
              <a:t> sa </a:t>
            </a:r>
            <a:r>
              <a:rPr lang="en-IE" sz="2400" dirty="0" err="1"/>
              <a:t>leabhar</a:t>
            </a:r>
            <a:r>
              <a:rPr lang="en-IE" sz="2400" dirty="0"/>
              <a:t>:</a:t>
            </a:r>
          </a:p>
          <a:p>
            <a:pPr marL="0" indent="0">
              <a:buNone/>
            </a:pPr>
            <a:endParaRPr lang="en-IE" sz="2400" dirty="0"/>
          </a:p>
          <a:p>
            <a:pPr marL="0" indent="0">
              <a:buNone/>
            </a:pPr>
            <a:r>
              <a:rPr lang="en-IE" b="1" dirty="0" err="1">
                <a:solidFill>
                  <a:srgbClr val="FF0000"/>
                </a:solidFill>
              </a:rPr>
              <a:t>Aonad</a:t>
            </a:r>
            <a:r>
              <a:rPr lang="en-IE" b="1" dirty="0">
                <a:solidFill>
                  <a:srgbClr val="FF0000"/>
                </a:solidFill>
              </a:rPr>
              <a:t> 1:</a:t>
            </a:r>
            <a:r>
              <a:rPr lang="en-IE" dirty="0"/>
              <a:t> </a:t>
            </a:r>
            <a:r>
              <a:rPr lang="en-IE" sz="2800" dirty="0" err="1">
                <a:solidFill>
                  <a:srgbClr val="0070C0"/>
                </a:solidFill>
              </a:rPr>
              <a:t>Éiceolaíocht</a:t>
            </a:r>
            <a:r>
              <a:rPr lang="en-IE" sz="2800" dirty="0"/>
              <a:t> &amp; </a:t>
            </a:r>
            <a:r>
              <a:rPr lang="ga-IE" sz="2800" dirty="0" err="1"/>
              <a:t>Bithmhóilíní</a:t>
            </a:r>
            <a:r>
              <a:rPr lang="en-IE" sz="2800" dirty="0"/>
              <a:t> </a:t>
            </a:r>
            <a:r>
              <a:rPr lang="en-IE" sz="2800" dirty="0" err="1"/>
              <a:t>na</a:t>
            </a:r>
            <a:r>
              <a:rPr lang="en-IE" sz="2800" dirty="0"/>
              <a:t> </a:t>
            </a:r>
            <a:r>
              <a:rPr lang="en-IE" sz="2800" dirty="0" err="1"/>
              <a:t>beatha</a:t>
            </a:r>
            <a:r>
              <a:rPr lang="en-IE" sz="2800" dirty="0"/>
              <a:t> (</a:t>
            </a:r>
            <a:r>
              <a:rPr lang="en-IE" sz="2800" dirty="0">
                <a:solidFill>
                  <a:srgbClr val="0070C0"/>
                </a:solidFill>
              </a:rPr>
              <a:t>Bia</a:t>
            </a:r>
            <a:r>
              <a:rPr lang="en-IE" sz="2800" dirty="0"/>
              <a:t>)</a:t>
            </a:r>
          </a:p>
          <a:p>
            <a:pPr marL="0" indent="0">
              <a:buNone/>
            </a:pPr>
            <a:r>
              <a:rPr lang="en-IE" b="1" dirty="0" err="1">
                <a:solidFill>
                  <a:srgbClr val="FF0000"/>
                </a:solidFill>
              </a:rPr>
              <a:t>Aonad</a:t>
            </a:r>
            <a:r>
              <a:rPr lang="en-IE" b="1" dirty="0">
                <a:solidFill>
                  <a:srgbClr val="FF0000"/>
                </a:solidFill>
              </a:rPr>
              <a:t> 2:</a:t>
            </a:r>
            <a:r>
              <a:rPr lang="en-IE" dirty="0"/>
              <a:t> </a:t>
            </a:r>
            <a:r>
              <a:rPr lang="ga-IE" sz="2800" dirty="0">
                <a:solidFill>
                  <a:srgbClr val="0070C0"/>
                </a:solidFill>
              </a:rPr>
              <a:t>An Bhi</a:t>
            </a:r>
            <a:r>
              <a:rPr lang="en-IE" sz="2800" dirty="0" err="1">
                <a:solidFill>
                  <a:srgbClr val="0070C0"/>
                </a:solidFill>
              </a:rPr>
              <a:t>thcheimic</a:t>
            </a:r>
            <a:r>
              <a:rPr lang="en-IE" sz="2800" dirty="0">
                <a:solidFill>
                  <a:srgbClr val="0070C0"/>
                </a:solidFill>
              </a:rPr>
              <a:t>/An Chill</a:t>
            </a:r>
            <a:r>
              <a:rPr lang="ga-IE" sz="2800" dirty="0">
                <a:solidFill>
                  <a:srgbClr val="0070C0"/>
                </a:solidFill>
              </a:rPr>
              <a:t> </a:t>
            </a:r>
            <a:r>
              <a:rPr lang="en-IE" sz="2800" dirty="0">
                <a:solidFill>
                  <a:srgbClr val="0070C0"/>
                </a:solidFill>
              </a:rPr>
              <a:t>- </a:t>
            </a:r>
            <a:r>
              <a:rPr lang="en-IE" sz="2800" dirty="0" err="1"/>
              <a:t>próisis</a:t>
            </a:r>
            <a:r>
              <a:rPr lang="en-IE" sz="2800" dirty="0"/>
              <a:t> </a:t>
            </a:r>
            <a:r>
              <a:rPr lang="en-IE" sz="2800" dirty="0" err="1"/>
              <a:t>cheimiceacha</a:t>
            </a:r>
            <a:r>
              <a:rPr lang="en-IE" sz="2800" dirty="0"/>
              <a:t> </a:t>
            </a:r>
            <a:r>
              <a:rPr lang="en-IE" sz="2800" dirty="0" err="1"/>
              <a:t>sa</a:t>
            </a:r>
            <a:r>
              <a:rPr lang="en-IE" sz="2800" dirty="0"/>
              <a:t> </a:t>
            </a:r>
            <a:r>
              <a:rPr lang="en-IE" sz="2800" dirty="0" err="1"/>
              <a:t>chorp</a:t>
            </a:r>
            <a:r>
              <a:rPr lang="en-IE" sz="2800" dirty="0"/>
              <a:t> (</a:t>
            </a:r>
            <a:r>
              <a:rPr lang="en-IE" sz="2800" dirty="0" err="1"/>
              <a:t>ainmhí</a:t>
            </a:r>
            <a:r>
              <a:rPr lang="en-IE" sz="2800" dirty="0"/>
              <a:t> &amp; </a:t>
            </a:r>
            <a:r>
              <a:rPr lang="en-IE" sz="2800" dirty="0" err="1"/>
              <a:t>duine</a:t>
            </a:r>
            <a:r>
              <a:rPr lang="en-IE" sz="2800" dirty="0"/>
              <a:t>)</a:t>
            </a:r>
          </a:p>
          <a:p>
            <a:pPr marL="0" indent="0">
              <a:buNone/>
            </a:pPr>
            <a:r>
              <a:rPr lang="en-IE" b="1" dirty="0" err="1">
                <a:solidFill>
                  <a:srgbClr val="FF0000"/>
                </a:solidFill>
              </a:rPr>
              <a:t>Aonad</a:t>
            </a:r>
            <a:r>
              <a:rPr lang="en-IE" b="1" dirty="0">
                <a:solidFill>
                  <a:srgbClr val="FF0000"/>
                </a:solidFill>
              </a:rPr>
              <a:t> 3:</a:t>
            </a:r>
            <a:r>
              <a:rPr lang="en-IE" sz="2400" dirty="0"/>
              <a:t> </a:t>
            </a:r>
            <a:r>
              <a:rPr lang="en-IE" sz="2800" dirty="0">
                <a:solidFill>
                  <a:srgbClr val="0070C0"/>
                </a:solidFill>
              </a:rPr>
              <a:t>(a) </a:t>
            </a:r>
            <a:r>
              <a:rPr lang="ga-IE" sz="2800" dirty="0">
                <a:solidFill>
                  <a:srgbClr val="0070C0"/>
                </a:solidFill>
              </a:rPr>
              <a:t>An </a:t>
            </a:r>
            <a:r>
              <a:rPr lang="ga-IE" sz="2800" dirty="0" err="1">
                <a:solidFill>
                  <a:srgbClr val="0070C0"/>
                </a:solidFill>
              </a:rPr>
              <a:t>Mh</a:t>
            </a:r>
            <a:r>
              <a:rPr lang="en-IE" sz="2800" dirty="0" err="1">
                <a:solidFill>
                  <a:srgbClr val="0070C0"/>
                </a:solidFill>
              </a:rPr>
              <a:t>icribhitheolaíocht</a:t>
            </a:r>
            <a:r>
              <a:rPr lang="en-IE" sz="2800" dirty="0">
                <a:solidFill>
                  <a:srgbClr val="0070C0"/>
                </a:solidFill>
              </a:rPr>
              <a:t>- </a:t>
            </a:r>
            <a:r>
              <a:rPr lang="en-IE" sz="2800" dirty="0" err="1"/>
              <a:t>na</a:t>
            </a:r>
            <a:r>
              <a:rPr lang="en-IE" sz="2800" dirty="0"/>
              <a:t> </a:t>
            </a:r>
            <a:r>
              <a:rPr lang="en-IE" sz="2800" dirty="0" err="1"/>
              <a:t>Baictéir</a:t>
            </a:r>
            <a:r>
              <a:rPr lang="en-IE" sz="2800" dirty="0"/>
              <a:t>, </a:t>
            </a:r>
            <a:r>
              <a:rPr lang="en-IE" sz="2800" dirty="0" err="1"/>
              <a:t>Fungais</a:t>
            </a:r>
            <a:r>
              <a:rPr lang="en-IE" sz="2800" dirty="0"/>
              <a:t>, Protista &amp; </a:t>
            </a:r>
            <a:r>
              <a:rPr lang="en-IE" sz="2800" dirty="0" err="1"/>
              <a:t>Víris</a:t>
            </a:r>
            <a:r>
              <a:rPr lang="en-IE" sz="2800" dirty="0"/>
              <a:t> &amp; </a:t>
            </a:r>
            <a:r>
              <a:rPr lang="en-IE" sz="2800" dirty="0">
                <a:solidFill>
                  <a:srgbClr val="0070C0"/>
                </a:solidFill>
              </a:rPr>
              <a:t>(b) </a:t>
            </a:r>
            <a:r>
              <a:rPr lang="ga-IE" sz="2800" dirty="0">
                <a:solidFill>
                  <a:srgbClr val="0070C0"/>
                </a:solidFill>
              </a:rPr>
              <a:t>An </a:t>
            </a:r>
            <a:r>
              <a:rPr lang="en-IE" sz="2800" dirty="0">
                <a:solidFill>
                  <a:srgbClr val="0070C0"/>
                </a:solidFill>
              </a:rPr>
              <a:t>F</a:t>
            </a:r>
            <a:r>
              <a:rPr lang="ga-IE" sz="2800" dirty="0">
                <a:solidFill>
                  <a:srgbClr val="0070C0"/>
                </a:solidFill>
              </a:rPr>
              <a:t>h</a:t>
            </a:r>
            <a:r>
              <a:rPr lang="en-IE" sz="2800" dirty="0" err="1">
                <a:solidFill>
                  <a:srgbClr val="0070C0"/>
                </a:solidFill>
              </a:rPr>
              <a:t>iseolaíocht</a:t>
            </a:r>
            <a:r>
              <a:rPr lang="en-IE" sz="2800" dirty="0">
                <a:solidFill>
                  <a:srgbClr val="0070C0"/>
                </a:solidFill>
              </a:rPr>
              <a:t> </a:t>
            </a:r>
            <a:r>
              <a:rPr lang="en-IE" sz="1200" dirty="0"/>
              <a:t> </a:t>
            </a:r>
            <a:r>
              <a:rPr lang="en-IE" sz="2800" dirty="0">
                <a:solidFill>
                  <a:srgbClr val="0070C0"/>
                </a:solidFill>
              </a:rPr>
              <a:t>- </a:t>
            </a:r>
            <a:r>
              <a:rPr lang="en-IE" sz="2800" dirty="0" err="1"/>
              <a:t>Plandaí</a:t>
            </a:r>
            <a:r>
              <a:rPr lang="en-IE" sz="2800" dirty="0"/>
              <a:t> &amp; </a:t>
            </a:r>
            <a:r>
              <a:rPr lang="ga-IE" sz="2800" dirty="0"/>
              <a:t>a</a:t>
            </a:r>
            <a:r>
              <a:rPr lang="en-IE" sz="2800" dirty="0"/>
              <a:t>n </a:t>
            </a:r>
            <a:r>
              <a:rPr lang="en-IE" sz="2800" dirty="0" err="1"/>
              <a:t>Duine</a:t>
            </a:r>
            <a:endParaRPr lang="en-IE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100453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229600" cy="1143000"/>
          </a:xfrm>
        </p:spPr>
        <p:txBody>
          <a:bodyPr/>
          <a:lstStyle/>
          <a:p>
            <a:pPr algn="l"/>
            <a:r>
              <a:rPr lang="en-IE" dirty="0"/>
              <a:t>Alexander Fleming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3429000"/>
            <a:ext cx="3960440" cy="4525963"/>
          </a:xfrm>
        </p:spPr>
        <p:txBody>
          <a:bodyPr/>
          <a:lstStyle/>
          <a:p>
            <a:r>
              <a:rPr lang="en-IE" sz="2400" dirty="0">
                <a:hlinkClick r:id="rId2"/>
              </a:rPr>
              <a:t>http://www.biography.com/people/alexander-fleming-9296894/videos/alexander-fleming-invention-of-penicillin-26300483971</a:t>
            </a:r>
            <a:endParaRPr lang="en-IE" sz="2400" dirty="0"/>
          </a:p>
          <a:p>
            <a:endParaRPr lang="en-IE" dirty="0"/>
          </a:p>
          <a:p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3074" name="Picture 2" descr="macro of fungi on petri dish on black backgrou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9832" y="620688"/>
            <a:ext cx="3629320" cy="2431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portraits of famous people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44" r="9407"/>
          <a:stretch/>
        </p:blipFill>
        <p:spPr bwMode="auto">
          <a:xfrm>
            <a:off x="4860032" y="3265566"/>
            <a:ext cx="3307754" cy="2426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95241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-56271"/>
            <a:ext cx="7499176" cy="1036999"/>
          </a:xfrm>
        </p:spPr>
        <p:txBody>
          <a:bodyPr>
            <a:normAutofit/>
          </a:bodyPr>
          <a:lstStyle/>
          <a:p>
            <a:pPr algn="l"/>
            <a:r>
              <a:rPr lang="en-IE" sz="5400" b="1" dirty="0" err="1">
                <a:solidFill>
                  <a:srgbClr val="FF0000"/>
                </a:solidFill>
              </a:rPr>
              <a:t>Teoiric</a:t>
            </a:r>
            <a:endParaRPr lang="en-IE" sz="5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184" y="980728"/>
            <a:ext cx="8686800" cy="208823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IE" b="1" dirty="0" err="1"/>
              <a:t>Teoiric</a:t>
            </a:r>
            <a:r>
              <a:rPr lang="ga-IE" b="1" dirty="0"/>
              <a:t> </a:t>
            </a:r>
            <a:r>
              <a:rPr lang="en-IE" b="1" dirty="0"/>
              <a:t>= </a:t>
            </a:r>
            <a:r>
              <a:rPr lang="en-IE" dirty="0" err="1"/>
              <a:t>hipitéis</a:t>
            </a:r>
            <a:r>
              <a:rPr lang="en-IE" dirty="0"/>
              <a:t> a </a:t>
            </a:r>
            <a:r>
              <a:rPr lang="ga-IE" dirty="0"/>
              <a:t>cruthaíodh </a:t>
            </a:r>
            <a:r>
              <a:rPr lang="en-IE" dirty="0"/>
              <a:t>tar</a:t>
            </a:r>
            <a:r>
              <a:rPr lang="ga-IE" dirty="0"/>
              <a:t> </a:t>
            </a:r>
            <a:r>
              <a:rPr lang="en-IE" dirty="0" err="1"/>
              <a:t>éis</a:t>
            </a:r>
            <a:r>
              <a:rPr lang="en-IE" dirty="0"/>
              <a:t> </a:t>
            </a:r>
            <a:r>
              <a:rPr lang="ga-IE" dirty="0"/>
              <a:t>líon turgnamh éagsúil</a:t>
            </a:r>
            <a:r>
              <a:rPr lang="en-IE" dirty="0"/>
              <a:t> a </a:t>
            </a:r>
            <a:r>
              <a:rPr lang="en-IE" dirty="0" err="1"/>
              <a:t>dhéanamh</a:t>
            </a:r>
            <a:r>
              <a:rPr lang="en-IE" dirty="0"/>
              <a:t>. </a:t>
            </a:r>
          </a:p>
          <a:p>
            <a:pPr>
              <a:buFont typeface="Arial" charset="0"/>
              <a:buChar char="•"/>
            </a:pPr>
            <a:r>
              <a:rPr lang="en-IE" sz="2600" dirty="0"/>
              <a:t>N</a:t>
            </a:r>
            <a:r>
              <a:rPr lang="ga-IE" sz="2600" dirty="0" err="1"/>
              <a:t>íl</a:t>
            </a:r>
            <a:r>
              <a:rPr lang="ga-IE" sz="2600" dirty="0"/>
              <a:t> an coincheap cruthaithe </a:t>
            </a:r>
            <a:r>
              <a:rPr lang="en-IE" sz="2600" dirty="0"/>
              <a:t>ach </a:t>
            </a:r>
            <a:r>
              <a:rPr lang="en-IE" sz="2600" dirty="0" err="1"/>
              <a:t>glactar</a:t>
            </a:r>
            <a:r>
              <a:rPr lang="en-IE" sz="2600" dirty="0"/>
              <a:t> </a:t>
            </a:r>
            <a:r>
              <a:rPr lang="ga-IE" sz="2600" dirty="0"/>
              <a:t>leis gurb</a:t>
            </a:r>
            <a:r>
              <a:rPr lang="en-IE" sz="2600" dirty="0"/>
              <a:t> </a:t>
            </a:r>
            <a:r>
              <a:rPr lang="ga-IE" sz="2600" dirty="0"/>
              <a:t>é </a:t>
            </a:r>
            <a:r>
              <a:rPr lang="en-IE" sz="2600" dirty="0"/>
              <a:t>an </a:t>
            </a:r>
            <a:r>
              <a:rPr lang="en-IE" sz="2600" dirty="0" err="1"/>
              <a:t>miniú</a:t>
            </a:r>
            <a:r>
              <a:rPr lang="en-IE" sz="2600" dirty="0"/>
              <a:t> </a:t>
            </a:r>
            <a:r>
              <a:rPr lang="en-IE" sz="2600" dirty="0" err="1"/>
              <a:t>ceart</a:t>
            </a:r>
            <a:r>
              <a:rPr lang="en-IE" sz="2600" dirty="0"/>
              <a:t> é</a:t>
            </a:r>
            <a:r>
              <a:rPr lang="en-IE" sz="2800" dirty="0"/>
              <a:t>.</a:t>
            </a:r>
            <a:endParaRPr lang="en-IE" sz="2600" dirty="0"/>
          </a:p>
          <a:p>
            <a:pPr marL="0" indent="0">
              <a:buNone/>
            </a:pPr>
            <a:r>
              <a:rPr lang="en-IE" sz="2000" dirty="0" err="1"/>
              <a:t>Samplaí</a:t>
            </a:r>
            <a:r>
              <a:rPr lang="en-IE" sz="2000" dirty="0"/>
              <a:t>: </a:t>
            </a:r>
            <a:r>
              <a:rPr lang="en-IE" sz="2000" b="1" dirty="0"/>
              <a:t>Mata</a:t>
            </a:r>
            <a:r>
              <a:rPr lang="ga-IE" sz="2000" b="1" dirty="0"/>
              <a:t> </a:t>
            </a:r>
            <a:r>
              <a:rPr lang="en-IE" sz="2000" dirty="0"/>
              <a:t>- </a:t>
            </a:r>
            <a:r>
              <a:rPr lang="en-IE" sz="2000" dirty="0" err="1"/>
              <a:t>teoirim</a:t>
            </a:r>
            <a:r>
              <a:rPr lang="en-IE" sz="2000" dirty="0"/>
              <a:t> </a:t>
            </a:r>
            <a:r>
              <a:rPr lang="en-IE" sz="2000" dirty="0" err="1"/>
              <a:t>Phíotágaráis</a:t>
            </a:r>
            <a:endParaRPr lang="en-IE" sz="2000" dirty="0"/>
          </a:p>
          <a:p>
            <a:pPr marL="0" indent="0">
              <a:buNone/>
            </a:pPr>
            <a:r>
              <a:rPr lang="en-IE" sz="2000" dirty="0"/>
              <a:t> 	</a:t>
            </a:r>
          </a:p>
          <a:p>
            <a:pPr marL="0" indent="0">
              <a:buNone/>
            </a:pPr>
            <a:endParaRPr lang="en-IE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72008" y="2780928"/>
            <a:ext cx="529208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b="1" dirty="0">
                <a:solidFill>
                  <a:srgbClr val="0070C0"/>
                </a:solidFill>
              </a:rPr>
              <a:t>‘I 1908 </a:t>
            </a:r>
            <a:r>
              <a:rPr lang="en-IE" sz="2400" b="1" dirty="0" err="1">
                <a:solidFill>
                  <a:srgbClr val="0070C0"/>
                </a:solidFill>
              </a:rPr>
              <a:t>i</a:t>
            </a:r>
            <a:r>
              <a:rPr lang="en-IE" sz="2400" b="1" dirty="0">
                <a:solidFill>
                  <a:srgbClr val="0070C0"/>
                </a:solidFill>
              </a:rPr>
              <a:t> Tunguska</a:t>
            </a:r>
            <a:r>
              <a:rPr lang="ga-IE" sz="2400" b="1" dirty="0">
                <a:solidFill>
                  <a:srgbClr val="0070C0"/>
                </a:solidFill>
              </a:rPr>
              <a:t> sa t</a:t>
            </a:r>
            <a:r>
              <a:rPr lang="en-IE" sz="2400" b="1" dirty="0">
                <a:solidFill>
                  <a:srgbClr val="0070C0"/>
                </a:solidFill>
              </a:rPr>
              <a:t>Sib</a:t>
            </a:r>
            <a:r>
              <a:rPr lang="ga-IE" sz="2400" b="1" dirty="0">
                <a:solidFill>
                  <a:srgbClr val="0070C0"/>
                </a:solidFill>
              </a:rPr>
              <a:t>éir</a:t>
            </a:r>
            <a:r>
              <a:rPr lang="en-IE" sz="2400" b="1" dirty="0">
                <a:solidFill>
                  <a:srgbClr val="0070C0"/>
                </a:solidFill>
              </a:rPr>
              <a:t>, </a:t>
            </a:r>
            <a:r>
              <a:rPr lang="ga-IE" sz="2400" b="1" dirty="0">
                <a:solidFill>
                  <a:srgbClr val="0070C0"/>
                </a:solidFill>
              </a:rPr>
              <a:t>tharla</a:t>
            </a:r>
            <a:r>
              <a:rPr lang="en-IE" sz="2400" b="1" dirty="0">
                <a:solidFill>
                  <a:srgbClr val="0070C0"/>
                </a:solidFill>
              </a:rPr>
              <a:t> </a:t>
            </a:r>
            <a:r>
              <a:rPr lang="en-IE" sz="2400" b="1" dirty="0" err="1">
                <a:solidFill>
                  <a:srgbClr val="0070C0"/>
                </a:solidFill>
              </a:rPr>
              <a:t>pl</a:t>
            </a:r>
            <a:r>
              <a:rPr lang="ga-IE" sz="2400" b="1" dirty="0">
                <a:solidFill>
                  <a:srgbClr val="0070C0"/>
                </a:solidFill>
              </a:rPr>
              <a:t>é</a:t>
            </a:r>
            <a:r>
              <a:rPr lang="en-IE" sz="2400" b="1" dirty="0" err="1">
                <a:solidFill>
                  <a:srgbClr val="0070C0"/>
                </a:solidFill>
              </a:rPr>
              <a:t>asc</a:t>
            </a:r>
            <a:r>
              <a:rPr lang="en-IE" sz="2400" b="1" dirty="0">
                <a:solidFill>
                  <a:srgbClr val="0070C0"/>
                </a:solidFill>
              </a:rPr>
              <a:t> </a:t>
            </a:r>
            <a:r>
              <a:rPr lang="ga-IE" sz="2400" b="1" dirty="0">
                <a:solidFill>
                  <a:srgbClr val="0070C0"/>
                </a:solidFill>
              </a:rPr>
              <a:t>a bhí </a:t>
            </a:r>
            <a:r>
              <a:rPr lang="en-IE" sz="2400" b="1" dirty="0" err="1">
                <a:solidFill>
                  <a:srgbClr val="0070C0"/>
                </a:solidFill>
              </a:rPr>
              <a:t>cothrom</a:t>
            </a:r>
            <a:r>
              <a:rPr lang="en-IE" sz="2400" b="1" dirty="0">
                <a:solidFill>
                  <a:srgbClr val="0070C0"/>
                </a:solidFill>
              </a:rPr>
              <a:t> le </a:t>
            </a:r>
            <a:r>
              <a:rPr lang="en-IE" sz="2400" b="1" dirty="0" err="1">
                <a:solidFill>
                  <a:srgbClr val="0070C0"/>
                </a:solidFill>
              </a:rPr>
              <a:t>maidhm</a:t>
            </a:r>
            <a:r>
              <a:rPr lang="en-IE" sz="2400" b="1" dirty="0">
                <a:solidFill>
                  <a:srgbClr val="0070C0"/>
                </a:solidFill>
              </a:rPr>
              <a:t> 15 m</a:t>
            </a:r>
            <a:r>
              <a:rPr lang="ga-IE" sz="2400" b="1" dirty="0">
                <a:solidFill>
                  <a:srgbClr val="0070C0"/>
                </a:solidFill>
              </a:rPr>
              <a:t>h</a:t>
            </a:r>
            <a:r>
              <a:rPr lang="en-IE" sz="2400" b="1" dirty="0" err="1">
                <a:solidFill>
                  <a:srgbClr val="0070C0"/>
                </a:solidFill>
              </a:rPr>
              <a:t>il</a:t>
            </a:r>
            <a:r>
              <a:rPr lang="ga-IE" sz="2400" b="1" dirty="0">
                <a:solidFill>
                  <a:srgbClr val="0070C0"/>
                </a:solidFill>
              </a:rPr>
              <a:t>liú</a:t>
            </a:r>
            <a:r>
              <a:rPr lang="en-IE" sz="2400" b="1" dirty="0">
                <a:solidFill>
                  <a:srgbClr val="0070C0"/>
                </a:solidFill>
              </a:rPr>
              <a:t>n </a:t>
            </a:r>
            <a:r>
              <a:rPr lang="en-IE" sz="2400" b="1" dirty="0" err="1">
                <a:solidFill>
                  <a:srgbClr val="0070C0"/>
                </a:solidFill>
              </a:rPr>
              <a:t>tonna</a:t>
            </a:r>
            <a:r>
              <a:rPr lang="en-IE" sz="2400" b="1" dirty="0">
                <a:solidFill>
                  <a:srgbClr val="0070C0"/>
                </a:solidFill>
              </a:rPr>
              <a:t> TNT.  </a:t>
            </a:r>
            <a:r>
              <a:rPr lang="en-IE" sz="2400" b="1" dirty="0" err="1">
                <a:solidFill>
                  <a:srgbClr val="0070C0"/>
                </a:solidFill>
              </a:rPr>
              <a:t>Tá</a:t>
            </a:r>
            <a:r>
              <a:rPr lang="en-IE" sz="2400" b="1" dirty="0">
                <a:solidFill>
                  <a:srgbClr val="0070C0"/>
                </a:solidFill>
              </a:rPr>
              <a:t> a </a:t>
            </a:r>
            <a:r>
              <a:rPr lang="en-IE" sz="2400" b="1" dirty="0" err="1">
                <a:solidFill>
                  <a:srgbClr val="0070C0"/>
                </a:solidFill>
              </a:rPr>
              <a:t>lán</a:t>
            </a:r>
            <a:r>
              <a:rPr lang="en-IE" sz="2400" b="1" dirty="0">
                <a:solidFill>
                  <a:srgbClr val="0070C0"/>
                </a:solidFill>
              </a:rPr>
              <a:t> </a:t>
            </a:r>
            <a:r>
              <a:rPr lang="en-IE" sz="2400" b="1" dirty="0" err="1">
                <a:solidFill>
                  <a:srgbClr val="0070C0"/>
                </a:solidFill>
              </a:rPr>
              <a:t>hipitéis</a:t>
            </a:r>
            <a:r>
              <a:rPr lang="en-IE" sz="2400" b="1" dirty="0">
                <a:solidFill>
                  <a:srgbClr val="0070C0"/>
                </a:solidFill>
              </a:rPr>
              <a:t> </a:t>
            </a:r>
            <a:r>
              <a:rPr lang="ga-IE" sz="2400" b="1" dirty="0">
                <a:solidFill>
                  <a:srgbClr val="0070C0"/>
                </a:solidFill>
              </a:rPr>
              <a:t>ann </a:t>
            </a:r>
            <a:r>
              <a:rPr lang="en-IE" sz="2400" b="1" dirty="0" err="1" smtClean="0">
                <a:solidFill>
                  <a:srgbClr val="0070C0"/>
                </a:solidFill>
              </a:rPr>
              <a:t>faoinar</a:t>
            </a:r>
            <a:r>
              <a:rPr lang="en-IE" sz="2400" b="1" dirty="0" smtClean="0">
                <a:solidFill>
                  <a:srgbClr val="0070C0"/>
                </a:solidFill>
              </a:rPr>
              <a:t> </a:t>
            </a:r>
            <a:r>
              <a:rPr lang="en-IE" sz="2400" b="1" dirty="0" err="1" smtClean="0">
                <a:solidFill>
                  <a:srgbClr val="0070C0"/>
                </a:solidFill>
              </a:rPr>
              <a:t>th</a:t>
            </a:r>
            <a:r>
              <a:rPr lang="ga-IE" sz="2400" b="1" dirty="0">
                <a:solidFill>
                  <a:srgbClr val="0070C0"/>
                </a:solidFill>
              </a:rPr>
              <a:t>a</a:t>
            </a:r>
            <a:r>
              <a:rPr lang="en-IE" sz="2400" b="1" dirty="0" err="1">
                <a:solidFill>
                  <a:srgbClr val="0070C0"/>
                </a:solidFill>
              </a:rPr>
              <a:t>rla</a:t>
            </a:r>
            <a:r>
              <a:rPr lang="en-IE" sz="2400" b="1" dirty="0">
                <a:solidFill>
                  <a:srgbClr val="0070C0"/>
                </a:solidFill>
              </a:rPr>
              <a:t>.  </a:t>
            </a:r>
            <a:r>
              <a:rPr lang="ga-IE" sz="2400" b="1" dirty="0">
                <a:solidFill>
                  <a:srgbClr val="0070C0"/>
                </a:solidFill>
              </a:rPr>
              <a:t>’</a:t>
            </a:r>
            <a:r>
              <a:rPr lang="en-IE" sz="2400" b="1" dirty="0">
                <a:solidFill>
                  <a:srgbClr val="0070C0"/>
                </a:solidFill>
              </a:rPr>
              <a:t>S</a:t>
            </a:r>
            <a:r>
              <a:rPr lang="ga-IE" sz="2400" b="1" dirty="0">
                <a:solidFill>
                  <a:srgbClr val="0070C0"/>
                </a:solidFill>
              </a:rPr>
              <a:t> í</a:t>
            </a:r>
            <a:r>
              <a:rPr lang="en-IE" sz="2400" b="1" dirty="0">
                <a:solidFill>
                  <a:srgbClr val="0070C0"/>
                </a:solidFill>
              </a:rPr>
              <a:t> an </a:t>
            </a:r>
            <a:r>
              <a:rPr lang="en-IE" sz="2400" b="1" dirty="0" err="1">
                <a:solidFill>
                  <a:srgbClr val="0070C0"/>
                </a:solidFill>
              </a:rPr>
              <a:t>teoiri</a:t>
            </a:r>
            <a:r>
              <a:rPr lang="ga-IE" sz="2400" b="1" dirty="0">
                <a:solidFill>
                  <a:srgbClr val="0070C0"/>
                </a:solidFill>
              </a:rPr>
              <a:t>c</a:t>
            </a:r>
            <a:r>
              <a:rPr lang="en-IE" sz="2400" b="1" dirty="0">
                <a:solidFill>
                  <a:srgbClr val="0070C0"/>
                </a:solidFill>
              </a:rPr>
              <a:t> </a:t>
            </a:r>
            <a:r>
              <a:rPr lang="en-IE" sz="2400" b="1" dirty="0" err="1">
                <a:solidFill>
                  <a:srgbClr val="0070C0"/>
                </a:solidFill>
              </a:rPr>
              <a:t>ná</a:t>
            </a:r>
            <a:r>
              <a:rPr lang="en-IE" sz="2400" b="1" dirty="0">
                <a:solidFill>
                  <a:srgbClr val="0070C0"/>
                </a:solidFill>
              </a:rPr>
              <a:t> </a:t>
            </a:r>
            <a:r>
              <a:rPr lang="en-IE" sz="2400" b="1" dirty="0" err="1">
                <a:solidFill>
                  <a:srgbClr val="0070C0"/>
                </a:solidFill>
              </a:rPr>
              <a:t>gur</a:t>
            </a:r>
            <a:r>
              <a:rPr lang="en-IE" sz="2400" b="1" dirty="0">
                <a:solidFill>
                  <a:srgbClr val="0070C0"/>
                </a:solidFill>
              </a:rPr>
              <a:t> </a:t>
            </a:r>
            <a:r>
              <a:rPr lang="en-IE" sz="2400" b="1" dirty="0" err="1">
                <a:solidFill>
                  <a:srgbClr val="0070C0"/>
                </a:solidFill>
              </a:rPr>
              <a:t>thit</a:t>
            </a:r>
            <a:r>
              <a:rPr lang="en-IE" sz="2400" b="1" dirty="0">
                <a:solidFill>
                  <a:srgbClr val="0070C0"/>
                </a:solidFill>
              </a:rPr>
              <a:t> </a:t>
            </a:r>
            <a:r>
              <a:rPr lang="en-IE" sz="2400" b="1" dirty="0" err="1">
                <a:solidFill>
                  <a:srgbClr val="0070C0"/>
                </a:solidFill>
              </a:rPr>
              <a:t>rud</a:t>
            </a:r>
            <a:r>
              <a:rPr lang="en-IE" sz="2400" b="1" dirty="0">
                <a:solidFill>
                  <a:srgbClr val="0070C0"/>
                </a:solidFill>
              </a:rPr>
              <a:t> </a:t>
            </a:r>
            <a:r>
              <a:rPr lang="en-IE" sz="2400" b="1" dirty="0" err="1">
                <a:solidFill>
                  <a:srgbClr val="0070C0"/>
                </a:solidFill>
              </a:rPr>
              <a:t>éigin</a:t>
            </a:r>
            <a:r>
              <a:rPr lang="en-IE" sz="2400" b="1" dirty="0">
                <a:solidFill>
                  <a:srgbClr val="0070C0"/>
                </a:solidFill>
              </a:rPr>
              <a:t> ó</a:t>
            </a:r>
            <a:r>
              <a:rPr lang="ga-IE" sz="2400" b="1" dirty="0">
                <a:solidFill>
                  <a:srgbClr val="0070C0"/>
                </a:solidFill>
              </a:rPr>
              <a:t>n</a:t>
            </a:r>
            <a:r>
              <a:rPr lang="en-IE" sz="2400" b="1" dirty="0">
                <a:solidFill>
                  <a:srgbClr val="0070C0"/>
                </a:solidFill>
              </a:rPr>
              <a:t> </a:t>
            </a:r>
            <a:r>
              <a:rPr lang="en-IE" sz="2400" b="1" dirty="0" err="1">
                <a:solidFill>
                  <a:srgbClr val="0070C0"/>
                </a:solidFill>
              </a:rPr>
              <a:t>spás</a:t>
            </a:r>
            <a:r>
              <a:rPr lang="en-IE" sz="2400" b="1" dirty="0">
                <a:solidFill>
                  <a:srgbClr val="0070C0"/>
                </a:solidFill>
              </a:rPr>
              <a:t>, &amp; n</a:t>
            </a:r>
            <a:r>
              <a:rPr lang="ga-IE" sz="2400" b="1" dirty="0">
                <a:solidFill>
                  <a:srgbClr val="0070C0"/>
                </a:solidFill>
              </a:rPr>
              <a:t>ár</a:t>
            </a:r>
            <a:r>
              <a:rPr lang="en-IE" sz="2400" b="1" dirty="0">
                <a:solidFill>
                  <a:srgbClr val="0070C0"/>
                </a:solidFill>
              </a:rPr>
              <a:t> r</a:t>
            </a:r>
            <a:r>
              <a:rPr lang="ga-IE" sz="2400" b="1" dirty="0">
                <a:solidFill>
                  <a:srgbClr val="0070C0"/>
                </a:solidFill>
              </a:rPr>
              <a:t>ud saorga é</a:t>
            </a:r>
            <a:r>
              <a:rPr lang="en-IE" sz="2400" b="1" dirty="0">
                <a:solidFill>
                  <a:srgbClr val="0070C0"/>
                </a:solidFill>
              </a:rPr>
              <a:t>.’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ga-IE" sz="2000" dirty="0"/>
              <a:t>An fíric í </a:t>
            </a:r>
            <a:r>
              <a:rPr lang="en-IE" sz="2000" dirty="0"/>
              <a:t>an </a:t>
            </a:r>
            <a:r>
              <a:rPr lang="en-IE" sz="2000" dirty="0" err="1"/>
              <a:t>teoiri</a:t>
            </a:r>
            <a:r>
              <a:rPr lang="ga-IE" sz="2000" dirty="0"/>
              <a:t>c</a:t>
            </a:r>
            <a:r>
              <a:rPr lang="en-IE" sz="2000" dirty="0"/>
              <a:t> </a:t>
            </a:r>
            <a:r>
              <a:rPr lang="en-IE" sz="2000" dirty="0" err="1"/>
              <a:t>seo</a:t>
            </a:r>
            <a:r>
              <a:rPr lang="en-IE" sz="2000" dirty="0"/>
              <a:t>? </a:t>
            </a:r>
            <a:r>
              <a:rPr lang="ga-IE" sz="2000" dirty="0"/>
              <a:t>Ní hea!</a:t>
            </a:r>
            <a:endParaRPr lang="en-I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sz="2000" dirty="0"/>
              <a:t>An </a:t>
            </a:r>
            <a:r>
              <a:rPr lang="ga-IE" sz="2000" dirty="0"/>
              <a:t>nglactar leis </a:t>
            </a:r>
            <a:r>
              <a:rPr lang="en-IE" sz="2000" dirty="0"/>
              <a:t>an </a:t>
            </a:r>
            <a:r>
              <a:rPr lang="en-IE" sz="2000" dirty="0" err="1"/>
              <a:t>teoiri</a:t>
            </a:r>
            <a:r>
              <a:rPr lang="ga-IE" sz="2000" dirty="0"/>
              <a:t>c </a:t>
            </a:r>
            <a:r>
              <a:rPr lang="en-IE" sz="2000" dirty="0" err="1"/>
              <a:t>seo</a:t>
            </a:r>
            <a:r>
              <a:rPr lang="en-IE" sz="2000" dirty="0"/>
              <a:t> mar f</a:t>
            </a:r>
            <a:r>
              <a:rPr lang="ga-IE" sz="2000" dirty="0" err="1"/>
              <a:t>hír</a:t>
            </a:r>
            <a:r>
              <a:rPr lang="en-IE" sz="2000" dirty="0" err="1"/>
              <a:t>inne</a:t>
            </a:r>
            <a:r>
              <a:rPr lang="en-IE" sz="2000" dirty="0"/>
              <a:t>? </a:t>
            </a:r>
            <a:r>
              <a:rPr lang="ga-IE" sz="2000" dirty="0"/>
              <a:t>Glactar</a:t>
            </a:r>
            <a:r>
              <a:rPr lang="en-IE" sz="2000" dirty="0"/>
              <a:t>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sz="2000" dirty="0"/>
              <a:t>An </a:t>
            </a:r>
            <a:r>
              <a:rPr lang="en-IE" sz="2000" dirty="0" err="1"/>
              <a:t>bhfuil</a:t>
            </a:r>
            <a:r>
              <a:rPr lang="en-IE" sz="2000" dirty="0"/>
              <a:t> </a:t>
            </a:r>
            <a:r>
              <a:rPr lang="en-IE" sz="2000" dirty="0" err="1"/>
              <a:t>seans</a:t>
            </a:r>
            <a:r>
              <a:rPr lang="en-IE" sz="2000" dirty="0"/>
              <a:t> </a:t>
            </a:r>
            <a:r>
              <a:rPr lang="en-IE" sz="2000" dirty="0" err="1"/>
              <a:t>gur</a:t>
            </a:r>
            <a:r>
              <a:rPr lang="en-IE" sz="2000" dirty="0"/>
              <a:t> </a:t>
            </a:r>
            <a:r>
              <a:rPr lang="en-IE" sz="2000" dirty="0" err="1"/>
              <a:t>féidir</a:t>
            </a:r>
            <a:r>
              <a:rPr lang="en-IE" sz="2000" dirty="0"/>
              <a:t> </a:t>
            </a:r>
            <a:r>
              <a:rPr lang="ga-IE" sz="2000" dirty="0"/>
              <a:t>a chruthú gur bréag í</a:t>
            </a:r>
            <a:r>
              <a:rPr lang="en-IE" sz="2000" dirty="0"/>
              <a:t>? T</a:t>
            </a:r>
            <a:r>
              <a:rPr lang="ga-IE" sz="2000" dirty="0"/>
              <a:t>á</a:t>
            </a:r>
            <a:r>
              <a:rPr lang="en-IE" sz="2000" dirty="0"/>
              <a:t>!</a:t>
            </a:r>
          </a:p>
          <a:p>
            <a:endParaRPr lang="en-IE" sz="2400" dirty="0"/>
          </a:p>
        </p:txBody>
      </p:sp>
      <p:sp>
        <p:nvSpPr>
          <p:cNvPr id="5" name="Right Arrow 4"/>
          <p:cNvSpPr/>
          <p:nvPr/>
        </p:nvSpPr>
        <p:spPr>
          <a:xfrm>
            <a:off x="2848980" y="4761148"/>
            <a:ext cx="2448272" cy="21602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8194" name="Picture 2" descr="http://thumbs2.dreamstime.com/x/volcanic-crater-aerial-shot-one-volcanoes-kamchatka-353950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839133"/>
            <a:ext cx="3810000" cy="2533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2536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15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IE" b="1" dirty="0" err="1">
                <a:solidFill>
                  <a:srgbClr val="FF0000"/>
                </a:solidFill>
              </a:rPr>
              <a:t>Prionsabal</a:t>
            </a:r>
            <a:r>
              <a:rPr lang="en-IE" b="1" dirty="0">
                <a:solidFill>
                  <a:srgbClr val="FF0000"/>
                </a:solidFill>
              </a:rPr>
              <a:t>/</a:t>
            </a:r>
            <a:r>
              <a:rPr lang="en-IE" b="1" dirty="0" err="1">
                <a:solidFill>
                  <a:srgbClr val="FF0000"/>
                </a:solidFill>
              </a:rPr>
              <a:t>Dlí</a:t>
            </a:r>
            <a:endParaRPr lang="en-IE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435280" cy="4857403"/>
          </a:xfrm>
        </p:spPr>
        <p:txBody>
          <a:bodyPr/>
          <a:lstStyle/>
          <a:p>
            <a:r>
              <a:rPr lang="en-IE" dirty="0" err="1">
                <a:solidFill>
                  <a:srgbClr val="FF0000"/>
                </a:solidFill>
              </a:rPr>
              <a:t>Teoiri</a:t>
            </a:r>
            <a:r>
              <a:rPr lang="ga-IE" dirty="0">
                <a:solidFill>
                  <a:srgbClr val="FF0000"/>
                </a:solidFill>
              </a:rPr>
              <a:t>c</a:t>
            </a:r>
            <a:r>
              <a:rPr lang="en-IE" dirty="0">
                <a:solidFill>
                  <a:srgbClr val="FF0000"/>
                </a:solidFill>
              </a:rPr>
              <a:t> a </a:t>
            </a:r>
            <a:r>
              <a:rPr lang="en-IE" b="1" dirty="0" err="1">
                <a:solidFill>
                  <a:srgbClr val="FF0000"/>
                </a:solidFill>
              </a:rPr>
              <a:t>cruth</a:t>
            </a:r>
            <a:r>
              <a:rPr lang="ga-IE" b="1" dirty="0" err="1">
                <a:solidFill>
                  <a:srgbClr val="FF0000"/>
                </a:solidFill>
              </a:rPr>
              <a:t>aíodh</a:t>
            </a:r>
            <a:r>
              <a:rPr lang="en-IE" dirty="0">
                <a:solidFill>
                  <a:srgbClr val="FF0000"/>
                </a:solidFill>
              </a:rPr>
              <a:t> tar</a:t>
            </a:r>
            <a:r>
              <a:rPr lang="ga-IE" dirty="0">
                <a:solidFill>
                  <a:srgbClr val="FF0000"/>
                </a:solidFill>
              </a:rPr>
              <a:t> </a:t>
            </a:r>
            <a:r>
              <a:rPr lang="en-IE" dirty="0" err="1">
                <a:solidFill>
                  <a:srgbClr val="FF0000"/>
                </a:solidFill>
              </a:rPr>
              <a:t>éis</a:t>
            </a:r>
            <a:r>
              <a:rPr lang="en-IE" dirty="0">
                <a:solidFill>
                  <a:srgbClr val="FF0000"/>
                </a:solidFill>
              </a:rPr>
              <a:t> </a:t>
            </a:r>
            <a:r>
              <a:rPr lang="en-IE" dirty="0" err="1">
                <a:solidFill>
                  <a:srgbClr val="FF0000"/>
                </a:solidFill>
              </a:rPr>
              <a:t>tréim</a:t>
            </a:r>
            <a:r>
              <a:rPr lang="ga-IE" dirty="0">
                <a:solidFill>
                  <a:srgbClr val="FF0000"/>
                </a:solidFill>
              </a:rPr>
              <a:t>h</a:t>
            </a:r>
            <a:r>
              <a:rPr lang="en-IE" dirty="0">
                <a:solidFill>
                  <a:srgbClr val="FF0000"/>
                </a:solidFill>
              </a:rPr>
              <a:t>se f</a:t>
            </a:r>
            <a:r>
              <a:rPr lang="ga-IE" dirty="0">
                <a:solidFill>
                  <a:srgbClr val="FF0000"/>
                </a:solidFill>
              </a:rPr>
              <a:t>h</a:t>
            </a:r>
            <a:r>
              <a:rPr lang="en-IE" dirty="0" err="1">
                <a:solidFill>
                  <a:srgbClr val="FF0000"/>
                </a:solidFill>
              </a:rPr>
              <a:t>ada</a:t>
            </a:r>
            <a:r>
              <a:rPr lang="en-IE" dirty="0">
                <a:solidFill>
                  <a:srgbClr val="FF0000"/>
                </a:solidFill>
              </a:rPr>
              <a:t> </a:t>
            </a:r>
            <a:r>
              <a:rPr lang="en-IE" dirty="0" err="1">
                <a:solidFill>
                  <a:srgbClr val="FF0000"/>
                </a:solidFill>
              </a:rPr>
              <a:t>ama</a:t>
            </a:r>
            <a:r>
              <a:rPr lang="en-IE" dirty="0">
                <a:solidFill>
                  <a:srgbClr val="FF0000"/>
                </a:solidFill>
              </a:rPr>
              <a:t> </a:t>
            </a:r>
            <a:r>
              <a:rPr lang="ga-IE" dirty="0">
                <a:solidFill>
                  <a:srgbClr val="FF0000"/>
                </a:solidFill>
              </a:rPr>
              <a:t>a chaitheamh á tástáil</a:t>
            </a:r>
            <a:r>
              <a:rPr lang="en-IE" dirty="0"/>
              <a:t>.</a:t>
            </a:r>
          </a:p>
          <a:p>
            <a:pPr marL="0" indent="0">
              <a:buNone/>
            </a:pPr>
            <a:r>
              <a:rPr lang="en-IE" dirty="0"/>
              <a:t>M.s</a:t>
            </a:r>
            <a:r>
              <a:rPr lang="ga-IE" dirty="0"/>
              <a:t>h</a:t>
            </a:r>
            <a:r>
              <a:rPr lang="en-IE" dirty="0"/>
              <a:t>. </a:t>
            </a:r>
            <a:r>
              <a:rPr lang="en-IE" dirty="0" err="1"/>
              <a:t>Dlí</a:t>
            </a:r>
            <a:r>
              <a:rPr lang="en-IE" dirty="0"/>
              <a:t> Hooke, </a:t>
            </a:r>
            <a:r>
              <a:rPr lang="en-IE" dirty="0" err="1"/>
              <a:t>Dlí</a:t>
            </a:r>
            <a:r>
              <a:rPr lang="en-IE" dirty="0"/>
              <a:t> an </a:t>
            </a:r>
            <a:r>
              <a:rPr lang="en-IE" dirty="0" err="1"/>
              <a:t>Luamhá</a:t>
            </a:r>
            <a:r>
              <a:rPr lang="ga-IE" dirty="0"/>
              <a:t>i</a:t>
            </a:r>
            <a:r>
              <a:rPr lang="en-IE" dirty="0"/>
              <a:t>n, </a:t>
            </a:r>
            <a:r>
              <a:rPr lang="en-IE" dirty="0" err="1"/>
              <a:t>Prionsabal</a:t>
            </a:r>
            <a:r>
              <a:rPr lang="en-IE" dirty="0"/>
              <a:t>/</a:t>
            </a:r>
            <a:r>
              <a:rPr lang="en-IE" dirty="0" err="1"/>
              <a:t>Dlí</a:t>
            </a:r>
            <a:r>
              <a:rPr lang="en-IE" dirty="0"/>
              <a:t> </a:t>
            </a:r>
            <a:r>
              <a:rPr lang="en-IE" dirty="0" err="1"/>
              <a:t>imchoime</a:t>
            </a:r>
            <a:r>
              <a:rPr lang="ga-IE" dirty="0"/>
              <a:t>á</a:t>
            </a:r>
            <a:r>
              <a:rPr lang="en-IE" dirty="0"/>
              <a:t>d an f</a:t>
            </a:r>
            <a:r>
              <a:rPr lang="ga-IE" dirty="0"/>
              <a:t>h</a:t>
            </a:r>
            <a:r>
              <a:rPr lang="en-IE" dirty="0" err="1"/>
              <a:t>uinn</a:t>
            </a:r>
            <a:r>
              <a:rPr lang="ga-IE" dirty="0"/>
              <a:t>i</a:t>
            </a:r>
            <a:r>
              <a:rPr lang="en-IE" dirty="0" err="1"/>
              <a:t>mh</a:t>
            </a:r>
            <a:r>
              <a:rPr lang="en-IE" dirty="0"/>
              <a:t>……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9218" name="Picture 2" descr="http://thumbs3.dreamstime.com/x/gold-beam-balance-shadow-left-bowl-below-gray-background-5214922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674364"/>
            <a:ext cx="381000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39402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40" y="0"/>
            <a:ext cx="8229600" cy="980728"/>
          </a:xfrm>
        </p:spPr>
        <p:txBody>
          <a:bodyPr>
            <a:normAutofit fontScale="90000"/>
          </a:bodyPr>
          <a:lstStyle/>
          <a:p>
            <a:pPr algn="l"/>
            <a:r>
              <a:rPr lang="en-IE" b="1" dirty="0" err="1">
                <a:solidFill>
                  <a:srgbClr val="FF0000"/>
                </a:solidFill>
              </a:rPr>
              <a:t>Teora</a:t>
            </a:r>
            <a:r>
              <a:rPr lang="ga-IE" b="1" dirty="0">
                <a:solidFill>
                  <a:srgbClr val="FF0000"/>
                </a:solidFill>
              </a:rPr>
              <a:t>i</a:t>
            </a:r>
            <a:r>
              <a:rPr lang="en-IE" b="1" dirty="0" err="1">
                <a:solidFill>
                  <a:srgbClr val="FF0000"/>
                </a:solidFill>
              </a:rPr>
              <a:t>nn</a:t>
            </a:r>
            <a:r>
              <a:rPr lang="ga-IE" b="1" dirty="0">
                <a:solidFill>
                  <a:srgbClr val="FF0000"/>
                </a:solidFill>
              </a:rPr>
              <a:t>eacha</a:t>
            </a:r>
            <a:r>
              <a:rPr lang="en-IE" b="1" dirty="0">
                <a:solidFill>
                  <a:srgbClr val="FF0000"/>
                </a:solidFill>
              </a:rPr>
              <a:t> l</a:t>
            </a:r>
            <a:r>
              <a:rPr lang="ga-IE" b="1" dirty="0" err="1">
                <a:solidFill>
                  <a:srgbClr val="FF0000"/>
                </a:solidFill>
              </a:rPr>
              <a:t>eis</a:t>
            </a:r>
            <a:r>
              <a:rPr lang="ga-IE" b="1" dirty="0">
                <a:solidFill>
                  <a:srgbClr val="FF0000"/>
                </a:solidFill>
              </a:rPr>
              <a:t> an m</a:t>
            </a:r>
            <a:r>
              <a:rPr lang="en-IE" b="1" dirty="0" err="1">
                <a:solidFill>
                  <a:srgbClr val="FF0000"/>
                </a:solidFill>
              </a:rPr>
              <a:t>odh</a:t>
            </a:r>
            <a:r>
              <a:rPr lang="en-IE" b="1" dirty="0">
                <a:solidFill>
                  <a:srgbClr val="FF0000"/>
                </a:solidFill>
              </a:rPr>
              <a:t> </a:t>
            </a:r>
            <a:r>
              <a:rPr lang="en-IE" b="1" dirty="0" err="1">
                <a:solidFill>
                  <a:srgbClr val="FF0000"/>
                </a:solidFill>
              </a:rPr>
              <a:t>eolaíoch</a:t>
            </a:r>
            <a:r>
              <a:rPr lang="en-IE" b="1" dirty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08720"/>
            <a:ext cx="8784976" cy="5688632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IE" dirty="0">
                <a:solidFill>
                  <a:srgbClr val="00B050"/>
                </a:solidFill>
              </a:rPr>
              <a:t>M</a:t>
            </a:r>
            <a:r>
              <a:rPr lang="ga-IE" dirty="0">
                <a:solidFill>
                  <a:srgbClr val="00B050"/>
                </a:solidFill>
              </a:rPr>
              <a:t>í</a:t>
            </a:r>
            <a:r>
              <a:rPr lang="en-IE" dirty="0" err="1">
                <a:solidFill>
                  <a:srgbClr val="00B050"/>
                </a:solidFill>
              </a:rPr>
              <a:t>niú</a:t>
            </a:r>
            <a:r>
              <a:rPr lang="en-IE" dirty="0">
                <a:solidFill>
                  <a:srgbClr val="00B050"/>
                </a:solidFill>
              </a:rPr>
              <a:t> </a:t>
            </a:r>
            <a:r>
              <a:rPr lang="en-IE" dirty="0" err="1">
                <a:solidFill>
                  <a:srgbClr val="00B050"/>
                </a:solidFill>
              </a:rPr>
              <a:t>ceart</a:t>
            </a:r>
            <a:r>
              <a:rPr lang="en-IE" dirty="0">
                <a:solidFill>
                  <a:srgbClr val="00B050"/>
                </a:solidFill>
              </a:rPr>
              <a:t> a </a:t>
            </a:r>
            <a:r>
              <a:rPr lang="en-IE" dirty="0" err="1">
                <a:solidFill>
                  <a:srgbClr val="00B050"/>
                </a:solidFill>
              </a:rPr>
              <a:t>th</a:t>
            </a:r>
            <a:r>
              <a:rPr lang="ga-IE" dirty="0">
                <a:solidFill>
                  <a:srgbClr val="00B050"/>
                </a:solidFill>
              </a:rPr>
              <a:t>ó</a:t>
            </a:r>
            <a:r>
              <a:rPr lang="en-IE" dirty="0">
                <a:solidFill>
                  <a:srgbClr val="00B050"/>
                </a:solidFill>
              </a:rPr>
              <a:t>g</a:t>
            </a:r>
            <a:r>
              <a:rPr lang="ga-IE" dirty="0">
                <a:solidFill>
                  <a:srgbClr val="00B050"/>
                </a:solidFill>
              </a:rPr>
              <a:t>áil</a:t>
            </a:r>
            <a:r>
              <a:rPr lang="en-IE" dirty="0">
                <a:solidFill>
                  <a:srgbClr val="00B050"/>
                </a:solidFill>
              </a:rPr>
              <a:t> as </a:t>
            </a:r>
            <a:r>
              <a:rPr lang="en-IE" dirty="0" err="1">
                <a:solidFill>
                  <a:srgbClr val="00B050"/>
                </a:solidFill>
              </a:rPr>
              <a:t>na</a:t>
            </a:r>
            <a:r>
              <a:rPr lang="en-IE" dirty="0">
                <a:solidFill>
                  <a:srgbClr val="00B050"/>
                </a:solidFill>
              </a:rPr>
              <a:t> </a:t>
            </a:r>
            <a:r>
              <a:rPr lang="en-IE" dirty="0" err="1">
                <a:solidFill>
                  <a:srgbClr val="00B050"/>
                </a:solidFill>
              </a:rPr>
              <a:t>sonraí</a:t>
            </a:r>
            <a:r>
              <a:rPr lang="en-IE" dirty="0">
                <a:solidFill>
                  <a:srgbClr val="00B050"/>
                </a:solidFill>
              </a:rPr>
              <a:t> </a:t>
            </a:r>
            <a:r>
              <a:rPr lang="ga-IE" dirty="0">
                <a:solidFill>
                  <a:srgbClr val="00B050"/>
                </a:solidFill>
              </a:rPr>
              <a:t>a </a:t>
            </a:r>
            <a:r>
              <a:rPr lang="en-IE" dirty="0">
                <a:solidFill>
                  <a:srgbClr val="00B050"/>
                </a:solidFill>
              </a:rPr>
              <a:t>f</a:t>
            </a:r>
            <a:r>
              <a:rPr lang="ga-IE" dirty="0">
                <a:solidFill>
                  <a:srgbClr val="00B050"/>
                </a:solidFill>
              </a:rPr>
              <a:t>h</a:t>
            </a:r>
            <a:r>
              <a:rPr lang="en-IE" dirty="0" err="1">
                <a:solidFill>
                  <a:srgbClr val="00B050"/>
                </a:solidFill>
              </a:rPr>
              <a:t>aighte</a:t>
            </a:r>
            <a:r>
              <a:rPr lang="ga-IE" dirty="0">
                <a:solidFill>
                  <a:srgbClr val="00B050"/>
                </a:solidFill>
              </a:rPr>
              <a:t>ar</a:t>
            </a:r>
            <a:endParaRPr lang="en-IE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IE" dirty="0">
                <a:solidFill>
                  <a:srgbClr val="00B050"/>
                </a:solidFill>
              </a:rPr>
              <a:t>2. </a:t>
            </a:r>
            <a:r>
              <a:rPr lang="en-IE" dirty="0" err="1">
                <a:solidFill>
                  <a:srgbClr val="00B050"/>
                </a:solidFill>
              </a:rPr>
              <a:t>Athr</a:t>
            </a:r>
            <a:r>
              <a:rPr lang="ga-IE" dirty="0">
                <a:solidFill>
                  <a:srgbClr val="00B050"/>
                </a:solidFill>
              </a:rPr>
              <a:t>u</a:t>
            </a:r>
            <a:r>
              <a:rPr lang="en-IE" dirty="0" err="1">
                <a:solidFill>
                  <a:srgbClr val="00B050"/>
                </a:solidFill>
              </a:rPr>
              <a:t>ithe</a:t>
            </a:r>
            <a:r>
              <a:rPr lang="en-IE" dirty="0">
                <a:solidFill>
                  <a:srgbClr val="00B050"/>
                </a:solidFill>
              </a:rPr>
              <a:t> </a:t>
            </a:r>
            <a:r>
              <a:rPr lang="en-IE" dirty="0" err="1">
                <a:solidFill>
                  <a:srgbClr val="00B050"/>
                </a:solidFill>
              </a:rPr>
              <a:t>sa</a:t>
            </a:r>
            <a:r>
              <a:rPr lang="en-IE" dirty="0">
                <a:solidFill>
                  <a:srgbClr val="00B050"/>
                </a:solidFill>
              </a:rPr>
              <a:t> </a:t>
            </a:r>
            <a:r>
              <a:rPr lang="en-IE" dirty="0" err="1">
                <a:solidFill>
                  <a:srgbClr val="00B050"/>
                </a:solidFill>
              </a:rPr>
              <a:t>timpeallacht</a:t>
            </a:r>
            <a:r>
              <a:rPr lang="en-IE" dirty="0">
                <a:solidFill>
                  <a:srgbClr val="00B050"/>
                </a:solidFill>
              </a:rPr>
              <a:t>: </a:t>
            </a:r>
          </a:p>
          <a:p>
            <a:pPr marL="0" indent="0">
              <a:buNone/>
            </a:pPr>
            <a:r>
              <a:rPr lang="en-IE" dirty="0" err="1"/>
              <a:t>m.s</a:t>
            </a:r>
            <a:r>
              <a:rPr lang="ga-IE" dirty="0"/>
              <a:t>h</a:t>
            </a:r>
            <a:r>
              <a:rPr lang="en-IE" dirty="0"/>
              <a:t>.  </a:t>
            </a:r>
            <a:r>
              <a:rPr lang="en-IE" dirty="0" err="1"/>
              <a:t>Éabhlóid</a:t>
            </a:r>
            <a:r>
              <a:rPr lang="en-IE" dirty="0"/>
              <a:t> </a:t>
            </a:r>
            <a:r>
              <a:rPr lang="en-IE" dirty="0" err="1"/>
              <a:t>roinnt</a:t>
            </a:r>
            <a:r>
              <a:rPr lang="en-IE" dirty="0"/>
              <a:t> </a:t>
            </a:r>
            <a:r>
              <a:rPr lang="en-IE" dirty="0" err="1"/>
              <a:t>baicté</a:t>
            </a:r>
            <a:r>
              <a:rPr lang="ga-IE" dirty="0"/>
              <a:t>a</a:t>
            </a:r>
            <a:r>
              <a:rPr lang="en-IE" dirty="0"/>
              <a:t>r</a:t>
            </a:r>
            <a:r>
              <a:rPr lang="ga-IE" dirty="0"/>
              <a:t> - </a:t>
            </a:r>
            <a:endParaRPr lang="en-IE" dirty="0"/>
          </a:p>
          <a:p>
            <a:pPr marL="0" indent="0">
              <a:buNone/>
            </a:pPr>
            <a:r>
              <a:rPr lang="en-IE" dirty="0" err="1"/>
              <a:t>ní</a:t>
            </a:r>
            <a:r>
              <a:rPr lang="en-IE" dirty="0"/>
              <a:t> m</a:t>
            </a:r>
            <a:r>
              <a:rPr lang="ga-IE" dirty="0"/>
              <a:t>h</a:t>
            </a:r>
            <a:r>
              <a:rPr lang="en-IE" dirty="0" err="1"/>
              <a:t>araíonn</a:t>
            </a:r>
            <a:r>
              <a:rPr lang="en-IE" dirty="0"/>
              <a:t> </a:t>
            </a:r>
            <a:r>
              <a:rPr lang="ga-IE" dirty="0" err="1"/>
              <a:t>antai</a:t>
            </a:r>
            <a:r>
              <a:rPr lang="en-IE" dirty="0" err="1"/>
              <a:t>bheat</a:t>
            </a:r>
            <a:r>
              <a:rPr lang="ga-IE" dirty="0"/>
              <a:t>h</a:t>
            </a:r>
            <a:r>
              <a:rPr lang="en-IE" dirty="0" err="1"/>
              <a:t>aigh</a:t>
            </a:r>
            <a:r>
              <a:rPr lang="en-IE" dirty="0"/>
              <a:t> </a:t>
            </a:r>
          </a:p>
          <a:p>
            <a:pPr marL="0" indent="0">
              <a:buNone/>
            </a:pPr>
            <a:r>
              <a:rPr lang="en-IE" dirty="0" err="1"/>
              <a:t>iad</a:t>
            </a:r>
            <a:r>
              <a:rPr lang="en-IE" dirty="0"/>
              <a:t> a </a:t>
            </a:r>
            <a:r>
              <a:rPr lang="en-IE" dirty="0" err="1"/>
              <a:t>thuille</a:t>
            </a:r>
            <a:r>
              <a:rPr lang="ga-IE" dirty="0" err="1"/>
              <a:t>adh</a:t>
            </a:r>
            <a:endParaRPr lang="en-IE" dirty="0"/>
          </a:p>
          <a:p>
            <a:pPr marL="0" indent="0">
              <a:buNone/>
            </a:pPr>
            <a:r>
              <a:rPr lang="en-IE" dirty="0">
                <a:solidFill>
                  <a:srgbClr val="00B050"/>
                </a:solidFill>
              </a:rPr>
              <a:t>3. </a:t>
            </a:r>
            <a:r>
              <a:rPr lang="en-IE" dirty="0" err="1">
                <a:solidFill>
                  <a:srgbClr val="00B050"/>
                </a:solidFill>
              </a:rPr>
              <a:t>Fionnacht</a:t>
            </a:r>
            <a:r>
              <a:rPr lang="ga-IE" dirty="0">
                <a:solidFill>
                  <a:srgbClr val="00B050"/>
                </a:solidFill>
              </a:rPr>
              <a:t>a</a:t>
            </a:r>
            <a:r>
              <a:rPr lang="en-IE" dirty="0">
                <a:solidFill>
                  <a:srgbClr val="00B050"/>
                </a:solidFill>
              </a:rPr>
              <a:t>in t</a:t>
            </a:r>
            <a:r>
              <a:rPr lang="ga-IE" dirty="0">
                <a:solidFill>
                  <a:srgbClr val="00B050"/>
                </a:solidFill>
              </a:rPr>
              <a:t>h</a:t>
            </a:r>
            <a:r>
              <a:rPr lang="en-IE" dirty="0" err="1">
                <a:solidFill>
                  <a:srgbClr val="00B050"/>
                </a:solidFill>
              </a:rPr>
              <a:t>impisteach</a:t>
            </a:r>
            <a:r>
              <a:rPr lang="en-IE" dirty="0">
                <a:solidFill>
                  <a:srgbClr val="00B050"/>
                </a:solidFill>
              </a:rPr>
              <a:t>!</a:t>
            </a:r>
          </a:p>
          <a:p>
            <a:pPr marL="0" indent="0">
              <a:buNone/>
            </a:pPr>
            <a:endParaRPr lang="ga-IE" dirty="0"/>
          </a:p>
          <a:p>
            <a:pPr marL="0" indent="0">
              <a:buNone/>
            </a:pPr>
            <a:r>
              <a:rPr lang="en-IE" dirty="0" err="1"/>
              <a:t>m.s</a:t>
            </a:r>
            <a:r>
              <a:rPr lang="ga-IE" dirty="0"/>
              <a:t>h</a:t>
            </a:r>
            <a:r>
              <a:rPr lang="en-IE" dirty="0"/>
              <a:t>. Alexander Fleming/</a:t>
            </a:r>
            <a:r>
              <a:rPr lang="en-IE" dirty="0" err="1"/>
              <a:t>pe</a:t>
            </a:r>
            <a:r>
              <a:rPr lang="ga-IE" dirty="0"/>
              <a:t>i</a:t>
            </a:r>
            <a:r>
              <a:rPr lang="en-IE" dirty="0" err="1"/>
              <a:t>nicillin</a:t>
            </a:r>
            <a:r>
              <a:rPr lang="en-IE" dirty="0"/>
              <a:t>/ An </a:t>
            </a:r>
            <a:r>
              <a:rPr lang="en-IE" dirty="0" err="1"/>
              <a:t>séad</a:t>
            </a:r>
            <a:r>
              <a:rPr lang="ga-IE" dirty="0"/>
              <a:t>a</a:t>
            </a:r>
            <a:r>
              <a:rPr lang="en-IE" dirty="0"/>
              <a:t>ire/coca cola</a:t>
            </a:r>
          </a:p>
          <a:p>
            <a:pPr marL="0" indent="0">
              <a:buNone/>
            </a:pPr>
            <a:r>
              <a:rPr lang="en-IE" dirty="0">
                <a:hlinkClick r:id="rId2"/>
              </a:rPr>
              <a:t>http://science.discovery.com/brink/top-ten/accidental-inventions/inventions-02.html</a:t>
            </a:r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10242" name="Picture 2" descr="Coca cola Stock Phot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492896"/>
            <a:ext cx="2286000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4583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IE" sz="7200" b="1" dirty="0" err="1">
                <a:solidFill>
                  <a:srgbClr val="FF0000"/>
                </a:solidFill>
              </a:rPr>
              <a:t>Bitheolas</a:t>
            </a:r>
            <a:endParaRPr lang="en-IE" sz="7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03244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IE" sz="4000" b="1" dirty="0" err="1">
                <a:solidFill>
                  <a:srgbClr val="00B050"/>
                </a:solidFill>
              </a:rPr>
              <a:t>Staidéir</a:t>
            </a:r>
            <a:r>
              <a:rPr lang="en-IE" sz="4000" b="1" dirty="0">
                <a:solidFill>
                  <a:srgbClr val="00B050"/>
                </a:solidFill>
              </a:rPr>
              <a:t> </a:t>
            </a:r>
            <a:r>
              <a:rPr lang="en-IE" sz="4000" b="1" dirty="0" err="1">
                <a:solidFill>
                  <a:srgbClr val="00B050"/>
                </a:solidFill>
              </a:rPr>
              <a:t>ar</a:t>
            </a:r>
            <a:r>
              <a:rPr lang="en-IE" sz="4000" b="1" dirty="0">
                <a:solidFill>
                  <a:srgbClr val="00B050"/>
                </a:solidFill>
              </a:rPr>
              <a:t> </a:t>
            </a:r>
            <a:r>
              <a:rPr lang="en-IE" sz="4000" b="1" dirty="0" err="1">
                <a:solidFill>
                  <a:srgbClr val="00B050"/>
                </a:solidFill>
              </a:rPr>
              <a:t>nithe</a:t>
            </a:r>
            <a:r>
              <a:rPr lang="en-IE" sz="4000" b="1" dirty="0">
                <a:solidFill>
                  <a:srgbClr val="00B050"/>
                </a:solidFill>
              </a:rPr>
              <a:t> </a:t>
            </a:r>
            <a:r>
              <a:rPr lang="en-IE" sz="4000" b="1" dirty="0" err="1">
                <a:solidFill>
                  <a:srgbClr val="00B050"/>
                </a:solidFill>
              </a:rPr>
              <a:t>beo</a:t>
            </a:r>
            <a:r>
              <a:rPr lang="en-IE" sz="4000" b="1" dirty="0">
                <a:solidFill>
                  <a:srgbClr val="00B050"/>
                </a:solidFill>
              </a:rPr>
              <a:t> &amp; a </a:t>
            </a:r>
            <a:r>
              <a:rPr lang="en-IE" sz="4000" b="1" dirty="0" err="1">
                <a:solidFill>
                  <a:srgbClr val="00B050"/>
                </a:solidFill>
              </a:rPr>
              <a:t>dtimpeallacht</a:t>
            </a:r>
            <a:endParaRPr lang="en-IE" dirty="0"/>
          </a:p>
          <a:p>
            <a:pPr marL="0" indent="0">
              <a:buNone/>
            </a:pPr>
            <a:r>
              <a:rPr lang="en-IE" dirty="0"/>
              <a:t>5 </a:t>
            </a:r>
            <a:r>
              <a:rPr lang="en-IE" dirty="0" err="1"/>
              <a:t>ríocht</a:t>
            </a:r>
            <a:r>
              <a:rPr lang="en-IE" dirty="0"/>
              <a:t> </a:t>
            </a:r>
            <a:r>
              <a:rPr lang="en-IE" sz="1500" dirty="0"/>
              <a:t>(kingdoms) </a:t>
            </a:r>
            <a:r>
              <a:rPr lang="ga-IE" dirty="0"/>
              <a:t>ina rangaítear</a:t>
            </a:r>
            <a:r>
              <a:rPr lang="en-IE" dirty="0"/>
              <a:t> </a:t>
            </a:r>
            <a:r>
              <a:rPr lang="en-IE" dirty="0" err="1"/>
              <a:t>nithe</a:t>
            </a:r>
            <a:r>
              <a:rPr lang="en-IE" dirty="0"/>
              <a:t> </a:t>
            </a:r>
            <a:r>
              <a:rPr lang="en-IE" dirty="0" err="1"/>
              <a:t>beo</a:t>
            </a:r>
            <a:r>
              <a:rPr lang="en-IE" dirty="0"/>
              <a:t>:</a:t>
            </a:r>
          </a:p>
          <a:p>
            <a:pPr marL="0" indent="0">
              <a:buNone/>
            </a:pPr>
            <a:r>
              <a:rPr lang="en-IE" sz="2800" b="1" dirty="0">
                <a:solidFill>
                  <a:srgbClr val="FF0000"/>
                </a:solidFill>
              </a:rPr>
              <a:t>1.</a:t>
            </a:r>
          </a:p>
          <a:p>
            <a:pPr marL="0" indent="0">
              <a:buNone/>
            </a:pPr>
            <a:r>
              <a:rPr lang="en-IE" sz="2800" b="1" dirty="0">
                <a:solidFill>
                  <a:srgbClr val="FF0000"/>
                </a:solidFill>
              </a:rPr>
              <a:t>2.</a:t>
            </a:r>
          </a:p>
          <a:p>
            <a:pPr marL="0" indent="0">
              <a:buNone/>
            </a:pPr>
            <a:r>
              <a:rPr lang="en-IE" sz="2800" b="1" dirty="0">
                <a:solidFill>
                  <a:srgbClr val="FF0000"/>
                </a:solidFill>
              </a:rPr>
              <a:t>3.</a:t>
            </a:r>
          </a:p>
          <a:p>
            <a:pPr marL="0" indent="0">
              <a:buNone/>
            </a:pPr>
            <a:r>
              <a:rPr lang="en-IE" sz="2800" b="1" dirty="0">
                <a:solidFill>
                  <a:srgbClr val="FF0000"/>
                </a:solidFill>
              </a:rPr>
              <a:t>4.</a:t>
            </a:r>
          </a:p>
          <a:p>
            <a:pPr marL="0" indent="0">
              <a:buNone/>
            </a:pPr>
            <a:r>
              <a:rPr lang="en-IE" sz="2800" b="1" dirty="0">
                <a:solidFill>
                  <a:srgbClr val="FF0000"/>
                </a:solidFill>
              </a:rPr>
              <a:t>5.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Rectangle 4"/>
          <p:cNvSpPr/>
          <p:nvPr/>
        </p:nvSpPr>
        <p:spPr>
          <a:xfrm>
            <a:off x="1619672" y="5307062"/>
            <a:ext cx="6552728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4000" b="1" dirty="0">
                <a:solidFill>
                  <a:srgbClr val="FFFF00"/>
                </a:solidFill>
              </a:rPr>
              <a:t> </a:t>
            </a:r>
            <a:r>
              <a:rPr lang="en-IE" sz="4000" b="1" dirty="0" err="1">
                <a:solidFill>
                  <a:srgbClr val="FFFF00"/>
                </a:solidFill>
              </a:rPr>
              <a:t>Orgánach</a:t>
            </a:r>
            <a:r>
              <a:rPr lang="ga-IE" sz="4000" b="1" dirty="0">
                <a:solidFill>
                  <a:srgbClr val="FFFF00"/>
                </a:solidFill>
              </a:rPr>
              <a:t> </a:t>
            </a:r>
            <a:r>
              <a:rPr lang="en-IE" sz="4000" b="1" dirty="0">
                <a:solidFill>
                  <a:srgbClr val="FFFF00"/>
                </a:solidFill>
              </a:rPr>
              <a:t>= </a:t>
            </a:r>
            <a:r>
              <a:rPr lang="en-IE" sz="4000" b="1" dirty="0" err="1">
                <a:solidFill>
                  <a:srgbClr val="FFFF00"/>
                </a:solidFill>
              </a:rPr>
              <a:t>aon</a:t>
            </a:r>
            <a:r>
              <a:rPr lang="en-IE" sz="4000" b="1" dirty="0">
                <a:solidFill>
                  <a:srgbClr val="FFFF00"/>
                </a:solidFill>
              </a:rPr>
              <a:t> </a:t>
            </a:r>
            <a:r>
              <a:rPr lang="en-IE" sz="4000" b="1" dirty="0" err="1">
                <a:solidFill>
                  <a:srgbClr val="FFFF00"/>
                </a:solidFill>
              </a:rPr>
              <a:t>rud</a:t>
            </a:r>
            <a:r>
              <a:rPr lang="en-IE" sz="4000" b="1" dirty="0">
                <a:solidFill>
                  <a:srgbClr val="FFFF00"/>
                </a:solidFill>
              </a:rPr>
              <a:t> </a:t>
            </a:r>
            <a:r>
              <a:rPr lang="en-IE" sz="4000" b="1" dirty="0" err="1">
                <a:solidFill>
                  <a:srgbClr val="FFFF00"/>
                </a:solidFill>
              </a:rPr>
              <a:t>beo</a:t>
            </a:r>
            <a:endParaRPr lang="en-IE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280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476672"/>
            <a:ext cx="8132440" cy="1470025"/>
          </a:xfrm>
        </p:spPr>
        <p:txBody>
          <a:bodyPr/>
          <a:lstStyle/>
          <a:p>
            <a:pPr algn="l"/>
            <a:r>
              <a:rPr lang="en-IE" b="1" dirty="0">
                <a:solidFill>
                  <a:srgbClr val="00B050"/>
                </a:solidFill>
              </a:rPr>
              <a:t>C1  </a:t>
            </a:r>
            <a:r>
              <a:rPr lang="en-IE" sz="5400" b="1" dirty="0"/>
              <a:t>An </a:t>
            </a:r>
            <a:r>
              <a:rPr lang="en-IE" sz="5400" b="1" dirty="0" err="1"/>
              <a:t>Modh</a:t>
            </a:r>
            <a:r>
              <a:rPr lang="en-IE" sz="5400" b="1" dirty="0"/>
              <a:t> </a:t>
            </a:r>
            <a:r>
              <a:rPr lang="en-IE" sz="5400" b="1" dirty="0" err="1"/>
              <a:t>Eolaíoch</a:t>
            </a:r>
            <a:endParaRPr lang="en-IE" sz="5400" b="1" dirty="0"/>
          </a:p>
        </p:txBody>
      </p:sp>
      <p:sp>
        <p:nvSpPr>
          <p:cNvPr id="5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51520" y="2564904"/>
            <a:ext cx="8640960" cy="332398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I </a:t>
            </a:r>
            <a:r>
              <a:rPr lang="en-US" sz="2400" dirty="0" err="1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rith</a:t>
            </a:r>
            <a:r>
              <a:rPr lang="en-US" sz="2400" dirty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 an 2 </a:t>
            </a:r>
            <a:r>
              <a:rPr lang="en-US" sz="2400" dirty="0" err="1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bhliain</a:t>
            </a:r>
            <a:r>
              <a:rPr lang="en-US" sz="2400" dirty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staidéir</a:t>
            </a:r>
            <a:r>
              <a:rPr lang="en-US" sz="2400" dirty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beidh</a:t>
            </a:r>
            <a:r>
              <a:rPr lang="en-US" sz="2400" dirty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Verdana" pitchFamily="34" charset="0"/>
                <a:cs typeface="Arial" pitchFamily="34" charset="0"/>
              </a:rPr>
              <a:t>22 </a:t>
            </a:r>
            <a:r>
              <a:rPr lang="en-US" sz="2400" b="1" dirty="0" err="1">
                <a:solidFill>
                  <a:srgbClr val="FF0000"/>
                </a:solidFill>
                <a:latin typeface="Verdana" pitchFamily="34" charset="0"/>
                <a:cs typeface="Arial" pitchFamily="34" charset="0"/>
              </a:rPr>
              <a:t>turgnamh</a:t>
            </a:r>
            <a:r>
              <a:rPr lang="en-US" sz="2400" b="1" dirty="0">
                <a:solidFill>
                  <a:srgbClr val="FF0000"/>
                </a:solidFill>
                <a:latin typeface="Verdana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Verdana" pitchFamily="34" charset="0"/>
                <a:cs typeface="Arial" pitchFamily="34" charset="0"/>
              </a:rPr>
              <a:t>éigeantach</a:t>
            </a:r>
            <a:r>
              <a:rPr lang="ga-IE" sz="2400" b="1" dirty="0">
                <a:solidFill>
                  <a:srgbClr val="FF0000"/>
                </a:solidFill>
                <a:latin typeface="Verdana" pitchFamily="34" charset="0"/>
                <a:cs typeface="Arial" pitchFamily="34" charset="0"/>
              </a:rPr>
              <a:t>a</a:t>
            </a:r>
            <a:r>
              <a:rPr lang="en-US" sz="2400" dirty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 le </a:t>
            </a:r>
            <a:r>
              <a:rPr lang="en-US" sz="2400" dirty="0" err="1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déanamh</a:t>
            </a:r>
            <a:r>
              <a:rPr lang="en-US" sz="2400" dirty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againn</a:t>
            </a:r>
            <a:r>
              <a:rPr lang="en-US" sz="2400" dirty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.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sz="2400" dirty="0">
              <a:solidFill>
                <a:srgbClr val="000000"/>
              </a:solidFill>
              <a:latin typeface="Verdana" pitchFamily="34" charset="0"/>
              <a:cs typeface="Arial" pitchFamily="34" charset="0"/>
            </a:endParaRPr>
          </a:p>
          <a:p>
            <a:pPr marL="285750" lvl="0" indent="-285750" algn="l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TURGNAMH: </a:t>
            </a:r>
            <a:r>
              <a:rPr lang="en-US" sz="2400" dirty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an </a:t>
            </a:r>
            <a:r>
              <a:rPr lang="en-US" sz="2400" dirty="0" err="1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bealach</a:t>
            </a:r>
            <a:r>
              <a:rPr lang="en-US" sz="2400" dirty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chun</a:t>
            </a:r>
            <a:r>
              <a:rPr lang="en-US" sz="2400" dirty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tuairimí</a:t>
            </a:r>
            <a:r>
              <a:rPr lang="en-US" sz="2400" dirty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 a </a:t>
            </a:r>
            <a:r>
              <a:rPr lang="en-US" sz="2400" dirty="0" err="1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thástáil</a:t>
            </a:r>
            <a:r>
              <a:rPr lang="en-US" sz="2400" dirty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 &amp; </a:t>
            </a:r>
            <a:r>
              <a:rPr lang="en-US" sz="2400" dirty="0" err="1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iad</a:t>
            </a:r>
            <a:r>
              <a:rPr lang="en-US" sz="2400" dirty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 a </a:t>
            </a:r>
            <a:r>
              <a:rPr lang="en-US" sz="2400" dirty="0" err="1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chruthú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i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ngach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réimse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eolaíochta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.</a:t>
            </a:r>
            <a:endParaRPr lang="en-US" sz="2400" baseline="0" dirty="0">
              <a:solidFill>
                <a:srgbClr val="000000"/>
              </a:solidFill>
              <a:latin typeface="Verdana" pitchFamily="34" charset="0"/>
              <a:cs typeface="Arial" pitchFamily="34" charset="0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sz="2400" baseline="0" dirty="0">
              <a:solidFill>
                <a:srgbClr val="000000"/>
              </a:solidFill>
              <a:latin typeface="Verdana" pitchFamily="34" charset="0"/>
              <a:cs typeface="Arial" pitchFamily="34" charset="0"/>
            </a:endParaRP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2400" b="1" dirty="0">
                <a:solidFill>
                  <a:srgbClr val="0070C0"/>
                </a:solidFill>
                <a:latin typeface="Verdana" pitchFamily="34" charset="0"/>
                <a:cs typeface="Arial" pitchFamily="34" charset="0"/>
              </a:rPr>
              <a:t>An </a:t>
            </a:r>
            <a:r>
              <a:rPr lang="en-US" sz="2400" b="1" dirty="0" err="1">
                <a:solidFill>
                  <a:srgbClr val="0070C0"/>
                </a:solidFill>
                <a:latin typeface="Verdana" pitchFamily="34" charset="0"/>
                <a:cs typeface="Arial" pitchFamily="34" charset="0"/>
              </a:rPr>
              <a:t>Modh</a:t>
            </a:r>
            <a:r>
              <a:rPr lang="en-US" sz="2400" b="1" dirty="0">
                <a:solidFill>
                  <a:srgbClr val="0070C0"/>
                </a:solidFill>
                <a:latin typeface="Verdana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Verdana" pitchFamily="34" charset="0"/>
                <a:cs typeface="Arial" pitchFamily="34" charset="0"/>
              </a:rPr>
              <a:t>Eolaíoch</a:t>
            </a:r>
            <a:r>
              <a:rPr lang="en-US" sz="2400" b="1" dirty="0">
                <a:solidFill>
                  <a:srgbClr val="0070C0"/>
                </a:solidFill>
                <a:latin typeface="Verdana" pitchFamily="34" charset="0"/>
                <a:cs typeface="Arial" pitchFamily="34" charset="0"/>
              </a:rPr>
              <a:t>: </a:t>
            </a:r>
            <a:r>
              <a:rPr lang="en-US" sz="2400" dirty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an </a:t>
            </a:r>
            <a:r>
              <a:rPr lang="en-US" sz="2400" dirty="0" err="1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bealach</a:t>
            </a:r>
            <a:r>
              <a:rPr lang="en-US" sz="2400" dirty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gur</a:t>
            </a:r>
            <a:r>
              <a:rPr lang="en-US" sz="2400" dirty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féidir</a:t>
            </a:r>
            <a:r>
              <a:rPr lang="en-US" sz="2400" dirty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linn</a:t>
            </a:r>
            <a:r>
              <a:rPr lang="en-US" sz="2400" dirty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 an </a:t>
            </a:r>
            <a:r>
              <a:rPr lang="en-US" sz="2400" dirty="0" err="1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turgnamh</a:t>
            </a:r>
            <a:r>
              <a:rPr lang="en-US" sz="2400" dirty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 a </a:t>
            </a:r>
            <a:r>
              <a:rPr lang="en-US" sz="2400" dirty="0" err="1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úsáid</a:t>
            </a:r>
            <a:r>
              <a:rPr lang="en-US" sz="2400" dirty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chun</a:t>
            </a:r>
            <a:r>
              <a:rPr lang="en-US" sz="2400" dirty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 an </a:t>
            </a:r>
            <a:r>
              <a:rPr lang="en-US" sz="2400" dirty="0" err="1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cheist</a:t>
            </a:r>
            <a:r>
              <a:rPr lang="en-US" sz="2400" dirty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 a </a:t>
            </a:r>
            <a:r>
              <a:rPr lang="en-US" sz="2400" dirty="0" err="1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fhreagairt</a:t>
            </a:r>
            <a:r>
              <a:rPr lang="en-US" sz="2400" dirty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.</a:t>
            </a:r>
            <a:endParaRPr lang="en-US" sz="2400" baseline="0" dirty="0">
              <a:solidFill>
                <a:srgbClr val="000000"/>
              </a:solidFill>
              <a:latin typeface="Verdana" pitchFamily="34" charset="0"/>
              <a:cs typeface="Arial" pitchFamily="34" charset="0"/>
            </a:endParaRP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06292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12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75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75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12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275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275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12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275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275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12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275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275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5049099" cy="4882554"/>
          </a:xfrm>
        </p:spPr>
        <p:txBody>
          <a:bodyPr>
            <a:normAutofit fontScale="90000"/>
          </a:bodyPr>
          <a:lstStyle/>
          <a:p>
            <a:pPr algn="l"/>
            <a:r>
              <a:rPr lang="en-IE" dirty="0" err="1"/>
              <a:t>Cabhraíonn</a:t>
            </a:r>
            <a:r>
              <a:rPr lang="en-IE" dirty="0"/>
              <a:t> an </a:t>
            </a:r>
            <a:r>
              <a:rPr lang="en-IE" b="1" dirty="0">
                <a:solidFill>
                  <a:srgbClr val="FF0000"/>
                </a:solidFill>
              </a:rPr>
              <a:t>MODH EOLAÍOCH </a:t>
            </a:r>
            <a:r>
              <a:rPr lang="ga-IE" dirty="0"/>
              <a:t>le heolaithe </a:t>
            </a:r>
            <a:r>
              <a:rPr lang="en-IE" dirty="0" err="1"/>
              <a:t>tuairimí</a:t>
            </a:r>
            <a:r>
              <a:rPr lang="en-IE" dirty="0"/>
              <a:t> &amp; </a:t>
            </a:r>
            <a:r>
              <a:rPr lang="en-IE" dirty="0" err="1"/>
              <a:t>modhanna</a:t>
            </a:r>
            <a:r>
              <a:rPr lang="en-IE" dirty="0"/>
              <a:t> </a:t>
            </a:r>
            <a:r>
              <a:rPr lang="en-IE" u="sng" dirty="0"/>
              <a:t>a </a:t>
            </a:r>
            <a:r>
              <a:rPr lang="en-IE" b="1" u="sng" dirty="0" err="1"/>
              <a:t>eagrú</a:t>
            </a:r>
            <a:r>
              <a:rPr lang="en-IE" u="sng" dirty="0"/>
              <a:t> </a:t>
            </a:r>
            <a:r>
              <a:rPr lang="en-IE" dirty="0" err="1"/>
              <a:t>ionas</a:t>
            </a:r>
            <a:r>
              <a:rPr lang="en-IE" dirty="0"/>
              <a:t> go </a:t>
            </a:r>
            <a:r>
              <a:rPr lang="en-IE" dirty="0" err="1"/>
              <a:t>bhfuil</a:t>
            </a:r>
            <a:r>
              <a:rPr lang="en-IE" dirty="0"/>
              <a:t> </a:t>
            </a:r>
            <a:r>
              <a:rPr lang="ga-IE" dirty="0"/>
              <a:t>siad</a:t>
            </a:r>
            <a:r>
              <a:rPr lang="en-IE" dirty="0"/>
              <a:t> </a:t>
            </a:r>
            <a:r>
              <a:rPr lang="en-IE" b="1" u="sng" dirty="0" err="1"/>
              <a:t>muiníneach</a:t>
            </a:r>
            <a:r>
              <a:rPr lang="en-IE" b="1" u="sng" dirty="0"/>
              <a:t> as </a:t>
            </a:r>
            <a:r>
              <a:rPr lang="en-IE" b="1" u="sng" dirty="0" err="1"/>
              <a:t>na</a:t>
            </a:r>
            <a:r>
              <a:rPr lang="en-IE" b="1" u="sng" dirty="0"/>
              <a:t> </a:t>
            </a:r>
            <a:r>
              <a:rPr lang="en-IE" b="1" u="sng" dirty="0" err="1"/>
              <a:t>freagraí</a:t>
            </a:r>
            <a:r>
              <a:rPr lang="en-IE" b="1" dirty="0"/>
              <a:t> </a:t>
            </a:r>
            <a:r>
              <a:rPr lang="en-IE" dirty="0"/>
              <a:t>a </a:t>
            </a:r>
            <a:r>
              <a:rPr lang="en-IE" dirty="0" err="1"/>
              <a:t>fhaigheann</a:t>
            </a:r>
            <a:r>
              <a:rPr lang="en-IE" dirty="0"/>
              <a:t> </a:t>
            </a:r>
            <a:r>
              <a:rPr lang="en-IE" dirty="0" err="1"/>
              <a:t>siad</a:t>
            </a:r>
            <a:r>
              <a:rPr lang="en-IE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5373216"/>
            <a:ext cx="8815361" cy="14847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E" b="1" dirty="0">
                <a:solidFill>
                  <a:srgbClr val="0070C0"/>
                </a:solidFill>
              </a:rPr>
              <a:t>Cad </a:t>
            </a:r>
            <a:r>
              <a:rPr lang="en-IE" b="1" dirty="0" err="1">
                <a:solidFill>
                  <a:srgbClr val="0070C0"/>
                </a:solidFill>
              </a:rPr>
              <a:t>iad</a:t>
            </a:r>
            <a:r>
              <a:rPr lang="en-IE" b="1" dirty="0">
                <a:solidFill>
                  <a:srgbClr val="0070C0"/>
                </a:solidFill>
              </a:rPr>
              <a:t> </a:t>
            </a:r>
            <a:r>
              <a:rPr lang="en-IE" b="1" dirty="0" err="1">
                <a:solidFill>
                  <a:srgbClr val="0070C0"/>
                </a:solidFill>
              </a:rPr>
              <a:t>na</a:t>
            </a:r>
            <a:r>
              <a:rPr lang="en-IE" b="1" dirty="0">
                <a:solidFill>
                  <a:srgbClr val="0070C0"/>
                </a:solidFill>
              </a:rPr>
              <a:t> </a:t>
            </a:r>
            <a:r>
              <a:rPr lang="en-IE" b="1" dirty="0" err="1">
                <a:solidFill>
                  <a:srgbClr val="0070C0"/>
                </a:solidFill>
              </a:rPr>
              <a:t>céimeanna</a:t>
            </a:r>
            <a:r>
              <a:rPr lang="en-IE" b="1" dirty="0">
                <a:solidFill>
                  <a:srgbClr val="0070C0"/>
                </a:solidFill>
              </a:rPr>
              <a:t> a </a:t>
            </a:r>
            <a:r>
              <a:rPr lang="en-IE" b="1" dirty="0" err="1">
                <a:solidFill>
                  <a:srgbClr val="0070C0"/>
                </a:solidFill>
              </a:rPr>
              <a:t>bhíonn</a:t>
            </a:r>
            <a:r>
              <a:rPr lang="en-IE" b="1" dirty="0">
                <a:solidFill>
                  <a:srgbClr val="0070C0"/>
                </a:solidFill>
              </a:rPr>
              <a:t> i </a:t>
            </a:r>
            <a:r>
              <a:rPr lang="en-IE" b="1" dirty="0" err="1">
                <a:solidFill>
                  <a:srgbClr val="0070C0"/>
                </a:solidFill>
              </a:rPr>
              <a:t>gceist</a:t>
            </a:r>
            <a:r>
              <a:rPr lang="en-IE" b="1" dirty="0">
                <a:solidFill>
                  <a:srgbClr val="0070C0"/>
                </a:solidFill>
              </a:rPr>
              <a:t> </a:t>
            </a:r>
            <a:r>
              <a:rPr lang="en-IE" b="1" dirty="0" err="1">
                <a:solidFill>
                  <a:srgbClr val="0070C0"/>
                </a:solidFill>
              </a:rPr>
              <a:t>nuair</a:t>
            </a:r>
            <a:r>
              <a:rPr lang="en-IE" b="1" dirty="0">
                <a:solidFill>
                  <a:srgbClr val="0070C0"/>
                </a:solidFill>
              </a:rPr>
              <a:t> a </a:t>
            </a:r>
          </a:p>
          <a:p>
            <a:pPr marL="0" indent="0">
              <a:buNone/>
            </a:pPr>
            <a:r>
              <a:rPr lang="en-IE" b="1" dirty="0" err="1">
                <a:solidFill>
                  <a:srgbClr val="0070C0"/>
                </a:solidFill>
              </a:rPr>
              <a:t>dhéantar</a:t>
            </a:r>
            <a:r>
              <a:rPr lang="en-IE" b="1" dirty="0">
                <a:solidFill>
                  <a:srgbClr val="0070C0"/>
                </a:solidFill>
              </a:rPr>
              <a:t> </a:t>
            </a:r>
            <a:r>
              <a:rPr lang="en-IE" b="1" dirty="0" err="1">
                <a:solidFill>
                  <a:srgbClr val="0070C0"/>
                </a:solidFill>
              </a:rPr>
              <a:t>turgnamh</a:t>
            </a:r>
            <a:r>
              <a:rPr lang="en-IE" b="1" dirty="0">
                <a:solidFill>
                  <a:srgbClr val="0070C0"/>
                </a:solidFill>
              </a:rPr>
              <a:t> </a:t>
            </a:r>
            <a:r>
              <a:rPr lang="en-IE" b="1" dirty="0" err="1">
                <a:solidFill>
                  <a:srgbClr val="0070C0"/>
                </a:solidFill>
              </a:rPr>
              <a:t>sa</a:t>
            </a:r>
            <a:r>
              <a:rPr lang="en-IE" b="1" dirty="0">
                <a:solidFill>
                  <a:srgbClr val="0070C0"/>
                </a:solidFill>
              </a:rPr>
              <a:t> </a:t>
            </a:r>
            <a:r>
              <a:rPr lang="en-IE" b="1" dirty="0" err="1">
                <a:solidFill>
                  <a:srgbClr val="0070C0"/>
                </a:solidFill>
              </a:rPr>
              <a:t>saotharlann</a:t>
            </a:r>
            <a:r>
              <a:rPr lang="en-IE" b="1" dirty="0">
                <a:solidFill>
                  <a:srgbClr val="0070C0"/>
                </a:solidFill>
              </a:rPr>
              <a:t>, </a:t>
            </a:r>
            <a:r>
              <a:rPr lang="en-IE" b="1" dirty="0" err="1">
                <a:solidFill>
                  <a:srgbClr val="0070C0"/>
                </a:solidFill>
              </a:rPr>
              <a:t>dar</a:t>
            </a:r>
            <a:r>
              <a:rPr lang="en-IE" b="1" dirty="0">
                <a:solidFill>
                  <a:srgbClr val="0070C0"/>
                </a:solidFill>
              </a:rPr>
              <a:t> </a:t>
            </a:r>
            <a:r>
              <a:rPr lang="en-IE" b="1" dirty="0" err="1">
                <a:solidFill>
                  <a:srgbClr val="0070C0"/>
                </a:solidFill>
              </a:rPr>
              <a:t>leat</a:t>
            </a:r>
            <a:r>
              <a:rPr lang="en-IE" b="1" dirty="0">
                <a:solidFill>
                  <a:srgbClr val="0070C0"/>
                </a:solidFill>
              </a:rPr>
              <a:t> ?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5" name="Picture 2" descr="macro of fungi on petri dish on black backgrou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052736"/>
            <a:ext cx="2901814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797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2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2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>
            <a:normAutofit/>
          </a:bodyPr>
          <a:lstStyle/>
          <a:p>
            <a:r>
              <a:rPr lang="en-IE" sz="4800" b="1" u="sng" dirty="0" err="1">
                <a:solidFill>
                  <a:srgbClr val="0070C0"/>
                </a:solidFill>
              </a:rPr>
              <a:t>Céimeanna</a:t>
            </a:r>
            <a:r>
              <a:rPr lang="en-IE" sz="4800" b="1" u="sng" dirty="0">
                <a:solidFill>
                  <a:srgbClr val="0070C0"/>
                </a:solidFill>
              </a:rPr>
              <a:t> </a:t>
            </a:r>
            <a:r>
              <a:rPr lang="en-IE" sz="4800" b="1" u="sng" dirty="0" err="1">
                <a:solidFill>
                  <a:srgbClr val="0070C0"/>
                </a:solidFill>
              </a:rPr>
              <a:t>sa</a:t>
            </a:r>
            <a:r>
              <a:rPr lang="en-IE" sz="4800" b="1" u="sng" dirty="0">
                <a:solidFill>
                  <a:srgbClr val="0070C0"/>
                </a:solidFill>
              </a:rPr>
              <a:t> </a:t>
            </a:r>
            <a:r>
              <a:rPr lang="en-IE" sz="4800" b="1" u="sng" dirty="0" err="1">
                <a:solidFill>
                  <a:srgbClr val="0070C0"/>
                </a:solidFill>
              </a:rPr>
              <a:t>mhodh</a:t>
            </a:r>
            <a:r>
              <a:rPr lang="en-IE" sz="4800" b="1" u="sng" dirty="0">
                <a:solidFill>
                  <a:srgbClr val="0070C0"/>
                </a:solidFill>
              </a:rPr>
              <a:t> </a:t>
            </a:r>
            <a:r>
              <a:rPr lang="en-IE" sz="4800" b="1" u="sng" dirty="0" err="1">
                <a:solidFill>
                  <a:srgbClr val="0070C0"/>
                </a:solidFill>
              </a:rPr>
              <a:t>eolaíoch</a:t>
            </a:r>
            <a:r>
              <a:rPr lang="en-IE" sz="4800" u="sng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9872" y="1628800"/>
            <a:ext cx="5724128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IE" sz="4000" b="1" dirty="0">
                <a:solidFill>
                  <a:srgbClr val="FF0000"/>
                </a:solidFill>
              </a:rPr>
              <a:t>1. </a:t>
            </a:r>
            <a:r>
              <a:rPr lang="en-IE" sz="4000" b="1" dirty="0" err="1"/>
              <a:t>Tuairim</a:t>
            </a:r>
            <a:r>
              <a:rPr lang="en-IE" sz="4000" b="1" dirty="0"/>
              <a:t>/</a:t>
            </a:r>
            <a:r>
              <a:rPr lang="en-IE" sz="4000" b="1" dirty="0" err="1"/>
              <a:t>breathn</a:t>
            </a:r>
            <a:r>
              <a:rPr lang="ga-IE" sz="4000" b="1" dirty="0" err="1"/>
              <a:t>óireacht</a:t>
            </a:r>
            <a:endParaRPr lang="en-IE" sz="4000" b="1" dirty="0"/>
          </a:p>
          <a:p>
            <a:pPr marL="0" indent="0">
              <a:buNone/>
            </a:pPr>
            <a:r>
              <a:rPr lang="en-IE" sz="4000" b="1" dirty="0">
                <a:solidFill>
                  <a:srgbClr val="FF0000"/>
                </a:solidFill>
              </a:rPr>
              <a:t>2. </a:t>
            </a:r>
            <a:r>
              <a:rPr lang="en-IE" sz="4000" b="1" dirty="0" err="1"/>
              <a:t>Hipitéis</a:t>
            </a:r>
            <a:r>
              <a:rPr lang="en-IE" sz="4000" b="1" dirty="0"/>
              <a:t> </a:t>
            </a:r>
          </a:p>
          <a:p>
            <a:pPr marL="0" indent="0">
              <a:buNone/>
            </a:pPr>
            <a:r>
              <a:rPr lang="en-IE" sz="4000" b="1" dirty="0">
                <a:solidFill>
                  <a:srgbClr val="FF0000"/>
                </a:solidFill>
              </a:rPr>
              <a:t>3. </a:t>
            </a:r>
            <a:r>
              <a:rPr lang="en-IE" sz="4000" b="1" dirty="0" err="1"/>
              <a:t>Turgnamh</a:t>
            </a:r>
            <a:endParaRPr lang="en-IE" sz="4000" b="1" dirty="0"/>
          </a:p>
          <a:p>
            <a:pPr marL="0" indent="0">
              <a:buNone/>
            </a:pPr>
            <a:r>
              <a:rPr lang="en-IE" sz="4000" b="1" dirty="0">
                <a:solidFill>
                  <a:srgbClr val="FF0000"/>
                </a:solidFill>
              </a:rPr>
              <a:t>4. </a:t>
            </a:r>
            <a:r>
              <a:rPr lang="en-IE" sz="4000" b="1" dirty="0" err="1"/>
              <a:t>Bailiúchán</a:t>
            </a:r>
            <a:r>
              <a:rPr lang="en-IE" sz="4000" b="1" dirty="0"/>
              <a:t>/m</a:t>
            </a:r>
            <a:r>
              <a:rPr lang="ga-IE" sz="4000" b="1" dirty="0"/>
              <a:t>í</a:t>
            </a:r>
            <a:r>
              <a:rPr lang="en-IE" sz="4000" b="1" dirty="0" err="1"/>
              <a:t>niú</a:t>
            </a:r>
            <a:r>
              <a:rPr lang="en-IE" sz="4000" b="1" dirty="0"/>
              <a:t> </a:t>
            </a:r>
            <a:r>
              <a:rPr lang="en-IE" sz="4000" b="1" dirty="0" err="1"/>
              <a:t>ar</a:t>
            </a:r>
            <a:r>
              <a:rPr lang="en-IE" sz="4000" b="1" dirty="0"/>
              <a:t> </a:t>
            </a:r>
            <a:r>
              <a:rPr lang="en-IE" sz="4000" b="1" dirty="0" err="1"/>
              <a:t>na</a:t>
            </a:r>
            <a:r>
              <a:rPr lang="en-IE" sz="4000" b="1" dirty="0"/>
              <a:t> </a:t>
            </a:r>
            <a:r>
              <a:rPr lang="en-IE" sz="4000" b="1" dirty="0" err="1"/>
              <a:t>sonraí</a:t>
            </a:r>
            <a:endParaRPr lang="en-IE" sz="4000" b="1" dirty="0"/>
          </a:p>
          <a:p>
            <a:pPr marL="0" indent="0">
              <a:buNone/>
            </a:pPr>
            <a:r>
              <a:rPr lang="en-IE" sz="4000" b="1" dirty="0">
                <a:solidFill>
                  <a:srgbClr val="FF0000"/>
                </a:solidFill>
              </a:rPr>
              <a:t>5. </a:t>
            </a:r>
            <a:r>
              <a:rPr lang="en-IE" sz="4000" b="1" dirty="0" err="1"/>
              <a:t>Conclúid</a:t>
            </a:r>
            <a:endParaRPr lang="en-IE" sz="4000" b="1" dirty="0"/>
          </a:p>
          <a:p>
            <a:pPr marL="0" indent="0">
              <a:buNone/>
            </a:pPr>
            <a:r>
              <a:rPr lang="en-IE" sz="4000" b="1" dirty="0">
                <a:solidFill>
                  <a:srgbClr val="FF0000"/>
                </a:solidFill>
              </a:rPr>
              <a:t>6. </a:t>
            </a:r>
            <a:r>
              <a:rPr lang="en-IE" sz="4000" b="1" dirty="0" err="1"/>
              <a:t>Baint</a:t>
            </a:r>
            <a:r>
              <a:rPr lang="en-IE" sz="4000" b="1" dirty="0"/>
              <a:t> </a:t>
            </a:r>
            <a:r>
              <a:rPr lang="ga-IE" sz="4000" b="1" dirty="0"/>
              <a:t>i</a:t>
            </a:r>
            <a:r>
              <a:rPr lang="en-IE" sz="4000" b="1" dirty="0" err="1"/>
              <a:t>dir</a:t>
            </a:r>
            <a:r>
              <a:rPr lang="en-IE" sz="4000" b="1" dirty="0"/>
              <a:t> an </a:t>
            </a:r>
            <a:r>
              <a:rPr lang="en-IE" sz="4000" b="1" dirty="0" err="1"/>
              <a:t>gconclúid</a:t>
            </a:r>
            <a:r>
              <a:rPr lang="en-IE" sz="4000" b="1" dirty="0"/>
              <a:t> &amp; </a:t>
            </a:r>
            <a:r>
              <a:rPr lang="en-IE" sz="4000" b="1" dirty="0" err="1"/>
              <a:t>eolas</a:t>
            </a:r>
            <a:r>
              <a:rPr lang="en-IE" sz="4000" b="1" dirty="0"/>
              <a:t> </a:t>
            </a:r>
            <a:r>
              <a:rPr lang="en-IE" sz="4000" b="1" dirty="0" err="1"/>
              <a:t>atá</a:t>
            </a:r>
            <a:r>
              <a:rPr lang="en-IE" sz="4000" b="1" dirty="0"/>
              <a:t> </a:t>
            </a:r>
            <a:r>
              <a:rPr lang="en-IE" sz="4000" b="1" dirty="0" err="1"/>
              <a:t>againn</a:t>
            </a:r>
            <a:r>
              <a:rPr lang="en-IE" sz="4000" b="1" dirty="0"/>
              <a:t> </a:t>
            </a:r>
            <a:r>
              <a:rPr lang="en-IE" sz="4000" b="1" dirty="0" err="1"/>
              <a:t>cheana</a:t>
            </a:r>
            <a:r>
              <a:rPr lang="en-IE" sz="4000" b="1" dirty="0"/>
              <a:t> </a:t>
            </a:r>
            <a:r>
              <a:rPr lang="en-IE" sz="4000" b="1" dirty="0" err="1"/>
              <a:t>féin</a:t>
            </a:r>
            <a:endParaRPr lang="en-IE" sz="40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2050" name="Picture 2" descr="http://thumbs1.dreamstime.com/x/icon-set-science-signs-flat-design-long-shadows-3485390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768" y="1962397"/>
            <a:ext cx="2927845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5523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12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425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7125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12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425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7125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12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425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125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0" nodeType="clickEffect">
                                  <p:stCondLst>
                                    <p:cond delay="12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4250" tmFilter="0, 0; .2, .5; .8, .5; 1, 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7125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0" nodeType="clickEffect">
                                  <p:stCondLst>
                                    <p:cond delay="12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4250" tmFilter="0, 0; .2, .5; .8, .5; 1, 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7125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grpId="0" nodeType="clickEffect">
                                  <p:stCondLst>
                                    <p:cond delay="12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4250" tmFilter="0, 0; .2, .5; .8, .5; 1, 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7125" autoRev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/>
          <a:lstStyle/>
          <a:p>
            <a:pPr algn="l"/>
            <a:r>
              <a:rPr lang="en-IE" b="1" dirty="0">
                <a:solidFill>
                  <a:srgbClr val="FF0000"/>
                </a:solidFill>
              </a:rPr>
              <a:t>(1) </a:t>
            </a:r>
            <a:r>
              <a:rPr lang="en-IE" b="1" dirty="0" err="1">
                <a:solidFill>
                  <a:srgbClr val="FF0000"/>
                </a:solidFill>
              </a:rPr>
              <a:t>Tuairim</a:t>
            </a:r>
            <a:r>
              <a:rPr lang="en-IE" b="1" dirty="0">
                <a:solidFill>
                  <a:srgbClr val="FF0000"/>
                </a:solidFill>
              </a:rPr>
              <a:t>/</a:t>
            </a:r>
            <a:r>
              <a:rPr lang="en-IE" b="1" dirty="0" err="1">
                <a:solidFill>
                  <a:srgbClr val="FF0000"/>
                </a:solidFill>
              </a:rPr>
              <a:t>breathn</a:t>
            </a:r>
            <a:r>
              <a:rPr lang="ga-IE" b="1" dirty="0" err="1">
                <a:solidFill>
                  <a:srgbClr val="FF0000"/>
                </a:solidFill>
              </a:rPr>
              <a:t>óireacht</a:t>
            </a:r>
            <a:r>
              <a:rPr lang="en-IE" b="1" dirty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1920" y="1268760"/>
            <a:ext cx="5184576" cy="2284140"/>
          </a:xfrm>
        </p:spPr>
        <p:txBody>
          <a:bodyPr>
            <a:normAutofit fontScale="85000" lnSpcReduction="20000"/>
          </a:bodyPr>
          <a:lstStyle/>
          <a:p>
            <a:r>
              <a:rPr lang="en-IE" dirty="0"/>
              <a:t>An </a:t>
            </a:r>
            <a:r>
              <a:rPr lang="en-IE" dirty="0" err="1"/>
              <a:t>chuid</a:t>
            </a:r>
            <a:r>
              <a:rPr lang="en-IE" dirty="0"/>
              <a:t> is </a:t>
            </a:r>
            <a:r>
              <a:rPr lang="en-IE" dirty="0" err="1"/>
              <a:t>tábhachtaí</a:t>
            </a:r>
            <a:r>
              <a:rPr lang="en-IE" dirty="0"/>
              <a:t> </a:t>
            </a:r>
            <a:r>
              <a:rPr lang="ga-IE" dirty="0"/>
              <a:t>den </a:t>
            </a:r>
            <a:r>
              <a:rPr lang="en-IE" dirty="0"/>
              <a:t> </a:t>
            </a:r>
            <a:r>
              <a:rPr lang="en-IE" dirty="0" err="1"/>
              <a:t>Mhodh</a:t>
            </a:r>
            <a:r>
              <a:rPr lang="en-IE" dirty="0"/>
              <a:t> </a:t>
            </a:r>
            <a:r>
              <a:rPr lang="en-IE" dirty="0" err="1"/>
              <a:t>Eolaíoch</a:t>
            </a:r>
            <a:r>
              <a:rPr lang="en-IE" dirty="0"/>
              <a:t>! </a:t>
            </a:r>
          </a:p>
          <a:p>
            <a:pPr marL="0" indent="0">
              <a:buNone/>
            </a:pPr>
            <a:r>
              <a:rPr lang="en-IE" b="1" dirty="0">
                <a:solidFill>
                  <a:srgbClr val="0070C0"/>
                </a:solidFill>
              </a:rPr>
              <a:t>‘Na </a:t>
            </a:r>
            <a:r>
              <a:rPr lang="en-IE" b="1" dirty="0" err="1">
                <a:solidFill>
                  <a:srgbClr val="0070C0"/>
                </a:solidFill>
              </a:rPr>
              <a:t>baictéir</a:t>
            </a:r>
            <a:r>
              <a:rPr lang="en-IE" b="1" dirty="0">
                <a:solidFill>
                  <a:srgbClr val="0070C0"/>
                </a:solidFill>
              </a:rPr>
              <a:t> </a:t>
            </a:r>
            <a:r>
              <a:rPr lang="en-IE" b="1" dirty="0" err="1">
                <a:solidFill>
                  <a:srgbClr val="0070C0"/>
                </a:solidFill>
              </a:rPr>
              <a:t>atá</a:t>
            </a:r>
            <a:r>
              <a:rPr lang="en-IE" b="1" dirty="0">
                <a:solidFill>
                  <a:srgbClr val="0070C0"/>
                </a:solidFill>
              </a:rPr>
              <a:t> in </a:t>
            </a:r>
            <a:r>
              <a:rPr lang="en-IE" b="1" dirty="0" err="1">
                <a:solidFill>
                  <a:srgbClr val="0070C0"/>
                </a:solidFill>
              </a:rPr>
              <a:t>aice</a:t>
            </a:r>
            <a:r>
              <a:rPr lang="en-IE" b="1" dirty="0">
                <a:solidFill>
                  <a:srgbClr val="0070C0"/>
                </a:solidFill>
              </a:rPr>
              <a:t> leis </a:t>
            </a:r>
            <a:r>
              <a:rPr lang="en-IE" b="1" dirty="0" err="1">
                <a:solidFill>
                  <a:srgbClr val="0070C0"/>
                </a:solidFill>
              </a:rPr>
              <a:t>na</a:t>
            </a:r>
            <a:r>
              <a:rPr lang="en-IE" b="1" dirty="0">
                <a:solidFill>
                  <a:srgbClr val="0070C0"/>
                </a:solidFill>
              </a:rPr>
              <a:t> </a:t>
            </a:r>
            <a:r>
              <a:rPr lang="en-IE" b="1" dirty="0" err="1">
                <a:solidFill>
                  <a:srgbClr val="0070C0"/>
                </a:solidFill>
              </a:rPr>
              <a:t>fungais</a:t>
            </a:r>
            <a:r>
              <a:rPr lang="en-IE" b="1" dirty="0">
                <a:solidFill>
                  <a:srgbClr val="0070C0"/>
                </a:solidFill>
              </a:rPr>
              <a:t>, </a:t>
            </a:r>
            <a:r>
              <a:rPr lang="en-IE" b="1" dirty="0" err="1">
                <a:solidFill>
                  <a:srgbClr val="0070C0"/>
                </a:solidFill>
              </a:rPr>
              <a:t>cén</a:t>
            </a:r>
            <a:r>
              <a:rPr lang="en-IE" b="1" dirty="0">
                <a:solidFill>
                  <a:srgbClr val="0070C0"/>
                </a:solidFill>
              </a:rPr>
              <a:t> </a:t>
            </a:r>
            <a:r>
              <a:rPr lang="en-IE" b="1" dirty="0" err="1">
                <a:solidFill>
                  <a:srgbClr val="0070C0"/>
                </a:solidFill>
              </a:rPr>
              <a:t>fáth</a:t>
            </a:r>
            <a:r>
              <a:rPr lang="en-IE" b="1" dirty="0">
                <a:solidFill>
                  <a:srgbClr val="0070C0"/>
                </a:solidFill>
              </a:rPr>
              <a:t> a </a:t>
            </a:r>
            <a:r>
              <a:rPr lang="en-IE" b="1" dirty="0" err="1">
                <a:solidFill>
                  <a:srgbClr val="0070C0"/>
                </a:solidFill>
              </a:rPr>
              <a:t>bhfuil</a:t>
            </a:r>
            <a:r>
              <a:rPr lang="en-IE" b="1" dirty="0">
                <a:solidFill>
                  <a:srgbClr val="0070C0"/>
                </a:solidFill>
              </a:rPr>
              <a:t> </a:t>
            </a:r>
            <a:r>
              <a:rPr lang="en-IE" b="1" dirty="0" err="1">
                <a:solidFill>
                  <a:srgbClr val="0070C0"/>
                </a:solidFill>
              </a:rPr>
              <a:t>siad</a:t>
            </a:r>
            <a:r>
              <a:rPr lang="en-IE" b="1" dirty="0">
                <a:solidFill>
                  <a:srgbClr val="0070C0"/>
                </a:solidFill>
              </a:rPr>
              <a:t> ag </a:t>
            </a:r>
            <a:r>
              <a:rPr lang="en-IE" b="1" dirty="0" err="1">
                <a:solidFill>
                  <a:srgbClr val="0070C0"/>
                </a:solidFill>
              </a:rPr>
              <a:t>fáil</a:t>
            </a:r>
            <a:r>
              <a:rPr lang="en-IE" b="1" dirty="0">
                <a:solidFill>
                  <a:srgbClr val="0070C0"/>
                </a:solidFill>
              </a:rPr>
              <a:t> </a:t>
            </a:r>
            <a:r>
              <a:rPr lang="en-IE" b="1" dirty="0" err="1">
                <a:solidFill>
                  <a:srgbClr val="0070C0"/>
                </a:solidFill>
              </a:rPr>
              <a:t>bháis</a:t>
            </a:r>
            <a:r>
              <a:rPr lang="en-IE" b="1" dirty="0">
                <a:solidFill>
                  <a:srgbClr val="0070C0"/>
                </a:solidFill>
              </a:rPr>
              <a:t>?’</a:t>
            </a:r>
          </a:p>
          <a:p>
            <a:pPr marL="0" indent="0">
              <a:buNone/>
            </a:pPr>
            <a:r>
              <a:rPr lang="en-IE" dirty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544" y="4221088"/>
            <a:ext cx="843862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b="1" u="sng" dirty="0">
                <a:solidFill>
                  <a:srgbClr val="00B050"/>
                </a:solidFill>
              </a:rPr>
              <a:t>Sir Alexander Fleming, </a:t>
            </a:r>
            <a:r>
              <a:rPr lang="en-IE" sz="2800" b="1" u="sng" dirty="0" err="1">
                <a:solidFill>
                  <a:srgbClr val="00B050"/>
                </a:solidFill>
              </a:rPr>
              <a:t>eolaí</a:t>
            </a:r>
            <a:r>
              <a:rPr lang="en-IE" sz="2800" b="1" u="sng" dirty="0">
                <a:solidFill>
                  <a:srgbClr val="00B050"/>
                </a:solidFill>
              </a:rPr>
              <a:t> </a:t>
            </a:r>
            <a:r>
              <a:rPr lang="en-IE" sz="2800" b="1" u="sng" dirty="0" err="1">
                <a:solidFill>
                  <a:srgbClr val="00B050"/>
                </a:solidFill>
              </a:rPr>
              <a:t>cáiliúil</a:t>
            </a:r>
            <a:r>
              <a:rPr lang="en-IE" sz="2800" b="1" u="sng" dirty="0">
                <a:solidFill>
                  <a:srgbClr val="00B050"/>
                </a:solidFill>
              </a:rPr>
              <a:t> </a:t>
            </a:r>
            <a:r>
              <a:rPr lang="en-IE" sz="2800" b="1" u="sng" dirty="0" err="1">
                <a:solidFill>
                  <a:srgbClr val="00B050"/>
                </a:solidFill>
              </a:rPr>
              <a:t>ón</a:t>
            </a:r>
            <a:r>
              <a:rPr lang="en-IE" sz="2800" b="1" u="sng" dirty="0">
                <a:solidFill>
                  <a:srgbClr val="00B050"/>
                </a:solidFill>
              </a:rPr>
              <a:t> Alba</a:t>
            </a:r>
            <a:r>
              <a:rPr lang="ga-IE" sz="2800" b="1" u="sng" dirty="0">
                <a:solidFill>
                  <a:srgbClr val="00B050"/>
                </a:solidFill>
              </a:rPr>
              <a:t>i</a:t>
            </a:r>
            <a:r>
              <a:rPr lang="en-IE" sz="2800" b="1" u="sng" dirty="0">
                <a:solidFill>
                  <a:srgbClr val="00B050"/>
                </a:solidFill>
              </a:rPr>
              <a:t>n.</a:t>
            </a:r>
          </a:p>
          <a:p>
            <a:r>
              <a:rPr lang="en-IE" sz="2800" dirty="0" err="1">
                <a:solidFill>
                  <a:srgbClr val="00B050"/>
                </a:solidFill>
              </a:rPr>
              <a:t>D’o</a:t>
            </a:r>
            <a:r>
              <a:rPr lang="ga-IE" sz="2800" dirty="0">
                <a:solidFill>
                  <a:srgbClr val="00B050"/>
                </a:solidFill>
              </a:rPr>
              <a:t>i</a:t>
            </a:r>
            <a:r>
              <a:rPr lang="en-IE" sz="2800" dirty="0" err="1">
                <a:solidFill>
                  <a:srgbClr val="00B050"/>
                </a:solidFill>
              </a:rPr>
              <a:t>brigh</a:t>
            </a:r>
            <a:r>
              <a:rPr lang="en-IE" sz="2800" dirty="0">
                <a:solidFill>
                  <a:srgbClr val="00B050"/>
                </a:solidFill>
              </a:rPr>
              <a:t> Fleming mar </a:t>
            </a:r>
            <a:r>
              <a:rPr lang="en-IE" sz="2800" dirty="0" err="1">
                <a:solidFill>
                  <a:srgbClr val="00B050"/>
                </a:solidFill>
              </a:rPr>
              <a:t>bhaictéareolaí</a:t>
            </a:r>
            <a:r>
              <a:rPr lang="en-IE" sz="2800" dirty="0">
                <a:solidFill>
                  <a:srgbClr val="00B050"/>
                </a:solidFill>
              </a:rPr>
              <a:t>.  </a:t>
            </a:r>
            <a:r>
              <a:rPr lang="en-IE" sz="2800" dirty="0" err="1">
                <a:solidFill>
                  <a:srgbClr val="00B050"/>
                </a:solidFill>
              </a:rPr>
              <a:t>Tá</a:t>
            </a:r>
            <a:r>
              <a:rPr lang="en-IE" sz="2800" dirty="0">
                <a:solidFill>
                  <a:srgbClr val="00B050"/>
                </a:solidFill>
              </a:rPr>
              <a:t> </a:t>
            </a:r>
            <a:r>
              <a:rPr lang="en-IE" sz="2800" dirty="0" err="1">
                <a:solidFill>
                  <a:srgbClr val="00B050"/>
                </a:solidFill>
              </a:rPr>
              <a:t>sé</a:t>
            </a:r>
            <a:r>
              <a:rPr lang="en-IE" sz="2800" dirty="0">
                <a:solidFill>
                  <a:srgbClr val="00B050"/>
                </a:solidFill>
              </a:rPr>
              <a:t> </a:t>
            </a:r>
            <a:r>
              <a:rPr lang="en-IE" sz="2800" dirty="0" err="1">
                <a:solidFill>
                  <a:srgbClr val="00B050"/>
                </a:solidFill>
              </a:rPr>
              <a:t>cáiliúil</a:t>
            </a:r>
            <a:r>
              <a:rPr lang="en-IE" sz="2800" dirty="0">
                <a:solidFill>
                  <a:srgbClr val="00B050"/>
                </a:solidFill>
              </a:rPr>
              <a:t> de </a:t>
            </a:r>
            <a:r>
              <a:rPr lang="en-IE" sz="2800" dirty="0" err="1">
                <a:solidFill>
                  <a:srgbClr val="00B050"/>
                </a:solidFill>
              </a:rPr>
              <a:t>bharr</a:t>
            </a:r>
            <a:r>
              <a:rPr lang="en-IE" sz="2800" dirty="0">
                <a:solidFill>
                  <a:srgbClr val="00B050"/>
                </a:solidFill>
              </a:rPr>
              <a:t> </a:t>
            </a:r>
            <a:r>
              <a:rPr lang="en-IE" sz="2800" dirty="0" err="1">
                <a:solidFill>
                  <a:srgbClr val="00B050"/>
                </a:solidFill>
              </a:rPr>
              <a:t>fionnachtana</a:t>
            </a:r>
            <a:r>
              <a:rPr lang="en-IE" sz="2800" dirty="0">
                <a:solidFill>
                  <a:srgbClr val="00B050"/>
                </a:solidFill>
              </a:rPr>
              <a:t> (a </a:t>
            </a:r>
            <a:r>
              <a:rPr lang="en-IE" sz="2800" dirty="0" err="1">
                <a:solidFill>
                  <a:srgbClr val="00B050"/>
                </a:solidFill>
              </a:rPr>
              <a:t>rinne</a:t>
            </a:r>
            <a:r>
              <a:rPr lang="en-IE" sz="2800" dirty="0">
                <a:solidFill>
                  <a:srgbClr val="00B050"/>
                </a:solidFill>
              </a:rPr>
              <a:t> </a:t>
            </a:r>
            <a:r>
              <a:rPr lang="en-IE" sz="2800" dirty="0" err="1">
                <a:solidFill>
                  <a:srgbClr val="00B050"/>
                </a:solidFill>
              </a:rPr>
              <a:t>sé</a:t>
            </a:r>
            <a:r>
              <a:rPr lang="en-IE" sz="2800" dirty="0">
                <a:solidFill>
                  <a:srgbClr val="00B050"/>
                </a:solidFill>
              </a:rPr>
              <a:t> de </a:t>
            </a:r>
            <a:r>
              <a:rPr lang="en-IE" sz="2800" dirty="0" err="1">
                <a:solidFill>
                  <a:srgbClr val="00B050"/>
                </a:solidFill>
              </a:rPr>
              <a:t>thimpiste</a:t>
            </a:r>
            <a:r>
              <a:rPr lang="en-IE" sz="2800" dirty="0">
                <a:solidFill>
                  <a:srgbClr val="00B050"/>
                </a:solidFill>
              </a:rPr>
              <a:t>)  </a:t>
            </a:r>
            <a:r>
              <a:rPr lang="en-IE" sz="2800" dirty="0" err="1">
                <a:solidFill>
                  <a:srgbClr val="00B050"/>
                </a:solidFill>
              </a:rPr>
              <a:t>ar</a:t>
            </a:r>
            <a:r>
              <a:rPr lang="en-IE" sz="2800" dirty="0">
                <a:solidFill>
                  <a:srgbClr val="00B050"/>
                </a:solidFill>
              </a:rPr>
              <a:t> an </a:t>
            </a:r>
            <a:r>
              <a:rPr lang="en-IE" sz="2800" dirty="0" err="1">
                <a:solidFill>
                  <a:srgbClr val="00B050"/>
                </a:solidFill>
              </a:rPr>
              <a:t>antaibheathach</a:t>
            </a:r>
            <a:r>
              <a:rPr lang="en-IE" sz="2800" dirty="0">
                <a:solidFill>
                  <a:srgbClr val="00B050"/>
                </a:solidFill>
              </a:rPr>
              <a:t> </a:t>
            </a:r>
            <a:r>
              <a:rPr lang="en-IE" sz="2800" i="1" dirty="0" err="1">
                <a:solidFill>
                  <a:srgbClr val="00B050"/>
                </a:solidFill>
              </a:rPr>
              <a:t>pe</a:t>
            </a:r>
            <a:r>
              <a:rPr lang="ga-IE" sz="2800" i="1" dirty="0">
                <a:solidFill>
                  <a:srgbClr val="00B050"/>
                </a:solidFill>
              </a:rPr>
              <a:t>i</a:t>
            </a:r>
            <a:r>
              <a:rPr lang="en-IE" sz="2800" i="1" dirty="0" err="1">
                <a:solidFill>
                  <a:srgbClr val="00B050"/>
                </a:solidFill>
              </a:rPr>
              <a:t>nicillin</a:t>
            </a:r>
            <a:r>
              <a:rPr lang="en-IE" sz="2800" i="1" dirty="0">
                <a:solidFill>
                  <a:srgbClr val="00B050"/>
                </a:solidFill>
              </a:rPr>
              <a:t> </a:t>
            </a:r>
            <a:r>
              <a:rPr lang="en-IE" sz="2800" dirty="0">
                <a:solidFill>
                  <a:srgbClr val="00B050"/>
                </a:solidFill>
              </a:rPr>
              <a:t>i 1928</a:t>
            </a:r>
            <a:r>
              <a:rPr lang="en-IE" sz="2800" i="1" dirty="0">
                <a:solidFill>
                  <a:srgbClr val="00B050"/>
                </a:solidFill>
              </a:rPr>
              <a:t>. </a:t>
            </a:r>
            <a:r>
              <a:rPr lang="en-IE" sz="2800" dirty="0" err="1">
                <a:solidFill>
                  <a:srgbClr val="00B050"/>
                </a:solidFill>
              </a:rPr>
              <a:t>Tá</a:t>
            </a:r>
            <a:r>
              <a:rPr lang="en-IE" sz="2800" dirty="0">
                <a:solidFill>
                  <a:srgbClr val="00B050"/>
                </a:solidFill>
              </a:rPr>
              <a:t> an t-</a:t>
            </a:r>
            <a:r>
              <a:rPr lang="en-IE" sz="2800" dirty="0" err="1">
                <a:solidFill>
                  <a:srgbClr val="00B050"/>
                </a:solidFill>
              </a:rPr>
              <a:t>antaibheathach</a:t>
            </a:r>
            <a:r>
              <a:rPr lang="en-IE" sz="2800" dirty="0">
                <a:solidFill>
                  <a:srgbClr val="00B050"/>
                </a:solidFill>
              </a:rPr>
              <a:t> </a:t>
            </a:r>
            <a:r>
              <a:rPr lang="en-IE" sz="2800" dirty="0" err="1">
                <a:solidFill>
                  <a:srgbClr val="00B050"/>
                </a:solidFill>
              </a:rPr>
              <a:t>seo</a:t>
            </a:r>
            <a:r>
              <a:rPr lang="en-IE" sz="2800" dirty="0">
                <a:solidFill>
                  <a:srgbClr val="00B050"/>
                </a:solidFill>
              </a:rPr>
              <a:t> </a:t>
            </a:r>
            <a:r>
              <a:rPr lang="en-IE" sz="2800" dirty="0" err="1">
                <a:solidFill>
                  <a:srgbClr val="00B050"/>
                </a:solidFill>
              </a:rPr>
              <a:t>fós</a:t>
            </a:r>
            <a:r>
              <a:rPr lang="en-IE" sz="2800" dirty="0">
                <a:solidFill>
                  <a:srgbClr val="00B050"/>
                </a:solidFill>
              </a:rPr>
              <a:t> in </a:t>
            </a:r>
            <a:r>
              <a:rPr lang="en-IE" sz="2800" dirty="0" err="1">
                <a:solidFill>
                  <a:srgbClr val="00B050"/>
                </a:solidFill>
              </a:rPr>
              <a:t>úsáid</a:t>
            </a:r>
            <a:r>
              <a:rPr lang="en-IE" sz="2800" dirty="0">
                <a:solidFill>
                  <a:srgbClr val="00B050"/>
                </a:solidFill>
              </a:rPr>
              <a:t> </a:t>
            </a:r>
            <a:r>
              <a:rPr lang="en-IE" sz="2800" dirty="0" err="1">
                <a:solidFill>
                  <a:srgbClr val="00B050"/>
                </a:solidFill>
              </a:rPr>
              <a:t>i</a:t>
            </a:r>
            <a:r>
              <a:rPr lang="en-IE" sz="2800" dirty="0">
                <a:solidFill>
                  <a:srgbClr val="00B050"/>
                </a:solidFill>
              </a:rPr>
              <a:t> </a:t>
            </a:r>
            <a:r>
              <a:rPr lang="en-IE" sz="2800" dirty="0" err="1">
                <a:solidFill>
                  <a:srgbClr val="00B050"/>
                </a:solidFill>
              </a:rPr>
              <a:t>gcúrsaí</a:t>
            </a:r>
            <a:r>
              <a:rPr lang="en-IE" sz="2800" dirty="0">
                <a:solidFill>
                  <a:srgbClr val="00B050"/>
                </a:solidFill>
              </a:rPr>
              <a:t> </a:t>
            </a:r>
            <a:r>
              <a:rPr lang="en-IE" sz="2800" dirty="0" err="1">
                <a:solidFill>
                  <a:srgbClr val="00B050"/>
                </a:solidFill>
              </a:rPr>
              <a:t>leighis</a:t>
            </a:r>
            <a:r>
              <a:rPr lang="en-IE" sz="2800" dirty="0">
                <a:solidFill>
                  <a:srgbClr val="00B050"/>
                </a:solidFill>
              </a:rPr>
              <a:t>!</a:t>
            </a:r>
          </a:p>
        </p:txBody>
      </p:sp>
      <p:sp>
        <p:nvSpPr>
          <p:cNvPr id="5" name="Right Arrow 4"/>
          <p:cNvSpPr/>
          <p:nvPr/>
        </p:nvSpPr>
        <p:spPr>
          <a:xfrm>
            <a:off x="2411760" y="2924944"/>
            <a:ext cx="1584176" cy="2880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TextBox 6"/>
          <p:cNvSpPr txBox="1"/>
          <p:nvPr/>
        </p:nvSpPr>
        <p:spPr>
          <a:xfrm>
            <a:off x="4343400" y="3552900"/>
            <a:ext cx="5153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>
                <a:hlinkClick r:id="rId3"/>
              </a:rPr>
              <a:t>https://youtu.be/5RGs-2eNnjM</a:t>
            </a:r>
            <a:endParaRPr lang="en-IE" dirty="0"/>
          </a:p>
          <a:p>
            <a:endParaRPr lang="en-IE" dirty="0"/>
          </a:p>
        </p:txBody>
      </p:sp>
      <p:pic>
        <p:nvPicPr>
          <p:cNvPr id="10" name="Picture 2" descr="portraits of famous people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44" r="9407"/>
          <a:stretch/>
        </p:blipFill>
        <p:spPr bwMode="auto">
          <a:xfrm>
            <a:off x="298426" y="1460579"/>
            <a:ext cx="3307754" cy="2426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6841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40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70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901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901" tmFilter="0, 0; 0.125,0.2665; 0.25,0.4; 0.375,0.465; 0.5,0.5;  0.625,0.535; 0.75,0.6; 0.875,0.7335; 1,1">
                                          <p:stCondLst>
                                            <p:cond delay="390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950" tmFilter="0, 0; 0.125,0.2665; 0.25,0.4; 0.375,0.465; 0.5,0.5;  0.625,0.535; 0.75,0.6; 0.875,0.7335; 1,1">
                                          <p:stCondLst>
                                            <p:cond delay="777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964" tmFilter="0, 0; 0.125,0.2665; 0.25,0.4; 0.375,0.465; 0.5,0.5;  0.625,0.535; 0.75,0.6; 0.875,0.7335; 1,1">
                                          <p:stCondLst>
                                            <p:cond delay="972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53">
                                          <p:stCondLst>
                                            <p:cond delay="381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975" decel="50000">
                                          <p:stCondLst>
                                            <p:cond delay="397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53">
                                          <p:stCondLst>
                                            <p:cond delay="77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975" decel="50000">
                                          <p:stCondLst>
                                            <p:cond delay="786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53">
                                          <p:stCondLst>
                                            <p:cond delay="964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975" decel="50000">
                                          <p:stCondLst>
                                            <p:cond delay="97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53">
                                          <p:stCondLst>
                                            <p:cond delay="1062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975" decel="50000">
                                          <p:stCondLst>
                                            <p:cond delay="107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12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12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12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grpId="0" nodeType="click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2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2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2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2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IE" sz="4800" b="1" dirty="0">
                <a:solidFill>
                  <a:srgbClr val="FF0000"/>
                </a:solidFill>
              </a:rPr>
              <a:t>2. </a:t>
            </a:r>
            <a:r>
              <a:rPr lang="en-IE" sz="4800" b="1" dirty="0" err="1">
                <a:solidFill>
                  <a:srgbClr val="FF0000"/>
                </a:solidFill>
              </a:rPr>
              <a:t>Hipitéis</a:t>
            </a:r>
            <a:endParaRPr lang="en-IE" sz="4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4680520" cy="4857403"/>
          </a:xfrm>
        </p:spPr>
        <p:txBody>
          <a:bodyPr>
            <a:normAutofit lnSpcReduction="10000"/>
          </a:bodyPr>
          <a:lstStyle/>
          <a:p>
            <a:r>
              <a:rPr lang="en-IE" dirty="0" err="1"/>
              <a:t>Seo</a:t>
            </a:r>
            <a:r>
              <a:rPr lang="en-IE" dirty="0"/>
              <a:t> </a:t>
            </a:r>
            <a:r>
              <a:rPr lang="en-IE" b="1" dirty="0">
                <a:solidFill>
                  <a:srgbClr val="00B050"/>
                </a:solidFill>
              </a:rPr>
              <a:t>‘</a:t>
            </a:r>
            <a:r>
              <a:rPr lang="en-IE" b="1" dirty="0" err="1">
                <a:solidFill>
                  <a:srgbClr val="00B050"/>
                </a:solidFill>
              </a:rPr>
              <a:t>buille</a:t>
            </a:r>
            <a:r>
              <a:rPr lang="en-IE" b="1" dirty="0">
                <a:solidFill>
                  <a:srgbClr val="00B050"/>
                </a:solidFill>
              </a:rPr>
              <a:t> </a:t>
            </a:r>
            <a:r>
              <a:rPr lang="en-IE" b="1" dirty="0" err="1">
                <a:solidFill>
                  <a:srgbClr val="00B050"/>
                </a:solidFill>
              </a:rPr>
              <a:t>faoi</a:t>
            </a:r>
            <a:r>
              <a:rPr lang="en-IE" b="1" dirty="0">
                <a:solidFill>
                  <a:srgbClr val="00B050"/>
                </a:solidFill>
              </a:rPr>
              <a:t> </a:t>
            </a:r>
            <a:r>
              <a:rPr lang="en-IE" b="1" dirty="0" err="1">
                <a:solidFill>
                  <a:srgbClr val="00B050"/>
                </a:solidFill>
              </a:rPr>
              <a:t>thuairim</a:t>
            </a:r>
            <a:r>
              <a:rPr lang="en-IE" b="1" dirty="0">
                <a:solidFill>
                  <a:srgbClr val="00B050"/>
                </a:solidFill>
              </a:rPr>
              <a:t> </a:t>
            </a:r>
            <a:r>
              <a:rPr lang="ga-IE" b="1" dirty="0">
                <a:solidFill>
                  <a:srgbClr val="00B050"/>
                </a:solidFill>
              </a:rPr>
              <a:t>meáite</a:t>
            </a:r>
            <a:r>
              <a:rPr lang="en-IE" b="1" dirty="0">
                <a:solidFill>
                  <a:srgbClr val="00B050"/>
                </a:solidFill>
              </a:rPr>
              <a:t>’</a:t>
            </a:r>
            <a:r>
              <a:rPr lang="ga-IE" sz="1300" dirty="0"/>
              <a:t> </a:t>
            </a:r>
            <a:r>
              <a:rPr lang="en-IE" dirty="0"/>
              <a:t>a </a:t>
            </a:r>
            <a:r>
              <a:rPr lang="en-IE" dirty="0" err="1"/>
              <a:t>dhéantar</a:t>
            </a:r>
            <a:r>
              <a:rPr lang="en-IE" dirty="0"/>
              <a:t> tar </a:t>
            </a:r>
            <a:r>
              <a:rPr lang="en-IE" dirty="0" err="1"/>
              <a:t>éis</a:t>
            </a:r>
            <a:r>
              <a:rPr lang="en-IE" dirty="0"/>
              <a:t> </a:t>
            </a:r>
            <a:r>
              <a:rPr lang="ga-IE" dirty="0"/>
              <a:t>na breathnóireachta</a:t>
            </a:r>
            <a:r>
              <a:rPr lang="en-IE" dirty="0"/>
              <a:t>.</a:t>
            </a:r>
          </a:p>
          <a:p>
            <a:pPr marL="0" indent="0">
              <a:buNone/>
            </a:pPr>
            <a:r>
              <a:rPr lang="en-IE" b="1" dirty="0">
                <a:solidFill>
                  <a:srgbClr val="0070C0"/>
                </a:solidFill>
                <a:sym typeface="Wingdings" pitchFamily="2" charset="2"/>
              </a:rPr>
              <a:t> </a:t>
            </a:r>
            <a:r>
              <a:rPr lang="en-IE" b="1" dirty="0">
                <a:solidFill>
                  <a:srgbClr val="0070C0"/>
                </a:solidFill>
              </a:rPr>
              <a:t>‘</a:t>
            </a:r>
            <a:r>
              <a:rPr lang="ga-IE" b="1" dirty="0">
                <a:solidFill>
                  <a:srgbClr val="0070C0"/>
                </a:solidFill>
              </a:rPr>
              <a:t>S</a:t>
            </a:r>
            <a:r>
              <a:rPr lang="en-IE" b="1" dirty="0" err="1">
                <a:solidFill>
                  <a:srgbClr val="0070C0"/>
                </a:solidFill>
              </a:rPr>
              <a:t>eans</a:t>
            </a:r>
            <a:r>
              <a:rPr lang="en-IE" b="1" dirty="0">
                <a:solidFill>
                  <a:srgbClr val="0070C0"/>
                </a:solidFill>
              </a:rPr>
              <a:t> go </a:t>
            </a:r>
            <a:r>
              <a:rPr lang="en-IE" b="1" dirty="0" err="1">
                <a:solidFill>
                  <a:srgbClr val="0070C0"/>
                </a:solidFill>
              </a:rPr>
              <a:t>bhfuil</a:t>
            </a:r>
            <a:r>
              <a:rPr lang="en-IE" b="1" dirty="0">
                <a:solidFill>
                  <a:srgbClr val="0070C0"/>
                </a:solidFill>
              </a:rPr>
              <a:t> </a:t>
            </a:r>
            <a:r>
              <a:rPr lang="ga-IE" b="1" dirty="0">
                <a:solidFill>
                  <a:srgbClr val="0070C0"/>
                </a:solidFill>
              </a:rPr>
              <a:t>na f</a:t>
            </a:r>
            <a:r>
              <a:rPr lang="en-IE" b="1" dirty="0" err="1">
                <a:solidFill>
                  <a:srgbClr val="0070C0"/>
                </a:solidFill>
              </a:rPr>
              <a:t>unga</a:t>
            </a:r>
            <a:r>
              <a:rPr lang="ga-IE" b="1" dirty="0">
                <a:solidFill>
                  <a:srgbClr val="0070C0"/>
                </a:solidFill>
              </a:rPr>
              <a:t>i</a:t>
            </a:r>
            <a:r>
              <a:rPr lang="en-IE" b="1" dirty="0">
                <a:solidFill>
                  <a:srgbClr val="0070C0"/>
                </a:solidFill>
              </a:rPr>
              <a:t>s </a:t>
            </a:r>
            <a:r>
              <a:rPr lang="ga-IE" b="1" dirty="0">
                <a:solidFill>
                  <a:srgbClr val="0070C0"/>
                </a:solidFill>
              </a:rPr>
              <a:t>atá </a:t>
            </a:r>
            <a:r>
              <a:rPr lang="en-IE" b="1" dirty="0" err="1">
                <a:solidFill>
                  <a:srgbClr val="0070C0"/>
                </a:solidFill>
              </a:rPr>
              <a:t>ar</a:t>
            </a:r>
            <a:r>
              <a:rPr lang="en-IE" b="1" dirty="0">
                <a:solidFill>
                  <a:srgbClr val="0070C0"/>
                </a:solidFill>
              </a:rPr>
              <a:t> an </a:t>
            </a:r>
            <a:r>
              <a:rPr lang="en-IE" b="1" dirty="0" err="1">
                <a:solidFill>
                  <a:srgbClr val="0070C0"/>
                </a:solidFill>
              </a:rPr>
              <a:t>mias</a:t>
            </a:r>
            <a:r>
              <a:rPr lang="en-IE" b="1" dirty="0">
                <a:solidFill>
                  <a:srgbClr val="0070C0"/>
                </a:solidFill>
              </a:rPr>
              <a:t> Petri ag </a:t>
            </a:r>
            <a:r>
              <a:rPr lang="en-IE" b="1" dirty="0" err="1">
                <a:solidFill>
                  <a:srgbClr val="0070C0"/>
                </a:solidFill>
              </a:rPr>
              <a:t>marú</a:t>
            </a:r>
            <a:r>
              <a:rPr lang="en-IE" b="1" dirty="0">
                <a:solidFill>
                  <a:srgbClr val="0070C0"/>
                </a:solidFill>
              </a:rPr>
              <a:t> </a:t>
            </a:r>
            <a:r>
              <a:rPr lang="en-IE" b="1" dirty="0" err="1">
                <a:solidFill>
                  <a:srgbClr val="0070C0"/>
                </a:solidFill>
              </a:rPr>
              <a:t>choilíneachtaí</a:t>
            </a:r>
            <a:r>
              <a:rPr lang="en-IE" b="1" dirty="0">
                <a:solidFill>
                  <a:srgbClr val="0070C0"/>
                </a:solidFill>
              </a:rPr>
              <a:t> </a:t>
            </a:r>
            <a:r>
              <a:rPr lang="en-IE" b="1" dirty="0" err="1">
                <a:solidFill>
                  <a:srgbClr val="0070C0"/>
                </a:solidFill>
              </a:rPr>
              <a:t>na</a:t>
            </a:r>
            <a:r>
              <a:rPr lang="en-IE" b="1" dirty="0">
                <a:solidFill>
                  <a:srgbClr val="0070C0"/>
                </a:solidFill>
              </a:rPr>
              <a:t> </a:t>
            </a:r>
            <a:r>
              <a:rPr lang="en-IE" b="1" dirty="0" err="1">
                <a:solidFill>
                  <a:srgbClr val="0070C0"/>
                </a:solidFill>
              </a:rPr>
              <a:t>mbaictéar</a:t>
            </a:r>
            <a:r>
              <a:rPr lang="en-IE" b="1" dirty="0">
                <a:solidFill>
                  <a:srgbClr val="0070C0"/>
                </a:solidFill>
              </a:rPr>
              <a:t>’</a:t>
            </a:r>
          </a:p>
          <a:p>
            <a:r>
              <a:rPr lang="en-IE" dirty="0" err="1"/>
              <a:t>Anois</a:t>
            </a:r>
            <a:r>
              <a:rPr lang="en-IE" dirty="0"/>
              <a:t> </a:t>
            </a:r>
            <a:r>
              <a:rPr lang="en-IE" dirty="0" err="1"/>
              <a:t>caithfear</a:t>
            </a:r>
            <a:r>
              <a:rPr lang="en-IE" dirty="0"/>
              <a:t> é </a:t>
            </a:r>
            <a:r>
              <a:rPr lang="en-IE" dirty="0" err="1"/>
              <a:t>seo</a:t>
            </a:r>
            <a:r>
              <a:rPr lang="en-IE" dirty="0"/>
              <a:t> a </a:t>
            </a:r>
            <a:r>
              <a:rPr lang="en-IE" dirty="0" err="1"/>
              <a:t>thástáil</a:t>
            </a:r>
            <a:r>
              <a:rPr lang="en-IE" dirty="0"/>
              <a:t>…..</a:t>
            </a:r>
          </a:p>
        </p:txBody>
      </p:sp>
      <p:sp>
        <p:nvSpPr>
          <p:cNvPr id="4" name="Right Arrow 3"/>
          <p:cNvSpPr/>
          <p:nvPr/>
        </p:nvSpPr>
        <p:spPr>
          <a:xfrm>
            <a:off x="4499992" y="4365104"/>
            <a:ext cx="2880320" cy="2880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4098" name="Picture 2" descr="http://thumbs6.dreamstime.com/x/petri-dish-hand-blue-glove-holds-mold-colonies-3999633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706835"/>
            <a:ext cx="3810000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9920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IE" sz="5400" b="1" dirty="0">
                <a:solidFill>
                  <a:srgbClr val="FF0000"/>
                </a:solidFill>
              </a:rPr>
              <a:t>3. An </a:t>
            </a:r>
            <a:r>
              <a:rPr lang="en-IE" sz="5400" b="1" dirty="0" err="1">
                <a:solidFill>
                  <a:srgbClr val="FF0000"/>
                </a:solidFill>
              </a:rPr>
              <a:t>Turgnamh</a:t>
            </a:r>
            <a:endParaRPr lang="en-IE" sz="5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7864" y="1120894"/>
            <a:ext cx="5796136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E" sz="2800" dirty="0" err="1"/>
              <a:t>Riachtanach</a:t>
            </a:r>
            <a:r>
              <a:rPr lang="en-IE" sz="2800" dirty="0"/>
              <a:t> </a:t>
            </a:r>
            <a:r>
              <a:rPr lang="en-IE" sz="2800" dirty="0" err="1"/>
              <a:t>chun</a:t>
            </a:r>
            <a:r>
              <a:rPr lang="en-IE" sz="2800" dirty="0"/>
              <a:t> an </a:t>
            </a:r>
            <a:r>
              <a:rPr lang="en-IE" sz="2800" dirty="0" err="1"/>
              <a:t>hipitéis</a:t>
            </a:r>
            <a:r>
              <a:rPr lang="en-IE" sz="2800" dirty="0"/>
              <a:t> a </a:t>
            </a:r>
            <a:r>
              <a:rPr lang="en-IE" sz="2800" dirty="0" err="1"/>
              <a:t>thástáil</a:t>
            </a:r>
            <a:r>
              <a:rPr lang="en-IE" sz="2800" dirty="0"/>
              <a:t>. </a:t>
            </a:r>
            <a:r>
              <a:rPr lang="en-IE" sz="2800" dirty="0" err="1"/>
              <a:t>Caithfidh</a:t>
            </a:r>
            <a:r>
              <a:rPr lang="ga-IE" sz="2800" dirty="0"/>
              <a:t> siad seo a bheith i gceist</a:t>
            </a:r>
            <a:r>
              <a:rPr lang="en-IE" sz="2800" dirty="0"/>
              <a:t>:</a:t>
            </a:r>
          </a:p>
          <a:p>
            <a:pPr marL="0" indent="0">
              <a:buNone/>
            </a:pPr>
            <a:r>
              <a:rPr lang="en-IE" sz="2400" b="1" u="sng" dirty="0"/>
              <a:t>1. </a:t>
            </a:r>
            <a:r>
              <a:rPr lang="en-IE" sz="2400" b="1" u="sng" dirty="0" err="1"/>
              <a:t>Pleanáil</a:t>
            </a:r>
            <a:r>
              <a:rPr lang="en-IE" sz="2400" b="1" u="sng" dirty="0"/>
              <a:t> </a:t>
            </a:r>
            <a:r>
              <a:rPr lang="en-IE" sz="2400" b="1" u="sng" dirty="0" err="1"/>
              <a:t>chúramach</a:t>
            </a:r>
            <a:r>
              <a:rPr lang="en-IE" sz="2400" b="1" u="sng" dirty="0"/>
              <a:t>:</a:t>
            </a:r>
          </a:p>
          <a:p>
            <a:pPr marL="0" indent="0">
              <a:buNone/>
            </a:pPr>
            <a:r>
              <a:rPr lang="en-IE" sz="2800" b="1" dirty="0" err="1">
                <a:solidFill>
                  <a:srgbClr val="00B050"/>
                </a:solidFill>
              </a:rPr>
              <a:t>Athróg</a:t>
            </a:r>
            <a:r>
              <a:rPr lang="en-IE" sz="2800" b="1" dirty="0">
                <a:solidFill>
                  <a:srgbClr val="00B050"/>
                </a:solidFill>
              </a:rPr>
              <a:t> = </a:t>
            </a:r>
            <a:r>
              <a:rPr lang="en-IE" sz="2400" dirty="0" err="1"/>
              <a:t>toisc</a:t>
            </a:r>
            <a:r>
              <a:rPr lang="en-IE" sz="2400" dirty="0"/>
              <a:t> </a:t>
            </a:r>
            <a:r>
              <a:rPr lang="en-IE" sz="2400" dirty="0" err="1"/>
              <a:t>ar</a:t>
            </a:r>
            <a:r>
              <a:rPr lang="en-IE" sz="2400" dirty="0"/>
              <a:t> </a:t>
            </a:r>
            <a:r>
              <a:rPr lang="en-IE" sz="2400" dirty="0" err="1"/>
              <a:t>chóir</a:t>
            </a:r>
            <a:r>
              <a:rPr lang="en-IE" sz="2400" dirty="0"/>
              <a:t> go n-</a:t>
            </a:r>
            <a:r>
              <a:rPr lang="en-IE" sz="2400" dirty="0" err="1"/>
              <a:t>athródh</a:t>
            </a:r>
            <a:r>
              <a:rPr lang="en-IE" sz="2400" dirty="0"/>
              <a:t> </a:t>
            </a:r>
            <a:r>
              <a:rPr lang="en-IE" sz="2400" dirty="0" err="1"/>
              <a:t>sí</a:t>
            </a:r>
            <a:r>
              <a:rPr lang="en-IE" sz="2400" dirty="0"/>
              <a:t> i </a:t>
            </a:r>
            <a:r>
              <a:rPr lang="en-IE" sz="2400" dirty="0" err="1"/>
              <a:t>rith</a:t>
            </a:r>
            <a:r>
              <a:rPr lang="en-IE" sz="2400" dirty="0"/>
              <a:t> </a:t>
            </a:r>
            <a:r>
              <a:rPr lang="en-IE" sz="2400" dirty="0" err="1"/>
              <a:t>turg</a:t>
            </a:r>
            <a:r>
              <a:rPr lang="ga-IE" sz="2400" dirty="0" err="1"/>
              <a:t>naimh</a:t>
            </a:r>
            <a:r>
              <a:rPr lang="en-IE" sz="2400" dirty="0"/>
              <a:t>. Is </a:t>
            </a:r>
            <a:r>
              <a:rPr lang="en-IE" sz="2400" dirty="0" err="1"/>
              <a:t>cóir</a:t>
            </a:r>
            <a:r>
              <a:rPr lang="en-IE" sz="2400" dirty="0"/>
              <a:t> </a:t>
            </a:r>
            <a:r>
              <a:rPr lang="en-IE" sz="2400" dirty="0" err="1"/>
              <a:t>aon</a:t>
            </a:r>
            <a:r>
              <a:rPr lang="en-IE" sz="2400" dirty="0"/>
              <a:t> </a:t>
            </a:r>
            <a:r>
              <a:rPr lang="en-IE" sz="2400" dirty="0" err="1"/>
              <a:t>athróg</a:t>
            </a:r>
            <a:r>
              <a:rPr lang="en-IE" sz="2400" dirty="0"/>
              <a:t> </a:t>
            </a:r>
            <a:r>
              <a:rPr lang="en-IE" sz="2400" dirty="0" err="1"/>
              <a:t>eile</a:t>
            </a:r>
            <a:r>
              <a:rPr lang="en-IE" sz="2400" dirty="0"/>
              <a:t> </a:t>
            </a:r>
            <a:r>
              <a:rPr lang="ga-IE" sz="2400" dirty="0"/>
              <a:t>a choimeád </a:t>
            </a:r>
            <a:r>
              <a:rPr lang="en-IE" sz="2400" b="1" dirty="0" err="1">
                <a:solidFill>
                  <a:srgbClr val="00B050"/>
                </a:solidFill>
              </a:rPr>
              <a:t>seasmhach</a:t>
            </a:r>
            <a:r>
              <a:rPr lang="en-IE" sz="2400" b="1" dirty="0">
                <a:solidFill>
                  <a:srgbClr val="00B050"/>
                </a:solidFill>
              </a:rPr>
              <a:t>.</a:t>
            </a:r>
          </a:p>
          <a:p>
            <a:pPr marL="0" indent="0">
              <a:buNone/>
            </a:pPr>
            <a:r>
              <a:rPr lang="en-IE" sz="2400" b="1" u="sng" dirty="0"/>
              <a:t>2. </a:t>
            </a:r>
            <a:r>
              <a:rPr lang="en-IE" sz="2400" b="1" u="sng" dirty="0" err="1"/>
              <a:t>Sábháilteacht</a:t>
            </a:r>
            <a:r>
              <a:rPr lang="en-IE" sz="2400" b="1" u="sng" dirty="0"/>
              <a:t>:</a:t>
            </a:r>
          </a:p>
          <a:p>
            <a:pPr marL="0" indent="0">
              <a:buNone/>
            </a:pPr>
            <a:r>
              <a:rPr lang="en-IE" sz="2400" b="1" u="sng" dirty="0"/>
              <a:t>3. </a:t>
            </a:r>
            <a:r>
              <a:rPr lang="en-IE" sz="2400" b="1" u="sng" dirty="0" err="1">
                <a:solidFill>
                  <a:srgbClr val="00B050"/>
                </a:solidFill>
              </a:rPr>
              <a:t>Cóimheastóir</a:t>
            </a:r>
            <a:r>
              <a:rPr lang="en-IE" sz="2400" b="1" u="sng" dirty="0"/>
              <a:t>: </a:t>
            </a:r>
          </a:p>
          <a:p>
            <a:pPr marL="0" indent="0">
              <a:buNone/>
            </a:pPr>
            <a:r>
              <a:rPr lang="en-IE" sz="2400" dirty="0" err="1"/>
              <a:t>Úsáidtear</a:t>
            </a:r>
            <a:r>
              <a:rPr lang="en-IE" sz="2400" dirty="0"/>
              <a:t> é mar </a:t>
            </a:r>
            <a:r>
              <a:rPr lang="en-IE" sz="2400" dirty="0" err="1"/>
              <a:t>chaighdeán</a:t>
            </a:r>
            <a:r>
              <a:rPr lang="en-IE" sz="2400" dirty="0"/>
              <a:t> </a:t>
            </a:r>
            <a:r>
              <a:rPr lang="en-IE" sz="2400" dirty="0" err="1"/>
              <a:t>sa</a:t>
            </a:r>
            <a:r>
              <a:rPr lang="en-IE" sz="2400" dirty="0"/>
              <a:t> </a:t>
            </a:r>
            <a:r>
              <a:rPr lang="en-IE" sz="2400" dirty="0" err="1"/>
              <a:t>chaoi</a:t>
            </a:r>
            <a:r>
              <a:rPr lang="en-IE" sz="2400" dirty="0"/>
              <a:t> </a:t>
            </a:r>
            <a:r>
              <a:rPr lang="en-IE" sz="2400" dirty="0" err="1"/>
              <a:t>gur</a:t>
            </a:r>
            <a:r>
              <a:rPr lang="en-IE" sz="2400" dirty="0"/>
              <a:t> </a:t>
            </a:r>
            <a:r>
              <a:rPr lang="en-IE" sz="2400" dirty="0" err="1"/>
              <a:t>féidir</a:t>
            </a:r>
            <a:r>
              <a:rPr lang="en-IE" sz="2400" dirty="0"/>
              <a:t> </a:t>
            </a:r>
            <a:r>
              <a:rPr lang="en-IE" sz="2400" b="1" i="1" dirty="0" err="1">
                <a:solidFill>
                  <a:srgbClr val="FF0000"/>
                </a:solidFill>
              </a:rPr>
              <a:t>comparáid</a:t>
            </a:r>
            <a:r>
              <a:rPr lang="en-IE" sz="2400" dirty="0"/>
              <a:t> a </a:t>
            </a:r>
            <a:r>
              <a:rPr lang="en-IE" sz="2400" dirty="0" err="1"/>
              <a:t>dhéanamh</a:t>
            </a:r>
            <a:r>
              <a:rPr lang="en-IE" sz="2400" dirty="0"/>
              <a:t> le </a:t>
            </a:r>
            <a:r>
              <a:rPr lang="en-IE" sz="2400" dirty="0" err="1"/>
              <a:t>torthaí</a:t>
            </a:r>
            <a:r>
              <a:rPr lang="en-IE" sz="2400" dirty="0"/>
              <a:t> an </a:t>
            </a:r>
            <a:r>
              <a:rPr lang="en-IE" sz="2400" dirty="0" err="1"/>
              <a:t>turgnaimh</a:t>
            </a:r>
            <a:r>
              <a:rPr lang="en-IE" sz="2400" dirty="0"/>
              <a:t> </a:t>
            </a:r>
            <a:r>
              <a:rPr lang="en-IE" sz="2400" dirty="0" err="1"/>
              <a:t>féin</a:t>
            </a:r>
            <a:r>
              <a:rPr lang="en-IE" sz="2400" dirty="0"/>
              <a:t>.</a:t>
            </a:r>
          </a:p>
          <a:p>
            <a:pPr marL="0" indent="0">
              <a:buNone/>
            </a:pPr>
            <a:r>
              <a:rPr lang="en-IE" sz="2400" b="1" u="sng" dirty="0"/>
              <a:t>4. </a:t>
            </a:r>
            <a:r>
              <a:rPr lang="en-IE" sz="2400" b="1" u="sng" dirty="0" err="1">
                <a:solidFill>
                  <a:srgbClr val="00B050"/>
                </a:solidFill>
              </a:rPr>
              <a:t>Tástáil</a:t>
            </a:r>
            <a:r>
              <a:rPr lang="en-IE" sz="2400" b="1" u="sng" dirty="0">
                <a:solidFill>
                  <a:srgbClr val="00B050"/>
                </a:solidFill>
              </a:rPr>
              <a:t> </a:t>
            </a:r>
            <a:r>
              <a:rPr lang="en-IE" sz="2400" b="1" u="sng" dirty="0" err="1">
                <a:solidFill>
                  <a:srgbClr val="00B050"/>
                </a:solidFill>
              </a:rPr>
              <a:t>Chóir</a:t>
            </a:r>
            <a:r>
              <a:rPr lang="en-IE" sz="2400" b="1" u="sng" dirty="0">
                <a:solidFill>
                  <a:srgbClr val="00B050"/>
                </a:solidFill>
              </a:rPr>
              <a:t> </a:t>
            </a:r>
            <a:endParaRPr lang="en-IE" sz="2000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150360" y="5522387"/>
            <a:ext cx="31975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b="1" dirty="0">
                <a:solidFill>
                  <a:srgbClr val="0070C0"/>
                </a:solidFill>
              </a:rPr>
              <a:t>An </a:t>
            </a:r>
            <a:r>
              <a:rPr lang="ga-IE" sz="2400" b="1" dirty="0">
                <a:solidFill>
                  <a:srgbClr val="0070C0"/>
                </a:solidFill>
              </a:rPr>
              <a:t>A</a:t>
            </a:r>
            <a:r>
              <a:rPr lang="en-IE" sz="2400" b="1" dirty="0" err="1">
                <a:solidFill>
                  <a:srgbClr val="0070C0"/>
                </a:solidFill>
              </a:rPr>
              <a:t>thróg</a:t>
            </a:r>
            <a:r>
              <a:rPr lang="en-IE" sz="2400" b="1" dirty="0">
                <a:solidFill>
                  <a:srgbClr val="0070C0"/>
                </a:solidFill>
              </a:rPr>
              <a:t>:</a:t>
            </a:r>
          </a:p>
          <a:p>
            <a:r>
              <a:rPr lang="ga-IE" sz="2400" b="1" dirty="0">
                <a:solidFill>
                  <a:srgbClr val="0070C0"/>
                </a:solidFill>
              </a:rPr>
              <a:t>An </a:t>
            </a:r>
            <a:r>
              <a:rPr lang="en-IE" sz="2400" b="1" dirty="0" err="1">
                <a:solidFill>
                  <a:srgbClr val="0070C0"/>
                </a:solidFill>
              </a:rPr>
              <a:t>Cóimheastóir</a:t>
            </a:r>
            <a:r>
              <a:rPr lang="en-IE" sz="2400" b="1" dirty="0">
                <a:solidFill>
                  <a:srgbClr val="0070C0"/>
                </a:solidFill>
              </a:rPr>
              <a:t>:</a:t>
            </a:r>
          </a:p>
          <a:p>
            <a:r>
              <a:rPr lang="ga-IE" sz="2400" b="1" dirty="0">
                <a:solidFill>
                  <a:srgbClr val="0070C0"/>
                </a:solidFill>
              </a:rPr>
              <a:t>An </a:t>
            </a:r>
            <a:r>
              <a:rPr lang="en-IE" sz="2400" b="1" dirty="0" err="1">
                <a:solidFill>
                  <a:srgbClr val="0070C0"/>
                </a:solidFill>
              </a:rPr>
              <a:t>Tair</a:t>
            </a:r>
            <a:r>
              <a:rPr lang="ga-IE" sz="2400" b="1" dirty="0">
                <a:solidFill>
                  <a:srgbClr val="0070C0"/>
                </a:solidFill>
              </a:rPr>
              <a:t>i</a:t>
            </a:r>
            <a:r>
              <a:rPr lang="en-IE" sz="2400" b="1" dirty="0" err="1">
                <a:solidFill>
                  <a:srgbClr val="0070C0"/>
                </a:solidFill>
              </a:rPr>
              <a:t>seach</a:t>
            </a:r>
            <a:r>
              <a:rPr lang="en-IE" sz="2400" b="1" dirty="0">
                <a:solidFill>
                  <a:srgbClr val="0070C0"/>
                </a:solidFill>
              </a:rPr>
              <a:t>:</a:t>
            </a:r>
          </a:p>
        </p:txBody>
      </p:sp>
      <p:sp>
        <p:nvSpPr>
          <p:cNvPr id="5" name="Down Arrow 4"/>
          <p:cNvSpPr/>
          <p:nvPr/>
        </p:nvSpPr>
        <p:spPr>
          <a:xfrm>
            <a:off x="1619672" y="4149080"/>
            <a:ext cx="252028" cy="1398984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5122" name="Picture 2" descr="http://thumbs6.dreamstime.com/x/petri-dish-hand-blue-glove-holds-mold-colonies-3999633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671" y="1331640"/>
            <a:ext cx="2968625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12050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0"/>
            <a:ext cx="8229600" cy="1143000"/>
          </a:xfrm>
        </p:spPr>
        <p:txBody>
          <a:bodyPr/>
          <a:lstStyle/>
          <a:p>
            <a:pPr algn="l"/>
            <a:r>
              <a:rPr lang="en-IE" b="1" dirty="0">
                <a:solidFill>
                  <a:srgbClr val="FF0000"/>
                </a:solidFill>
              </a:rPr>
              <a:t>4. An </a:t>
            </a:r>
            <a:r>
              <a:rPr lang="en-IE" b="1" dirty="0" err="1">
                <a:solidFill>
                  <a:srgbClr val="FF0000"/>
                </a:solidFill>
              </a:rPr>
              <a:t>Chonclúid</a:t>
            </a:r>
            <a:endParaRPr lang="en-IE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80728"/>
            <a:ext cx="8579296" cy="5616624"/>
          </a:xfrm>
        </p:spPr>
        <p:txBody>
          <a:bodyPr>
            <a:normAutofit/>
          </a:bodyPr>
          <a:lstStyle/>
          <a:p>
            <a:r>
              <a:rPr lang="en-IE" dirty="0" err="1"/>
              <a:t>Seo</a:t>
            </a:r>
            <a:r>
              <a:rPr lang="en-IE" dirty="0"/>
              <a:t> cur </a:t>
            </a:r>
            <a:r>
              <a:rPr lang="en-IE" dirty="0" err="1"/>
              <a:t>síos</a:t>
            </a:r>
            <a:r>
              <a:rPr lang="en-IE" dirty="0"/>
              <a:t> </a:t>
            </a:r>
            <a:r>
              <a:rPr lang="en-IE" dirty="0" err="1"/>
              <a:t>ar</a:t>
            </a:r>
            <a:r>
              <a:rPr lang="en-IE" dirty="0"/>
              <a:t> </a:t>
            </a:r>
            <a:r>
              <a:rPr lang="en-IE" dirty="0" err="1"/>
              <a:t>na</a:t>
            </a:r>
            <a:r>
              <a:rPr lang="en-IE" dirty="0"/>
              <a:t> </a:t>
            </a:r>
            <a:r>
              <a:rPr lang="en-IE" dirty="0" err="1"/>
              <a:t>torthaí</a:t>
            </a:r>
            <a:r>
              <a:rPr lang="en-IE" dirty="0"/>
              <a:t> &amp; </a:t>
            </a:r>
            <a:r>
              <a:rPr lang="en-IE" dirty="0" err="1"/>
              <a:t>conas</a:t>
            </a:r>
            <a:r>
              <a:rPr lang="en-IE" dirty="0"/>
              <a:t> a </a:t>
            </a:r>
            <a:r>
              <a:rPr lang="en-IE" dirty="0" err="1"/>
              <a:t>chabhraíonn</a:t>
            </a:r>
            <a:r>
              <a:rPr lang="en-IE" dirty="0"/>
              <a:t> </a:t>
            </a:r>
            <a:r>
              <a:rPr lang="en-IE" dirty="0" err="1"/>
              <a:t>siad</a:t>
            </a:r>
            <a:r>
              <a:rPr lang="en-IE" dirty="0"/>
              <a:t> </a:t>
            </a:r>
            <a:r>
              <a:rPr lang="en-IE" dirty="0" err="1"/>
              <a:t>leat</a:t>
            </a:r>
            <a:r>
              <a:rPr lang="en-IE" dirty="0"/>
              <a:t> do </a:t>
            </a:r>
            <a:r>
              <a:rPr lang="en-IE" dirty="0" err="1"/>
              <a:t>hipitéis</a:t>
            </a:r>
            <a:r>
              <a:rPr lang="en-IE" dirty="0"/>
              <a:t> a </a:t>
            </a:r>
            <a:r>
              <a:rPr lang="en-IE" dirty="0" err="1"/>
              <a:t>chruthú</a:t>
            </a:r>
            <a:r>
              <a:rPr lang="en-IE" dirty="0"/>
              <a:t>. Ag </a:t>
            </a:r>
            <a:r>
              <a:rPr lang="en-IE" dirty="0" err="1"/>
              <a:t>féachaint</a:t>
            </a:r>
            <a:r>
              <a:rPr lang="en-IE" dirty="0"/>
              <a:t> </a:t>
            </a:r>
            <a:r>
              <a:rPr lang="en-IE" dirty="0" err="1"/>
              <a:t>ar</a:t>
            </a:r>
            <a:r>
              <a:rPr lang="en-IE" dirty="0"/>
              <a:t> do </a:t>
            </a:r>
            <a:r>
              <a:rPr lang="en-IE" dirty="0" err="1"/>
              <a:t>chonclúid</a:t>
            </a:r>
            <a:r>
              <a:rPr lang="en-IE" dirty="0"/>
              <a:t>, is </a:t>
            </a:r>
            <a:r>
              <a:rPr lang="en-IE" dirty="0" err="1"/>
              <a:t>féidir</a:t>
            </a:r>
            <a:r>
              <a:rPr lang="en-IE" dirty="0"/>
              <a:t> an </a:t>
            </a:r>
            <a:r>
              <a:rPr lang="en-IE" dirty="0" err="1"/>
              <a:t>hipitéis</a:t>
            </a:r>
            <a:r>
              <a:rPr lang="en-IE" dirty="0"/>
              <a:t>:</a:t>
            </a:r>
          </a:p>
          <a:p>
            <a:pPr marL="514350" indent="-514350">
              <a:buAutoNum type="arabicParenBoth"/>
            </a:pPr>
            <a:r>
              <a:rPr lang="en-IE" dirty="0"/>
              <a:t>a </a:t>
            </a:r>
            <a:r>
              <a:rPr lang="en-IE" dirty="0" err="1"/>
              <a:t>dhiúltú</a:t>
            </a:r>
            <a:endParaRPr lang="en-IE" dirty="0"/>
          </a:p>
          <a:p>
            <a:pPr marL="514350" indent="-514350">
              <a:buAutoNum type="arabicParenBoth"/>
            </a:pPr>
            <a:r>
              <a:rPr lang="en-IE" dirty="0"/>
              <a:t>a </a:t>
            </a:r>
            <a:r>
              <a:rPr lang="en-IE" dirty="0" err="1"/>
              <a:t>chinntiú</a:t>
            </a:r>
            <a:endParaRPr lang="en-IE" dirty="0"/>
          </a:p>
          <a:p>
            <a:pPr marL="0" indent="0">
              <a:buNone/>
            </a:pPr>
            <a:endParaRPr lang="en-IE" dirty="0"/>
          </a:p>
          <a:p>
            <a:pPr marL="0" indent="0">
              <a:buNone/>
            </a:pPr>
            <a:endParaRPr lang="en-IE" dirty="0"/>
          </a:p>
          <a:p>
            <a:pPr marL="0" indent="0">
              <a:buNone/>
            </a:pPr>
            <a:endParaRPr lang="en-IE" dirty="0"/>
          </a:p>
          <a:p>
            <a:pPr marL="0" indent="0">
              <a:buNone/>
            </a:pPr>
            <a:r>
              <a:rPr lang="en-IE" b="1" dirty="0">
                <a:solidFill>
                  <a:srgbClr val="FF0000"/>
                </a:solidFill>
              </a:rPr>
              <a:t>ACH:  </a:t>
            </a:r>
            <a:r>
              <a:rPr lang="en-IE" b="1" dirty="0" err="1">
                <a:solidFill>
                  <a:srgbClr val="FF0000"/>
                </a:solidFill>
              </a:rPr>
              <a:t>Ní</a:t>
            </a:r>
            <a:r>
              <a:rPr lang="en-IE" b="1" dirty="0">
                <a:solidFill>
                  <a:srgbClr val="FF0000"/>
                </a:solidFill>
              </a:rPr>
              <a:t> </a:t>
            </a:r>
            <a:r>
              <a:rPr lang="en-IE" b="1" dirty="0" err="1">
                <a:solidFill>
                  <a:srgbClr val="FF0000"/>
                </a:solidFill>
              </a:rPr>
              <a:t>féidir</a:t>
            </a:r>
            <a:r>
              <a:rPr lang="en-IE" b="1" dirty="0">
                <a:solidFill>
                  <a:srgbClr val="FF0000"/>
                </a:solidFill>
              </a:rPr>
              <a:t> </a:t>
            </a:r>
            <a:r>
              <a:rPr lang="en-IE" b="1" dirty="0" err="1">
                <a:solidFill>
                  <a:srgbClr val="FF0000"/>
                </a:solidFill>
              </a:rPr>
              <a:t>hipitéis</a:t>
            </a:r>
            <a:r>
              <a:rPr lang="en-IE" b="1" dirty="0">
                <a:solidFill>
                  <a:srgbClr val="FF0000"/>
                </a:solidFill>
              </a:rPr>
              <a:t> a c</a:t>
            </a:r>
            <a:r>
              <a:rPr lang="ga-IE" b="1" dirty="0">
                <a:solidFill>
                  <a:srgbClr val="FF0000"/>
                </a:solidFill>
              </a:rPr>
              <a:t>h</a:t>
            </a:r>
            <a:r>
              <a:rPr lang="en-IE" b="1" dirty="0" err="1">
                <a:solidFill>
                  <a:srgbClr val="FF0000"/>
                </a:solidFill>
              </a:rPr>
              <a:t>ruthú</a:t>
            </a:r>
            <a:r>
              <a:rPr lang="en-IE" b="1" dirty="0">
                <a:solidFill>
                  <a:srgbClr val="FF0000"/>
                </a:solidFill>
              </a:rPr>
              <a:t> le </a:t>
            </a:r>
            <a:r>
              <a:rPr lang="en-IE" b="1" dirty="0" err="1">
                <a:solidFill>
                  <a:srgbClr val="FF0000"/>
                </a:solidFill>
              </a:rPr>
              <a:t>sonraí</a:t>
            </a:r>
            <a:r>
              <a:rPr lang="en-IE" b="1" dirty="0">
                <a:solidFill>
                  <a:srgbClr val="FF0000"/>
                </a:solidFill>
              </a:rPr>
              <a:t> ó t</a:t>
            </a:r>
            <a:r>
              <a:rPr lang="ga-IE" b="1" dirty="0" err="1">
                <a:solidFill>
                  <a:srgbClr val="FF0000"/>
                </a:solidFill>
              </a:rPr>
              <a:t>hu</a:t>
            </a:r>
            <a:r>
              <a:rPr lang="en-IE" b="1" dirty="0" err="1">
                <a:solidFill>
                  <a:srgbClr val="FF0000"/>
                </a:solidFill>
              </a:rPr>
              <a:t>rgnamh</a:t>
            </a:r>
            <a:r>
              <a:rPr lang="en-IE" b="1" dirty="0">
                <a:solidFill>
                  <a:srgbClr val="FF0000"/>
                </a:solidFill>
              </a:rPr>
              <a:t> </a:t>
            </a:r>
            <a:r>
              <a:rPr lang="en-IE" b="1" dirty="0" err="1">
                <a:solidFill>
                  <a:srgbClr val="FF0000"/>
                </a:solidFill>
              </a:rPr>
              <a:t>amháin</a:t>
            </a:r>
            <a:r>
              <a:rPr lang="en-IE" b="1" dirty="0">
                <a:solidFill>
                  <a:srgbClr val="FF0000"/>
                </a:solidFill>
              </a:rPr>
              <a:t>. </a:t>
            </a:r>
            <a:r>
              <a:rPr lang="en-IE" dirty="0" err="1"/>
              <a:t>Cén</a:t>
            </a:r>
            <a:r>
              <a:rPr lang="en-IE" dirty="0"/>
              <a:t> f</a:t>
            </a:r>
            <a:r>
              <a:rPr lang="ga-IE" dirty="0"/>
              <a:t>á</a:t>
            </a:r>
            <a:r>
              <a:rPr lang="en-IE" dirty="0" err="1"/>
              <a:t>th</a:t>
            </a:r>
            <a:r>
              <a:rPr lang="en-IE" dirty="0"/>
              <a:t>?</a:t>
            </a:r>
          </a:p>
          <a:p>
            <a:pPr marL="0" indent="0">
              <a:buNone/>
            </a:pPr>
            <a:endParaRPr lang="en-IE" dirty="0"/>
          </a:p>
        </p:txBody>
      </p:sp>
      <p:sp>
        <p:nvSpPr>
          <p:cNvPr id="4" name="TextBox 3"/>
          <p:cNvSpPr txBox="1"/>
          <p:nvPr/>
        </p:nvSpPr>
        <p:spPr>
          <a:xfrm>
            <a:off x="2689501" y="2681534"/>
            <a:ext cx="259018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b="1" dirty="0" err="1">
                <a:solidFill>
                  <a:srgbClr val="0070C0"/>
                </a:solidFill>
              </a:rPr>
              <a:t>Conclúid</a:t>
            </a:r>
            <a:r>
              <a:rPr lang="en-IE" sz="2400" b="1" dirty="0">
                <a:solidFill>
                  <a:srgbClr val="0070C0"/>
                </a:solidFill>
              </a:rPr>
              <a:t>: </a:t>
            </a:r>
            <a:r>
              <a:rPr lang="ga-IE" sz="2400" b="1" dirty="0">
                <a:solidFill>
                  <a:srgbClr val="0070C0"/>
                </a:solidFill>
              </a:rPr>
              <a:t>‘</a:t>
            </a:r>
            <a:r>
              <a:rPr lang="en-IE" sz="2400" b="1" dirty="0" err="1">
                <a:solidFill>
                  <a:srgbClr val="0070C0"/>
                </a:solidFill>
              </a:rPr>
              <a:t>Maraíonn</a:t>
            </a:r>
            <a:r>
              <a:rPr lang="en-IE" sz="2400" b="1" dirty="0">
                <a:solidFill>
                  <a:srgbClr val="0070C0"/>
                </a:solidFill>
              </a:rPr>
              <a:t> </a:t>
            </a:r>
            <a:r>
              <a:rPr lang="ga-IE" sz="2400" b="1" dirty="0">
                <a:solidFill>
                  <a:srgbClr val="0070C0"/>
                </a:solidFill>
              </a:rPr>
              <a:t>na</a:t>
            </a:r>
            <a:r>
              <a:rPr lang="en-IE" sz="2400" b="1" dirty="0">
                <a:solidFill>
                  <a:srgbClr val="0070C0"/>
                </a:solidFill>
              </a:rPr>
              <a:t> </a:t>
            </a:r>
          </a:p>
          <a:p>
            <a:r>
              <a:rPr lang="en-IE" sz="2400" b="1" dirty="0" err="1">
                <a:solidFill>
                  <a:srgbClr val="0070C0"/>
                </a:solidFill>
              </a:rPr>
              <a:t>ceimiceáin</a:t>
            </a:r>
            <a:r>
              <a:rPr lang="en-IE" sz="2400" b="1" dirty="0">
                <a:solidFill>
                  <a:srgbClr val="0070C0"/>
                </a:solidFill>
              </a:rPr>
              <a:t> </a:t>
            </a:r>
            <a:r>
              <a:rPr lang="en-IE" sz="2400" b="1" dirty="0" err="1">
                <a:solidFill>
                  <a:srgbClr val="0070C0"/>
                </a:solidFill>
              </a:rPr>
              <a:t>sna</a:t>
            </a:r>
            <a:r>
              <a:rPr lang="en-IE" sz="2400" b="1" dirty="0">
                <a:solidFill>
                  <a:srgbClr val="0070C0"/>
                </a:solidFill>
              </a:rPr>
              <a:t> </a:t>
            </a:r>
            <a:r>
              <a:rPr lang="en-IE" sz="2400" b="1" dirty="0" err="1">
                <a:solidFill>
                  <a:srgbClr val="0070C0"/>
                </a:solidFill>
              </a:rPr>
              <a:t>fungais</a:t>
            </a:r>
            <a:r>
              <a:rPr lang="en-IE" sz="2400" b="1" dirty="0">
                <a:solidFill>
                  <a:srgbClr val="0070C0"/>
                </a:solidFill>
              </a:rPr>
              <a:t> </a:t>
            </a:r>
            <a:r>
              <a:rPr lang="en-IE" sz="2400" b="1" dirty="0" err="1">
                <a:solidFill>
                  <a:srgbClr val="0070C0"/>
                </a:solidFill>
              </a:rPr>
              <a:t>roinnt</a:t>
            </a:r>
            <a:r>
              <a:rPr lang="en-IE" sz="2400" b="1" dirty="0">
                <a:solidFill>
                  <a:srgbClr val="0070C0"/>
                </a:solidFill>
              </a:rPr>
              <a:t> </a:t>
            </a:r>
            <a:r>
              <a:rPr lang="en-IE" sz="2400" b="1" dirty="0" err="1">
                <a:solidFill>
                  <a:srgbClr val="0070C0"/>
                </a:solidFill>
              </a:rPr>
              <a:t>straidhn</a:t>
            </a:r>
            <a:r>
              <a:rPr lang="en-IE" sz="2400" b="1" dirty="0">
                <a:solidFill>
                  <a:srgbClr val="0070C0"/>
                </a:solidFill>
              </a:rPr>
              <a:t> </a:t>
            </a:r>
            <a:r>
              <a:rPr lang="en-IE" sz="2400" b="1" dirty="0" err="1">
                <a:solidFill>
                  <a:srgbClr val="0070C0"/>
                </a:solidFill>
              </a:rPr>
              <a:t>baictéar</a:t>
            </a:r>
            <a:r>
              <a:rPr lang="en-IE" sz="2400" b="1" dirty="0">
                <a:solidFill>
                  <a:srgbClr val="0070C0"/>
                </a:solidFill>
              </a:rPr>
              <a:t>.’</a:t>
            </a:r>
          </a:p>
        </p:txBody>
      </p:sp>
      <p:sp>
        <p:nvSpPr>
          <p:cNvPr id="5" name="Right Arrow 4"/>
          <p:cNvSpPr/>
          <p:nvPr/>
        </p:nvSpPr>
        <p:spPr>
          <a:xfrm>
            <a:off x="4716016" y="3212976"/>
            <a:ext cx="1008112" cy="2880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2052" name="Picture 4" descr="macro of fungi on petri dish on black 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984" y="2637352"/>
            <a:ext cx="2894816" cy="2546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73181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534</TotalTime>
  <Words>787</Words>
  <Application>Microsoft Office PowerPoint</Application>
  <PresentationFormat>On-screen Show (4:3)</PresentationFormat>
  <Paragraphs>96</Paragraphs>
  <Slides>13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Verdana</vt:lpstr>
      <vt:lpstr>Wingdings</vt:lpstr>
      <vt:lpstr>Office Theme</vt:lpstr>
      <vt:lpstr>An Modh Eolaíoch</vt:lpstr>
      <vt:lpstr>Bitheolas</vt:lpstr>
      <vt:lpstr>C1  An Modh Eolaíoch</vt:lpstr>
      <vt:lpstr>Cabhraíonn an MODH EOLAÍOCH le heolaithe tuairimí &amp; modhanna a eagrú ionas go bhfuil siad muiníneach as na freagraí a fhaigheann siad.</vt:lpstr>
      <vt:lpstr>Céimeanna sa mhodh eolaíoch:</vt:lpstr>
      <vt:lpstr>(1) Tuairim/breathnóireacht:</vt:lpstr>
      <vt:lpstr>2. Hipitéis</vt:lpstr>
      <vt:lpstr>3. An Turgnamh</vt:lpstr>
      <vt:lpstr>4. An Chonclúid</vt:lpstr>
      <vt:lpstr>Alexander Fleming</vt:lpstr>
      <vt:lpstr>Teoiric</vt:lpstr>
      <vt:lpstr>Prionsabal/Dlí</vt:lpstr>
      <vt:lpstr>Teorainneacha leis an modh eolaíoch: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Modh Eolaíochta</dc:title>
  <dc:creator>Student</dc:creator>
  <cp:lastModifiedBy>user1</cp:lastModifiedBy>
  <cp:revision>177</cp:revision>
  <cp:lastPrinted>2012-08-28T11:42:52Z</cp:lastPrinted>
  <dcterms:created xsi:type="dcterms:W3CDTF">2011-08-27T17:54:57Z</dcterms:created>
  <dcterms:modified xsi:type="dcterms:W3CDTF">2016-08-24T07:36:04Z</dcterms:modified>
</cp:coreProperties>
</file>